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zumhagen/Documents/IIT/examp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&amp; Style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&amp; CSS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and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inconsistencies</a:t>
            </a:r>
          </a:p>
          <a:p>
            <a:pPr lvl="1"/>
            <a:r>
              <a:rPr lang="en-US" dirty="0" err="1"/>
              <a:t>Reset.css</a:t>
            </a:r>
            <a:endParaRPr lang="en-US" dirty="0"/>
          </a:p>
          <a:p>
            <a:pPr lvl="1"/>
            <a:r>
              <a:rPr lang="en-US" dirty="0"/>
              <a:t>Browser defaults controversy</a:t>
            </a:r>
          </a:p>
          <a:p>
            <a:r>
              <a:rPr lang="en-US" dirty="0"/>
              <a:t>CSS Lint</a:t>
            </a:r>
          </a:p>
          <a:p>
            <a:pPr lvl="1"/>
            <a:r>
              <a:rPr lang="en-US" dirty="0" err="1"/>
              <a:t>csslint.net</a:t>
            </a:r>
            <a:endParaRPr lang="en-US" dirty="0"/>
          </a:p>
          <a:p>
            <a:r>
              <a:rPr lang="en-US" dirty="0"/>
              <a:t>Chrome Developer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</a:t>
            </a:r>
            <a:r>
              <a:rPr lang="mr-IN" dirty="0"/>
              <a:t>–</a:t>
            </a:r>
            <a:r>
              <a:rPr lang="en-US" dirty="0"/>
              <a:t> Styling </a:t>
            </a:r>
            <a:r>
              <a:rPr lang="en-US" dirty="0" err="1"/>
              <a:t>Amazeriffic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reset.css</a:t>
            </a:r>
            <a:r>
              <a:rPr lang="en-US" dirty="0"/>
              <a:t> and </a:t>
            </a:r>
            <a:r>
              <a:rPr lang="en-US" dirty="0" err="1"/>
              <a:t>style.css</a:t>
            </a:r>
            <a:r>
              <a:rPr lang="en-US" dirty="0"/>
              <a:t> to </a:t>
            </a:r>
            <a:r>
              <a:rPr lang="en-US" dirty="0" err="1"/>
              <a:t>Amazeriffic</a:t>
            </a:r>
            <a:endParaRPr lang="en-US" dirty="0"/>
          </a:p>
          <a:p>
            <a:r>
              <a:rPr lang="en-US" dirty="0"/>
              <a:t>Two column, fixed-width design. 855px 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/ LESS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Media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93" y="2216606"/>
            <a:ext cx="7444014" cy="40644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71984"/>
            <a:ext cx="657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Recreate the below using HTML and CSS. Full details on Blackboard. </a:t>
            </a:r>
          </a:p>
        </p:txBody>
      </p:sp>
    </p:spTree>
    <p:extLst>
      <p:ext uri="{BB962C8B-B14F-4D97-AF65-F5344CB8AC3E}">
        <p14:creationId xmlns:p14="http://schemas.microsoft.com/office/powerpoint/2010/main" val="11757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HTML!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&lt;tags&gt; vs content</a:t>
            </a:r>
          </a:p>
          <a:p>
            <a:r>
              <a:rPr lang="en-US" dirty="0"/>
              <a:t>&lt;p&gt; is for paragraph &lt;/p&gt;</a:t>
            </a:r>
          </a:p>
          <a:p>
            <a:r>
              <a:rPr lang="en-US" dirty="0"/>
              <a:t>&lt;!</a:t>
            </a:r>
            <a:r>
              <a:rPr lang="mr-IN" dirty="0"/>
              <a:t>–</a:t>
            </a:r>
            <a:r>
              <a:rPr lang="en-US" dirty="0"/>
              <a:t> Comments --&gt;</a:t>
            </a:r>
          </a:p>
          <a:p>
            <a:r>
              <a:rPr lang="en-US" dirty="0"/>
              <a:t>&lt;h1&gt;Headings&lt;/h1&gt;&lt;a&gt;Anchors&lt;/a&gt;, &lt;li&gt;&lt;</a:t>
            </a:r>
            <a:r>
              <a:rPr lang="en-US" dirty="0" err="1"/>
              <a:t>ul</a:t>
            </a:r>
            <a:r>
              <a:rPr lang="en-US" dirty="0"/>
              <a:t>&gt;Lists&lt;/</a:t>
            </a:r>
            <a:r>
              <a:rPr lang="en-US" dirty="0" err="1"/>
              <a:t>ul</a:t>
            </a:r>
            <a:r>
              <a:rPr lang="en-US" dirty="0"/>
              <a:t>&gt;&lt;/li&gt;</a:t>
            </a:r>
          </a:p>
          <a:p>
            <a:r>
              <a:rPr lang="en-US" dirty="0"/>
              <a:t>Generalizations</a:t>
            </a:r>
          </a:p>
          <a:p>
            <a:pPr lvl="1"/>
            <a:r>
              <a:rPr lang="en-US" dirty="0"/>
              <a:t>&lt;html&gt; wrapper tags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Save often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Make up the DOM</a:t>
            </a:r>
          </a:p>
          <a:p>
            <a:r>
              <a:rPr lang="en-US" dirty="0"/>
              <a:t>Tree diagrams</a:t>
            </a:r>
          </a:p>
          <a:p>
            <a:pPr lvl="1"/>
            <a:r>
              <a:rPr lang="en-US" dirty="0"/>
              <a:t>Helpful for hierarchical visualization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first you don’t succeed. Let the computer try.</a:t>
            </a:r>
          </a:p>
          <a:p>
            <a:pPr lvl="1"/>
            <a:r>
              <a:rPr lang="en-US" dirty="0"/>
              <a:t>https://validator.w3.org/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</a:t>
            </a:r>
            <a:r>
              <a:rPr lang="en-US" dirty="0" err="1"/>
              <a:t>Amazeriffic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066" y="365124"/>
            <a:ext cx="5928847" cy="61045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2942" y="308355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3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CSS!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stylesheets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=“my-</a:t>
            </a:r>
            <a:r>
              <a:rPr lang="en-US" dirty="0" err="1"/>
              <a:t>stylesheet.css</a:t>
            </a:r>
            <a:r>
              <a:rPr lang="en-US" dirty="0"/>
              <a:t>” </a:t>
            </a:r>
            <a:r>
              <a:rPr lang="en-US" dirty="0" err="1"/>
              <a:t>rel</a:t>
            </a:r>
            <a:r>
              <a:rPr lang="en-US" dirty="0"/>
              <a:t>=“stylesheet” type=“text/</a:t>
            </a:r>
            <a:r>
              <a:rPr lang="en-US" dirty="0" err="1"/>
              <a:t>css</a:t>
            </a:r>
            <a:r>
              <a:rPr lang="en-US" dirty="0"/>
              <a:t>”&gt;</a:t>
            </a:r>
          </a:p>
          <a:p>
            <a:r>
              <a:rPr lang="en-US" dirty="0"/>
              <a:t>Rulesets</a:t>
            </a:r>
          </a:p>
          <a:p>
            <a:pPr lvl="1"/>
            <a:r>
              <a:rPr lang="en-US" dirty="0"/>
              <a:t>Rules applied to some subset of the DOM</a:t>
            </a:r>
          </a:p>
          <a:p>
            <a:pPr lvl="1"/>
            <a:r>
              <a:rPr lang="en-US" dirty="0"/>
              <a:t>Uses selectors and properties</a:t>
            </a:r>
          </a:p>
          <a:p>
            <a:r>
              <a:rPr lang="en-US" dirty="0"/>
              <a:t>/* Comments */</a:t>
            </a:r>
          </a:p>
          <a:p>
            <a:r>
              <a:rPr lang="en-US" dirty="0"/>
              <a:t>Padding, Border and Margin</a:t>
            </a:r>
          </a:p>
          <a:p>
            <a:pPr lvl="1"/>
            <a:r>
              <a:rPr lang="en-US" dirty="0"/>
              <a:t>Inline vs block</a:t>
            </a:r>
          </a:p>
          <a:p>
            <a:pPr lvl="1"/>
            <a:r>
              <a:rPr lang="en-US" dirty="0"/>
              <a:t>Content &gt; Padding &gt; Border &gt; Margin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.Classes</a:t>
            </a:r>
          </a:p>
          <a:p>
            <a:pPr lvl="1"/>
            <a:r>
              <a:rPr lang="en-US" dirty="0"/>
              <a:t>Explicitly added</a:t>
            </a:r>
          </a:p>
          <a:p>
            <a:r>
              <a:rPr lang="en-US" dirty="0"/>
              <a:t>:</a:t>
            </a:r>
            <a:r>
              <a:rPr lang="en-US" dirty="0" err="1"/>
              <a:t>Pseduoclasses</a:t>
            </a:r>
            <a:endParaRPr lang="en-US" dirty="0"/>
          </a:p>
          <a:p>
            <a:pPr lvl="1"/>
            <a:r>
              <a:rPr lang="en-US" dirty="0"/>
              <a:t>Implicitly added</a:t>
            </a:r>
          </a:p>
          <a:p>
            <a:r>
              <a:rPr lang="en-US" dirty="0"/>
              <a:t>More complex selectors</a:t>
            </a:r>
          </a:p>
          <a:p>
            <a:pPr lvl="1"/>
            <a:r>
              <a:rPr lang="en-US" dirty="0"/>
              <a:t>.class </a:t>
            </a:r>
            <a:r>
              <a:rPr lang="en-US" dirty="0" err="1"/>
              <a:t>tag:pseudoclass</a:t>
            </a:r>
            <a:r>
              <a:rPr lang="en-US" dirty="0"/>
              <a:t> { </a:t>
            </a:r>
            <a:r>
              <a:rPr lang="mr-IN" dirty="0"/>
              <a:t>…</a:t>
            </a:r>
            <a:r>
              <a:rPr lang="en-US" dirty="0"/>
              <a:t> }</a:t>
            </a:r>
          </a:p>
          <a:p>
            <a:r>
              <a:rPr lang="en-US" dirty="0"/>
              <a:t>Cascading Rules</a:t>
            </a:r>
          </a:p>
          <a:p>
            <a:pPr lvl="1"/>
            <a:r>
              <a:rPr lang="en-US" dirty="0"/>
              <a:t>LIFO when determining ruleset preference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Inherit parent rulesets unless overridden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with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- Left / Right</a:t>
            </a:r>
          </a:p>
          <a:p>
            <a:pPr lvl="1"/>
            <a:r>
              <a:rPr lang="en-US" dirty="0"/>
              <a:t>Removes from normal flow</a:t>
            </a:r>
          </a:p>
          <a:p>
            <a:pPr lvl="1"/>
            <a:r>
              <a:rPr lang="en-US" dirty="0"/>
              <a:t>Moves as far as parent allows</a:t>
            </a:r>
          </a:p>
          <a:p>
            <a:r>
              <a:rPr lang="en-US" dirty="0"/>
              <a:t>The clear property </a:t>
            </a:r>
            <a:r>
              <a:rPr lang="mr-IN" dirty="0"/>
              <a:t>–</a:t>
            </a:r>
            <a:r>
              <a:rPr lang="en-US" dirty="0"/>
              <a:t> Left / Right / Both</a:t>
            </a:r>
          </a:p>
          <a:p>
            <a:pPr lvl="1"/>
            <a:r>
              <a:rPr lang="en-US" dirty="0"/>
              <a:t>No floating elements adjacent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standard fonts</a:t>
            </a:r>
          </a:p>
          <a:p>
            <a:pPr lvl="1"/>
            <a:r>
              <a:rPr lang="en-US" dirty="0"/>
              <a:t>font-family property</a:t>
            </a:r>
          </a:p>
          <a:p>
            <a:r>
              <a:rPr lang="en-US" dirty="0"/>
              <a:t>Adding custom fonts</a:t>
            </a:r>
          </a:p>
          <a:p>
            <a:pPr lvl="1"/>
            <a:r>
              <a:rPr lang="en-US" dirty="0"/>
              <a:t>Link to custom font in header</a:t>
            </a:r>
          </a:p>
          <a:p>
            <a:r>
              <a:rPr lang="en-US" dirty="0"/>
              <a:t>Font properties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, </a:t>
            </a:r>
            <a:r>
              <a:rPr lang="en-US" i="1" dirty="0"/>
              <a:t>Italic</a:t>
            </a:r>
            <a:r>
              <a:rPr lang="en-US" dirty="0"/>
              <a:t>, and </a:t>
            </a:r>
            <a:r>
              <a:rPr lang="en-US" u="sng" dirty="0"/>
              <a:t>Underline</a:t>
            </a:r>
          </a:p>
          <a:p>
            <a:r>
              <a:rPr lang="en-US" dirty="0"/>
              <a:t>Fonts as icons</a:t>
            </a:r>
          </a:p>
          <a:p>
            <a:pPr lvl="1"/>
            <a:r>
              <a:rPr lang="en-US" dirty="0" err="1"/>
              <a:t>Fontawesome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426</Words>
  <Application>Microsoft Macintosh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Structure &amp; Style</vt:lpstr>
      <vt:lpstr>Hello, HTML!</vt:lpstr>
      <vt:lpstr>The DOM and Trees</vt:lpstr>
      <vt:lpstr>HTML Validation</vt:lpstr>
      <vt:lpstr>Ex1 - Amazeriffic</vt:lpstr>
      <vt:lpstr>Hello, CSS!</vt:lpstr>
      <vt:lpstr>Selectors</vt:lpstr>
      <vt:lpstr>Layouts with Floats</vt:lpstr>
      <vt:lpstr>Working with Fonts</vt:lpstr>
      <vt:lpstr>Browsers and Troubleshooting</vt:lpstr>
      <vt:lpstr>Ex2 – Styling Amazeriffic</vt:lpstr>
      <vt:lpstr>Food for thought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12</cp:revision>
  <dcterms:created xsi:type="dcterms:W3CDTF">2017-08-29T03:30:16Z</dcterms:created>
  <dcterms:modified xsi:type="dcterms:W3CDTF">2018-08-28T21:55:05Z</dcterms:modified>
</cp:coreProperties>
</file>