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/>
    <p:restoredTop sz="94630"/>
  </p:normalViewPr>
  <p:slideViewPr>
    <p:cSldViewPr snapToGrid="0" snapToObjects="1">
      <p:cViewPr varScale="1">
        <p:scale>
          <a:sx n="121" d="100"/>
          <a:sy n="121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B1B-15D8-1041-B2FC-F36E151165FC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B7BF-3113-DB4B-9A3E-F1CC63E4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EB7BF-3113-DB4B-9A3E-F1CC63E4F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3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BA9-C6BC-964B-B308-5AE94F96C5BD}" type="datetime1">
              <a:rPr lang="en-US" smtClean="0"/>
              <a:t>9/4/18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17A0-3E03-9F48-A7F7-CAAB0D2CA57E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90BF-1894-0D45-97D0-02A26C6869AB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84E0-708B-794D-B312-6F34E586B8D8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6405-7C04-AC48-8CEF-DF00C65A4858}" type="datetime1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560-F471-1048-AC7C-69EB91C2CDE5}" type="datetime1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66FF-D835-E349-B5B8-6A3BD669FAC9}" type="datetime1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F8D7-AF77-2D44-BDE2-185B8E56FF23}" type="datetime1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0DDD-B730-AC45-9E03-0A91F6D8E34E}" type="datetime1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9C9-8B00-204A-89B1-FEE5DD38ECA2}" type="datetime1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CED5-0359-3D4F-959D-4E768C5E6EEF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first-ste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Week 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DEE6-B905-E443-917D-11493DF60167}" type="datetime1">
              <a:rPr lang="en-US" smtClean="0"/>
              <a:t>9/4/18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JavaScript!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</a:t>
            </a:r>
            <a:r>
              <a:rPr lang="en-US" dirty="0">
                <a:hlinkClick r:id="rId2"/>
              </a:rPr>
              <a:t>https://javascript.info/first-steps</a:t>
            </a:r>
            <a:endParaRPr lang="en-US" dirty="0"/>
          </a:p>
          <a:p>
            <a:pPr lvl="1"/>
            <a:r>
              <a:rPr lang="en-US" dirty="0"/>
              <a:t>Sections 1 through 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38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Mangal</vt:lpstr>
      <vt:lpstr>Office Theme</vt:lpstr>
      <vt:lpstr>Interactivity</vt:lpstr>
      <vt:lpstr>Hello, JavaScript!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Zumhagen, Benjamin</dc:creator>
  <cp:lastModifiedBy>Zumhagen, Benjamin</cp:lastModifiedBy>
  <cp:revision>41</cp:revision>
  <dcterms:created xsi:type="dcterms:W3CDTF">2017-08-29T03:30:16Z</dcterms:created>
  <dcterms:modified xsi:type="dcterms:W3CDTF">2018-09-05T00:07:05Z</dcterms:modified>
</cp:coreProperties>
</file>