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/>
    <p:restoredTop sz="94630"/>
  </p:normalViewPr>
  <p:slideViewPr>
    <p:cSldViewPr snapToGrid="0" snapToObjects="1">
      <p:cViewPr varScale="1">
        <p:scale>
          <a:sx n="121" d="100"/>
          <a:sy n="121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B1B-15D8-1041-B2FC-F36E151165F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B7BF-3113-DB4B-9A3E-F1CC63E4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EB7BF-3113-DB4B-9A3E-F1CC63E4F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3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BA9-C6BC-964B-B308-5AE94F96C5BD}" type="datetime1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17A0-3E03-9F48-A7F7-CAAB0D2CA57E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90BF-1894-0D45-97D0-02A26C6869AB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84E0-708B-794D-B312-6F34E586B8D8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6405-7C04-AC48-8CEF-DF00C65A4858}" type="datetime1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560-F471-1048-AC7C-69EB91C2CDE5}" type="datetime1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66FF-D835-E349-B5B8-6A3BD669FAC9}" type="datetime1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F8D7-AF77-2D44-BDE2-185B8E56FF23}" type="datetime1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0DDD-B730-AC45-9E03-0A91F6D8E34E}" type="datetime1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9C9-8B00-204A-89B1-FEE5DD38ECA2}" type="datetime1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CED5-0359-3D4F-959D-4E768C5E6EEF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Server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 &lt;-&gt; Server communication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Week 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DEE6-B905-E443-917D-11493DF60167}" type="datetime1">
              <a:rPr lang="en-US" smtClean="0"/>
              <a:t>9/25/18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node.js</a:t>
            </a:r>
            <a:endParaRPr lang="en-US" dirty="0"/>
          </a:p>
          <a:p>
            <a:r>
              <a:rPr lang="en-US" dirty="0"/>
              <a:t>Make sure you can run a 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Start server with node </a:t>
            </a:r>
            <a:r>
              <a:rPr lang="en-US" dirty="0" err="1"/>
              <a:t>server.js</a:t>
            </a:r>
            <a:endParaRPr lang="en-US" dirty="0"/>
          </a:p>
          <a:p>
            <a:pPr lvl="1"/>
            <a:r>
              <a:rPr lang="en-US" dirty="0"/>
              <a:t>locahost:3000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Client or Server programs</a:t>
            </a:r>
          </a:p>
          <a:p>
            <a:pPr lvl="2"/>
            <a:r>
              <a:rPr lang="en-US" dirty="0"/>
              <a:t>Server abstracts behavior multiple clients want to utilize</a:t>
            </a:r>
          </a:p>
          <a:p>
            <a:pPr lvl="2"/>
            <a:r>
              <a:rPr lang="en-US" dirty="0"/>
              <a:t>i.e. FTP Server + client</a:t>
            </a:r>
          </a:p>
          <a:p>
            <a:pPr lvl="2"/>
            <a:r>
              <a:rPr lang="en-US" dirty="0"/>
              <a:t>Client-Server Model Illustration</a:t>
            </a:r>
          </a:p>
          <a:p>
            <a:pPr lvl="2"/>
            <a:r>
              <a:rPr lang="en-US" dirty="0"/>
              <a:t>Dev on remote server means longer feedback loop</a:t>
            </a:r>
          </a:p>
          <a:p>
            <a:pPr lvl="2"/>
            <a:r>
              <a:rPr lang="en-US" dirty="0"/>
              <a:t>Dev on local server dev reduces feedback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List of dev applications</a:t>
            </a:r>
          </a:p>
          <a:p>
            <a:pPr lvl="2"/>
            <a:r>
              <a:rPr lang="en-US" dirty="0"/>
              <a:t>The browser (e.g. Chrome)</a:t>
            </a:r>
          </a:p>
          <a:p>
            <a:pPr lvl="2"/>
            <a:r>
              <a:rPr lang="en-US" dirty="0"/>
              <a:t>The text editor (e.g. Sublime)</a:t>
            </a:r>
          </a:p>
          <a:p>
            <a:pPr lvl="2"/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dirty="0"/>
              <a:t>Usually a few terminal windows (e.g. </a:t>
            </a:r>
            <a:r>
              <a:rPr lang="en-US" dirty="0" err="1"/>
              <a:t>iTerm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5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HTTP!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Look at </a:t>
            </a:r>
            <a:r>
              <a:rPr lang="en-US" dirty="0" err="1"/>
              <a:t>server.js</a:t>
            </a:r>
            <a:r>
              <a:rPr lang="en-US" dirty="0"/>
              <a:t>, what is it doing?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http = require("http"),    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server;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server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http.createServer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(function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res) {    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res.writeHead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(200, {"Content-Type": "text/plain"});    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res.end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("Hello World!\n");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457200" lvl="1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server.listen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(3000);</a:t>
            </a:r>
          </a:p>
          <a:p>
            <a:pPr marL="457200" lvl="1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("Server running on port 3000");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Install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express.js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http://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expressjs.com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simple express server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Go through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expressjs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Go through example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993-AB2E-C346-B255-CD1CD836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F944-D9E0-4E4C-BB7E-1DD3D6F9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Let's take what we have learned and implement a simple counter application. The requirements are as follows:</a:t>
            </a:r>
          </a:p>
          <a:p>
            <a:r>
              <a:rPr lang="en-US" dirty="0"/>
              <a:t>As a user</a:t>
            </a:r>
          </a:p>
          <a:p>
            <a:r>
              <a:rPr lang="en-US" dirty="0"/>
              <a:t>I want to be able to increment the counter, retrieve its value, and reset it back to 0</a:t>
            </a:r>
          </a:p>
          <a:p>
            <a:r>
              <a:rPr lang="en-US" dirty="0"/>
              <a:t>So that I can manage a counter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This will involve implementing the following routes</a:t>
            </a:r>
          </a:p>
          <a:p>
            <a:r>
              <a:rPr lang="en-US" dirty="0"/>
              <a:t>POST /counter</a:t>
            </a:r>
          </a:p>
          <a:p>
            <a:pPr lvl="1"/>
            <a:r>
              <a:rPr lang="en-US" dirty="0"/>
              <a:t>Should increment a number variable in your </a:t>
            </a:r>
            <a:r>
              <a:rPr lang="en-US" dirty="0" err="1"/>
              <a:t>webapp</a:t>
            </a:r>
            <a:r>
              <a:rPr lang="en-US" dirty="0"/>
              <a:t> by 1</a:t>
            </a:r>
          </a:p>
          <a:p>
            <a:pPr lvl="1"/>
            <a:r>
              <a:rPr lang="en-US" dirty="0"/>
              <a:t>Should return a 204 success code</a:t>
            </a:r>
          </a:p>
          <a:p>
            <a:r>
              <a:rPr lang="en-US" dirty="0"/>
              <a:t>GET /counter</a:t>
            </a:r>
          </a:p>
          <a:p>
            <a:pPr lvl="1"/>
            <a:r>
              <a:rPr lang="en-US" dirty="0"/>
              <a:t>Should return the current value of the number variable</a:t>
            </a:r>
          </a:p>
          <a:p>
            <a:pPr lvl="1"/>
            <a:r>
              <a:rPr lang="en-US" dirty="0"/>
              <a:t>Should return a 200 success code</a:t>
            </a:r>
          </a:p>
          <a:p>
            <a:r>
              <a:rPr lang="en-US" dirty="0"/>
              <a:t>DELETE /counter</a:t>
            </a:r>
          </a:p>
          <a:p>
            <a:pPr lvl="1"/>
            <a:r>
              <a:rPr lang="en-US" dirty="0"/>
              <a:t>Should reset the current value of the number variable to 0</a:t>
            </a:r>
          </a:p>
          <a:p>
            <a:pPr lvl="1"/>
            <a:r>
              <a:rPr lang="en-US" dirty="0"/>
              <a:t>Should return a 204 success code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DA5E-588B-D949-B8C8-088EA81A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BAF5-A776-B54A-B0D8-E2456D2C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C3ED-84F0-AC48-88A1-4C34416E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</TotalTime>
  <Words>249</Words>
  <Application>Microsoft Macintosh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Mangal</vt:lpstr>
      <vt:lpstr>Office Theme</vt:lpstr>
      <vt:lpstr>The Server</vt:lpstr>
      <vt:lpstr>Setting up your environment</vt:lpstr>
      <vt:lpstr>Hello Node.Js</vt:lpstr>
      <vt:lpstr>Mental Models</vt:lpstr>
      <vt:lpstr>Practicalities</vt:lpstr>
      <vt:lpstr>Hello HTTP!</vt:lpstr>
      <vt:lpstr>Modules and Express</vt:lpstr>
      <vt:lpstr>Examples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Zumhagen, Benjamin</dc:creator>
  <cp:lastModifiedBy>Zumhagen, Benjamin</cp:lastModifiedBy>
  <cp:revision>59</cp:revision>
  <dcterms:created xsi:type="dcterms:W3CDTF">2017-08-29T03:30:16Z</dcterms:created>
  <dcterms:modified xsi:type="dcterms:W3CDTF">2018-09-25T23:15:05Z</dcterms:modified>
</cp:coreProperties>
</file>