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9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Store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10/2/18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vs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for relational data stores</a:t>
            </a:r>
          </a:p>
          <a:p>
            <a:pPr lvl="1"/>
            <a:r>
              <a:rPr lang="en-US" dirty="0"/>
              <a:t>Tables &gt; Rows &gt; Columns &gt; Cells</a:t>
            </a:r>
          </a:p>
          <a:p>
            <a:pPr lvl="1"/>
            <a:r>
              <a:rPr lang="en-US" dirty="0"/>
              <a:t>Minimizes redundancy when normalized</a:t>
            </a:r>
          </a:p>
          <a:p>
            <a:pPr lvl="1"/>
            <a:r>
              <a:rPr lang="en-US" dirty="0"/>
              <a:t>Space saving not as important in the age of cheap storage</a:t>
            </a:r>
          </a:p>
          <a:p>
            <a:r>
              <a:rPr lang="en-US" dirty="0"/>
              <a:t>NoSQL for key-value data stores</a:t>
            </a:r>
          </a:p>
          <a:p>
            <a:pPr lvl="1"/>
            <a:r>
              <a:rPr lang="en-US" dirty="0"/>
              <a:t>Allows more natural data storage from software (i.e. similar to object properties)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example </a:t>
            </a:r>
            <a:r>
              <a:rPr lang="mr-IN" dirty="0"/>
              <a:t>–</a:t>
            </a:r>
            <a:r>
              <a:rPr lang="en-US" dirty="0"/>
              <a:t> In Memory Data Store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Install </a:t>
            </a: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set &lt;key&gt; &lt;value&gt;</a:t>
            </a:r>
          </a:p>
          <a:p>
            <a:pPr lvl="2"/>
            <a:r>
              <a:rPr lang="en-US" dirty="0"/>
              <a:t>get &lt;key&gt;</a:t>
            </a:r>
          </a:p>
          <a:p>
            <a:pPr lvl="2"/>
            <a:r>
              <a:rPr lang="en-US" dirty="0" err="1"/>
              <a:t>incr</a:t>
            </a:r>
            <a:r>
              <a:rPr lang="en-US" dirty="0"/>
              <a:t> &lt;key&gt;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module for Node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package.json</a:t>
            </a:r>
            <a:r>
              <a:rPr lang="en-US" dirty="0"/>
              <a:t> (desired way for managing dependencies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require(”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”);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redis.createClient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redisClient.incr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(&lt;key&gt;) // all above operations also exposed with the same commands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variables from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redisClient.get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(&lt;key&gt;, function (err, value) {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TODO error checking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(value, 10) || 0;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redisClient.incr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(&lt;key&gt;);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+ 1;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variables from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redisClient.get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(&lt;key&gt;, function (err, value) {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TODO error checking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(value, 10) || 0;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redisClient.incr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(&lt;key&gt;);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+ 1;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get from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mget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([&lt;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keyA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&gt;, &lt;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keyB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&gt;],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function (err, values) {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// TODO error checking if err !== null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(values[0], 10) || 0;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(values[1], 10) || 0;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redisClient.incr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keyA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redisClient.incr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keyB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&gt;);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myNumberA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myNumberB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+ 1;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data on disk in “document-oriented” format</a:t>
            </a:r>
          </a:p>
          <a:p>
            <a:pPr lvl="2"/>
            <a:r>
              <a:rPr lang="en-US" dirty="0">
                <a:latin typeface="Calibri" charset="0"/>
                <a:ea typeface="Calibri" charset="0"/>
                <a:cs typeface="Calibri" charset="0"/>
              </a:rPr>
              <a:t>i.e. JSON collections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Can interact with it completely in JavaScript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Can store complex data structures + binary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Install MongoDB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Start client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mongo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Can initialize variables and collections using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javascript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!</a:t>
            </a:r>
          </a:p>
          <a:p>
            <a:pPr marL="914400" lvl="2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card = { “rank” : “ace”, “suit : “clubs” }</a:t>
            </a:r>
          </a:p>
          <a:p>
            <a:pPr marL="914400" lvl="2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clubs = []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[“two”, “three”, “four”].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forEach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function (rank) {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clubs.push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({ “rank” : rank, “suit” : “clubs” });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}</a:t>
            </a:r>
          </a:p>
          <a:p>
            <a:pPr marL="914400" lvl="2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show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dbs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// local always exists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use &lt;name&gt; // switch databases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Mongo example</a:t>
            </a:r>
          </a:p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lang="en-US">
                <a:latin typeface="Calibri" charset="0"/>
                <a:ea typeface="Calibri" charset="0"/>
                <a:cs typeface="Calibri" charset="0"/>
              </a:rPr>
              <a:t>Do example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522</Words>
  <Application>Microsoft Macintosh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Office Theme</vt:lpstr>
      <vt:lpstr>The Data Store</vt:lpstr>
      <vt:lpstr>NoSQL vs SQL</vt:lpstr>
      <vt:lpstr>Setting up Redis</vt:lpstr>
      <vt:lpstr>Initialize variables from Redis</vt:lpstr>
      <vt:lpstr>Initialize variables from Redis</vt:lpstr>
      <vt:lpstr>Multiple get from Redis</vt:lpstr>
      <vt:lpstr>MongoDB</vt:lpstr>
      <vt:lpstr>Set up MongoDB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64</cp:revision>
  <dcterms:created xsi:type="dcterms:W3CDTF">2017-08-29T03:30:16Z</dcterms:created>
  <dcterms:modified xsi:type="dcterms:W3CDTF">2018-10-02T23:11:59Z</dcterms:modified>
</cp:coreProperties>
</file>