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8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1"/>
    <p:restoredTop sz="94630"/>
  </p:normalViewPr>
  <p:slideViewPr>
    <p:cSldViewPr snapToGrid="0" snapToObjects="1">
      <p:cViewPr varScale="1">
        <p:scale>
          <a:sx n="100" d="100"/>
          <a:sy n="10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and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9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10/16/18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RESTful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requirements</a:t>
            </a:r>
          </a:p>
          <a:p>
            <a:r>
              <a:rPr lang="en-US" dirty="0"/>
              <a:t>Identify the API attributes</a:t>
            </a:r>
          </a:p>
          <a:p>
            <a:pPr lvl="1"/>
            <a:r>
              <a:rPr lang="en-US" dirty="0"/>
              <a:t>Domain language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Draft API</a:t>
            </a:r>
          </a:p>
          <a:p>
            <a:pPr lvl="1"/>
            <a:r>
              <a:rPr lang="en-US" dirty="0"/>
              <a:t>Routes / CRUD</a:t>
            </a:r>
          </a:p>
          <a:p>
            <a:pPr lvl="1"/>
            <a:r>
              <a:rPr lang="en-US" dirty="0"/>
              <a:t>HTTP Methods</a:t>
            </a:r>
          </a:p>
          <a:p>
            <a:pPr lvl="1"/>
            <a:r>
              <a:rPr lang="en-US" dirty="0"/>
              <a:t>Payloads (incl. Content-Type)</a:t>
            </a:r>
          </a:p>
          <a:p>
            <a:pPr lvl="1"/>
            <a:r>
              <a:rPr lang="en-US" dirty="0"/>
              <a:t>Additional parameters / headers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new project using express</a:t>
            </a:r>
          </a:p>
          <a:p>
            <a:r>
              <a:rPr lang="en-US" dirty="0"/>
              <a:t>Implement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r>
              <a:rPr lang="en-US" dirty="0"/>
              <a:t>Same idea as previous assignment</a:t>
            </a:r>
          </a:p>
          <a:p>
            <a:r>
              <a:rPr lang="en-US" dirty="0" err="1"/>
              <a:t>NodeJS</a:t>
            </a:r>
            <a:r>
              <a:rPr lang="en-US" dirty="0"/>
              <a:t> server which responds to the following calls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 /books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/books/{</a:t>
            </a:r>
            <a:r>
              <a:rPr lang="en-US" dirty="0" err="1"/>
              <a:t>bookId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 /books/{</a:t>
            </a:r>
            <a:r>
              <a:rPr lang="en-US" dirty="0" err="1"/>
              <a:t>bookId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/books/{</a:t>
            </a:r>
            <a:r>
              <a:rPr lang="en-US" dirty="0" err="1"/>
              <a:t>bookId</a:t>
            </a:r>
            <a:r>
              <a:rPr lang="en-US" dirty="0"/>
              <a:t>}</a:t>
            </a:r>
          </a:p>
          <a:p>
            <a:r>
              <a:rPr lang="en-US" dirty="0"/>
              <a:t>Tests!</a:t>
            </a:r>
          </a:p>
          <a:p>
            <a:pPr lvl="1"/>
            <a:r>
              <a:rPr lang="en-US" dirty="0"/>
              <a:t>Acceptance test for each action written in Mocha</a:t>
            </a:r>
          </a:p>
          <a:p>
            <a:pPr lvl="1"/>
            <a:endParaRPr lang="en-US" dirty="0"/>
          </a:p>
          <a:p>
            <a:r>
              <a:rPr lang="en-US" dirty="0"/>
              <a:t>See blackboard for full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project</a:t>
            </a:r>
          </a:p>
          <a:p>
            <a:r>
              <a:rPr lang="en-US" dirty="0"/>
              <a:t>Design and implement a Web Application</a:t>
            </a:r>
          </a:p>
          <a:p>
            <a:pPr lvl="1"/>
            <a:r>
              <a:rPr lang="en-US" dirty="0"/>
              <a:t>Must have two features per person</a:t>
            </a:r>
          </a:p>
          <a:p>
            <a:pPr lvl="2"/>
            <a:r>
              <a:rPr lang="en-US" dirty="0"/>
              <a:t>Grad students must have three</a:t>
            </a:r>
          </a:p>
          <a:p>
            <a:pPr lvl="1"/>
            <a:r>
              <a:rPr lang="en-US" dirty="0"/>
              <a:t>Feature proposal must be accepted by me</a:t>
            </a:r>
          </a:p>
          <a:p>
            <a:pPr lvl="1"/>
            <a:r>
              <a:rPr lang="en-US" dirty="0"/>
              <a:t>All team members must contribute equally to the code, I will be checking </a:t>
            </a:r>
            <a:r>
              <a:rPr lang="en-US" dirty="0" err="1"/>
              <a:t>git</a:t>
            </a:r>
            <a:r>
              <a:rPr lang="en-US" dirty="0"/>
              <a:t> logs and asking team members to review each other</a:t>
            </a:r>
          </a:p>
          <a:p>
            <a:pPr lvl="1"/>
            <a:r>
              <a:rPr lang="en-US" dirty="0"/>
              <a:t>Must have a single </a:t>
            </a:r>
            <a:r>
              <a:rPr lang="en-US" dirty="0" err="1"/>
              <a:t>git</a:t>
            </a:r>
            <a:r>
              <a:rPr lang="en-US" dirty="0"/>
              <a:t> repository which all members are contributing to.</a:t>
            </a:r>
          </a:p>
          <a:p>
            <a:r>
              <a:rPr lang="en-US" dirty="0"/>
              <a:t>Record a demonstration of your completed Web Application to accompany the code deliverable</a:t>
            </a:r>
          </a:p>
          <a:p>
            <a:pPr lvl="1"/>
            <a:r>
              <a:rPr lang="en-US" dirty="0"/>
              <a:t>Must not exceed 5 mins</a:t>
            </a:r>
          </a:p>
          <a:p>
            <a:pPr lvl="1"/>
            <a:r>
              <a:rPr lang="en-US" dirty="0"/>
              <a:t>Must be uploaded to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More details to follow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198</Words>
  <Application>Microsoft Macintosh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The Application</vt:lpstr>
      <vt:lpstr>Designing a RESTful Web Service</vt:lpstr>
      <vt:lpstr>Implementing the Web Service</vt:lpstr>
      <vt:lpstr>Homework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89</cp:revision>
  <dcterms:created xsi:type="dcterms:W3CDTF">2017-08-29T03:30:16Z</dcterms:created>
  <dcterms:modified xsi:type="dcterms:W3CDTF">2018-10-17T01:55:12Z</dcterms:modified>
</cp:coreProperties>
</file>