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5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5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4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2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6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5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1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4E255-9015-44DB-8614-C1F7A5193A24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55690" y="34413"/>
            <a:ext cx="1922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Flume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212975"/>
            <a:ext cx="5943600" cy="243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34393" y="34413"/>
            <a:ext cx="5564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Flume Architecture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3" y="1385427"/>
            <a:ext cx="6344820" cy="27932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374194" y="1385427"/>
            <a:ext cx="3598606" cy="108306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8099314" y="2896175"/>
            <a:ext cx="2391705" cy="205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30592" y="34413"/>
            <a:ext cx="4772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Flume </a:t>
            </a:r>
            <a:r>
              <a:rPr lang="en-U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flow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214437"/>
            <a:ext cx="89439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21364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S C (A)</dc:creator>
  <cp:lastModifiedBy>Chandra S C (A)</cp:lastModifiedBy>
  <cp:revision>77</cp:revision>
  <dcterms:created xsi:type="dcterms:W3CDTF">2018-04-03T10:49:33Z</dcterms:created>
  <dcterms:modified xsi:type="dcterms:W3CDTF">2019-01-24T04:56:03Z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(3)QjVjbbGbdGpTXrHNPXdtw639eWgTByZhoJVbWsfB340v7dt7AwUIo0ggqD8sb4EVNAWDezeS
Clgy+10tRVlWN6ZIJuxoahVGfwolsMhrAAujvCgRg7qTZsZj6Veo/eoHl+J1Cac4/cO9H9iV
UQGNzt/BU7wea6b9lKu9eDVggSCdoOq1lQ+Yeb7dFwF4KGTzBXquRM8aCX9V1Jc9Hm4Wn2El
JqKklR2hIYKHUOMzfJ</vt:lpwstr>
  </property>
  <property fmtid="{D5CDD505-2E9C-101B-9397-08002B2CF9AE}" pid="3" name="_2015_ms_pID_7253431">
    <vt:lpwstr>DvywGwhQds/iwjW28RvNh+IenK/GK9BR6R3dTCGm7b87oLa/fdYIUI
NsUDSLupM7tgFXYekgIHcF23fGKHrh7VPQVvDlpMBs6bL6XO4bW4b6W4hiHy11P3IBqgCrqu
oT8/TqpIu++EQkRNch86NArm+pvpJmQCNlx3fNynaKtZBSbyuUp77e2RTgkNpxGYwi/79Ssm
t8GRMsiBF+8TxRP2hsO4x0PJaEyn4ia7q0Bm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1547110405</vt:lpwstr>
  </property>
  <property fmtid="{D5CDD505-2E9C-101B-9397-08002B2CF9AE}" pid="8" name="_2015_ms_pID_7253432">
    <vt:lpwstr>QA==</vt:lpwstr>
  </property>
</Properties>
</file>