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E255-9015-44DB-8614-C1F7A5193A2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344129" y="5919019"/>
            <a:ext cx="11543071" cy="7177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6735" y="6093230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44129" y="5191432"/>
            <a:ext cx="11543071" cy="61943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66735" y="5277916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 C (A)</dc:creator>
  <cp:lastModifiedBy>Chandra S C (A)</cp:lastModifiedBy>
  <cp:revision>73</cp:revision>
  <dcterms:created xsi:type="dcterms:W3CDTF">2018-04-03T10:49:33Z</dcterms:created>
  <dcterms:modified xsi:type="dcterms:W3CDTF">2018-10-30T11:30:33Z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(3)4JicP3heNvT9F9r5D0KhcHfQ2GkZU3ziQiEo2NQXgrtPfBuJOoiNMpdpITlnj6CmtbaVdCQ0
9RdTxZfEJU+bVEgkC/A/cluFjpDUWWarbcZ431Y6J8ZaxH0q9v0+UEt7emDKxFPyObvn/2yB
hklWYTV/04BHF8/n6vvE6FYaWh3tkd/5HaPTEodPchP/CBApUTUTOZiNwzVUgcrqtzBh8SAI
3fvH3TdFuraSensHf1</vt:lpwstr>
  </property>
  <property fmtid="{D5CDD505-2E9C-101B-9397-08002B2CF9AE}" pid="3" name="_2015_ms_pID_7253431">
    <vt:lpwstr>OZ+GFGrKoP6sW4YUmmm8OXzRZksMsc8CyjbJt/X9SIVnTXHH9m6SDI
rnPTGFU4zPziHys1xPbM6zwH9Ds2PR/cc2CqQL8lE+3RLnuvaCerEiqiz6FcgqEa2VHzzuQ/
1+yilQnGv9I5ORVKYeJ+wTVcFxdcQ5N/NVaJKjOdpZPu5Ii6iAUkya7DNQhEpN0yOWShNa2r
I2rfHn/qczSQmiXBX4NCs9nQLHju29y71O5j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1540263793</vt:lpwstr>
  </property>
  <property fmtid="{D5CDD505-2E9C-101B-9397-08002B2CF9AE}" pid="8" name="_2015_ms_pID_7253432">
    <vt:lpwstr>Yw==</vt:lpwstr>
  </property>
</Properties>
</file>