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 S C (A)" initials="CSC(" lastIdx="3" clrIdx="0">
    <p:extLst>
      <p:ext uri="{19B8F6BF-5375-455C-9EA6-DF929625EA0E}">
        <p15:presenceInfo xmlns:p15="http://schemas.microsoft.com/office/powerpoint/2012/main" userId="S-1-5-21-147214757-305610072-1517763936-23028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21T21:46:49.851" idx="2">
    <p:pos x="1381" y="279"/>
    <p:text>Merging Map reduce and Hadoop is still needs to be completed..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21T21:46:49.851" idx="2">
    <p:pos x="1381" y="279"/>
    <p:text>Merging Map reduce and Hadoop is still needs to be completed..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21T23:29:57.079" idx="3">
    <p:pos x="2261" y="242"/>
    <p:text>Not USED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1698-4C6A-4245-A4AD-ADAB80A79284}" type="datetimeFigureOut">
              <a:rPr lang="en-US" smtClean="0"/>
              <a:t>21-Feb-19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D1E1-D014-4785-B2E1-41D97933C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3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1698-4C6A-4245-A4AD-ADAB80A79284}" type="datetimeFigureOut">
              <a:rPr lang="en-US" smtClean="0"/>
              <a:t>21-Feb-19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D1E1-D014-4785-B2E1-41D97933C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1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1698-4C6A-4245-A4AD-ADAB80A79284}" type="datetimeFigureOut">
              <a:rPr lang="en-US" smtClean="0"/>
              <a:t>21-Feb-19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D1E1-D014-4785-B2E1-41D97933C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2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1698-4C6A-4245-A4AD-ADAB80A79284}" type="datetimeFigureOut">
              <a:rPr lang="en-US" smtClean="0"/>
              <a:t>21-Feb-19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D1E1-D014-4785-B2E1-41D97933C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9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1698-4C6A-4245-A4AD-ADAB80A79284}" type="datetimeFigureOut">
              <a:rPr lang="en-US" smtClean="0"/>
              <a:t>21-Feb-19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D1E1-D014-4785-B2E1-41D97933C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1698-4C6A-4245-A4AD-ADAB80A79284}" type="datetimeFigureOut">
              <a:rPr lang="en-US" smtClean="0"/>
              <a:t>21-Feb-19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D1E1-D014-4785-B2E1-41D97933C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1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1698-4C6A-4245-A4AD-ADAB80A79284}" type="datetimeFigureOut">
              <a:rPr lang="en-US" smtClean="0"/>
              <a:t>21-Feb-19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D1E1-D014-4785-B2E1-41D97933C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5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1698-4C6A-4245-A4AD-ADAB80A79284}" type="datetimeFigureOut">
              <a:rPr lang="en-US" smtClean="0"/>
              <a:t>21-Feb-19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D1E1-D014-4785-B2E1-41D97933C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4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1698-4C6A-4245-A4AD-ADAB80A79284}" type="datetimeFigureOut">
              <a:rPr lang="en-US" smtClean="0"/>
              <a:t>21-Feb-19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D1E1-D014-4785-B2E1-41D97933C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3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1698-4C6A-4245-A4AD-ADAB80A79284}" type="datetimeFigureOut">
              <a:rPr lang="en-US" smtClean="0"/>
              <a:t>21-Feb-19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D1E1-D014-4785-B2E1-41D97933C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1698-4C6A-4245-A4AD-ADAB80A79284}" type="datetimeFigureOut">
              <a:rPr lang="en-US" smtClean="0"/>
              <a:t>21-Feb-19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D1E1-D014-4785-B2E1-41D97933C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1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71698-4C6A-4245-A4AD-ADAB80A79284}" type="datetimeFigureOut">
              <a:rPr lang="en-US" smtClean="0"/>
              <a:t>21-Feb-19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5D1E1-D014-4785-B2E1-41D97933C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1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755" y="3244645"/>
            <a:ext cx="2153264" cy="158299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7936" y="3244645"/>
            <a:ext cx="2153264" cy="158299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26943" y="3244645"/>
            <a:ext cx="2153264" cy="158299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51923" y="3244645"/>
            <a:ext cx="2153264" cy="158299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3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357852" cy="598436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Hadoop</a:t>
            </a:r>
            <a:r>
              <a:rPr lang="en-US" sz="3200" b="1" dirty="0" smtClean="0"/>
              <a:t>: </a:t>
            </a:r>
            <a:r>
              <a:rPr lang="en-US" sz="3200" dirty="0" smtClean="0"/>
              <a:t>Master slave architecture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678426" y="4036143"/>
            <a:ext cx="2153264" cy="158299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73679" y="4036143"/>
            <a:ext cx="2153264" cy="158299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08259" y="4036143"/>
            <a:ext cx="2153264" cy="158299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57271" y="1219199"/>
            <a:ext cx="3356484" cy="2128651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431283" y="804894"/>
            <a:ext cx="2084437" cy="363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Name </a:t>
            </a:r>
            <a:r>
              <a:rPr lang="en-US" sz="1800" b="1" dirty="0" smtClean="0"/>
              <a:t>Node (Master)</a:t>
            </a:r>
            <a:endParaRPr lang="en-US" sz="1800" b="1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64460" y="4124633"/>
            <a:ext cx="1153126" cy="363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Data Node</a:t>
            </a:r>
            <a:endParaRPr lang="en-US" sz="1800" b="1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406582" y="4104970"/>
            <a:ext cx="1173422" cy="363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Data Node</a:t>
            </a:r>
            <a:endParaRPr lang="en-US" sz="1800" b="1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52337" y="4114802"/>
            <a:ext cx="1144841" cy="363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Data Node</a:t>
            </a:r>
            <a:endParaRPr lang="en-US" sz="1800" b="1" dirty="0"/>
          </a:p>
        </p:txBody>
      </p:sp>
      <p:sp>
        <p:nvSpPr>
          <p:cNvPr id="20" name="Rectangle 19"/>
          <p:cNvSpPr/>
          <p:nvPr/>
        </p:nvSpPr>
        <p:spPr>
          <a:xfrm>
            <a:off x="678426" y="1219200"/>
            <a:ext cx="2133598" cy="200921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57084" y="1317522"/>
            <a:ext cx="1688690" cy="363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Client Node</a:t>
            </a:r>
            <a:endParaRPr lang="en-US" sz="1800" b="1" dirty="0"/>
          </a:p>
        </p:txBody>
      </p:sp>
      <p:sp>
        <p:nvSpPr>
          <p:cNvPr id="22" name="Rectangle 21"/>
          <p:cNvSpPr/>
          <p:nvPr/>
        </p:nvSpPr>
        <p:spPr>
          <a:xfrm>
            <a:off x="818537" y="2012634"/>
            <a:ext cx="678425" cy="7472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2012634"/>
            <a:ext cx="639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 file</a:t>
            </a:r>
          </a:p>
          <a:p>
            <a:endParaRPr lang="en-US" sz="1000" dirty="0"/>
          </a:p>
          <a:p>
            <a:r>
              <a:rPr lang="en-US" sz="1000" dirty="0" smtClean="0"/>
              <a:t>192MB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818537" y="4753897"/>
            <a:ext cx="678425" cy="7472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38200" y="4753897"/>
            <a:ext cx="639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 file </a:t>
            </a:r>
            <a:r>
              <a:rPr lang="en-US" sz="1000" b="1" dirty="0" smtClean="0"/>
              <a:t>block 1</a:t>
            </a:r>
          </a:p>
          <a:p>
            <a:endParaRPr lang="en-US" sz="1000" dirty="0"/>
          </a:p>
          <a:p>
            <a:r>
              <a:rPr lang="en-US" sz="1000" dirty="0" smtClean="0"/>
              <a:t>64MB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4672782" y="4793262"/>
            <a:ext cx="678425" cy="7472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92445" y="4793262"/>
            <a:ext cx="639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 file </a:t>
            </a:r>
            <a:r>
              <a:rPr lang="en-US" sz="1000" b="1" dirty="0" smtClean="0"/>
              <a:t>block 2</a:t>
            </a:r>
          </a:p>
          <a:p>
            <a:endParaRPr lang="en-US" sz="1000" dirty="0"/>
          </a:p>
          <a:p>
            <a:r>
              <a:rPr lang="en-US" sz="1000" dirty="0" smtClean="0"/>
              <a:t>64MB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8536859" y="4793262"/>
            <a:ext cx="678425" cy="7472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556522" y="4793262"/>
            <a:ext cx="639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 file </a:t>
            </a:r>
            <a:r>
              <a:rPr lang="en-US" sz="1000" b="1" dirty="0" smtClean="0"/>
              <a:t>block 2</a:t>
            </a:r>
          </a:p>
          <a:p>
            <a:endParaRPr lang="en-US" sz="1000" dirty="0"/>
          </a:p>
          <a:p>
            <a:r>
              <a:rPr lang="en-US" sz="1000" dirty="0" smtClean="0"/>
              <a:t>64MB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4203901" y="2873290"/>
            <a:ext cx="813618" cy="42126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228791" y="2888574"/>
            <a:ext cx="840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File system metadata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5678131" y="4763730"/>
            <a:ext cx="678425" cy="7472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653552" y="4922534"/>
            <a:ext cx="798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Block replications</a:t>
            </a:r>
            <a:endParaRPr lang="en-US" sz="1000" dirty="0"/>
          </a:p>
        </p:txBody>
      </p:sp>
      <p:sp>
        <p:nvSpPr>
          <p:cNvPr id="37" name="Rectangle 36"/>
          <p:cNvSpPr/>
          <p:nvPr/>
        </p:nvSpPr>
        <p:spPr>
          <a:xfrm>
            <a:off x="9620867" y="4778515"/>
            <a:ext cx="678425" cy="7472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596288" y="4937319"/>
            <a:ext cx="798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Block replications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1976284" y="4763730"/>
            <a:ext cx="678425" cy="7472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1705" y="4922534"/>
            <a:ext cx="798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Block replications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442453" y="3662517"/>
            <a:ext cx="6685935" cy="2330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17872" y="3662517"/>
            <a:ext cx="8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Rack 1 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831395" y="3662516"/>
            <a:ext cx="3288889" cy="2330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986254" y="3666811"/>
            <a:ext cx="8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Rack 2 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479896" y="1219200"/>
            <a:ext cx="2153264" cy="158299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7479896" y="1219200"/>
            <a:ext cx="2283536" cy="363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/>
              <a:t>Secondary Name Node</a:t>
            </a: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79303" y="1823683"/>
            <a:ext cx="825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Demons</a:t>
            </a:r>
          </a:p>
          <a:p>
            <a:r>
              <a:rPr lang="en-US" sz="1000" dirty="0" smtClean="0"/>
              <a:t>Job tracker</a:t>
            </a:r>
            <a:endParaRPr lang="en-US" sz="1000" dirty="0"/>
          </a:p>
        </p:txBody>
      </p:sp>
      <p:cxnSp>
        <p:nvCxnSpPr>
          <p:cNvPr id="8" name="Straight Connector 7"/>
          <p:cNvCxnSpPr>
            <a:stCxn id="13" idx="0"/>
            <a:endCxn id="13" idx="2"/>
          </p:cNvCxnSpPr>
          <p:nvPr/>
        </p:nvCxnSpPr>
        <p:spPr>
          <a:xfrm>
            <a:off x="5135513" y="1219199"/>
            <a:ext cx="0" cy="212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62345" y="1278229"/>
            <a:ext cx="63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HDFS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5308805" y="1301457"/>
            <a:ext cx="1318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Map Reduce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1712964" y="1986150"/>
            <a:ext cx="678425" cy="7472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732629" y="1973340"/>
            <a:ext cx="779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Client applications for Map Reduce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3547904" y="1788972"/>
            <a:ext cx="825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Demons</a:t>
            </a:r>
          </a:p>
          <a:p>
            <a:r>
              <a:rPr lang="en-US" sz="1000" dirty="0" smtClean="0"/>
              <a:t>Name Node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917586" y="4104970"/>
            <a:ext cx="825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Demons</a:t>
            </a:r>
          </a:p>
          <a:p>
            <a:r>
              <a:rPr lang="en-US" sz="1000" dirty="0" smtClean="0"/>
              <a:t>Task tracker</a:t>
            </a:r>
          </a:p>
          <a:p>
            <a:r>
              <a:rPr lang="en-US" sz="1000" dirty="0"/>
              <a:t>D</a:t>
            </a:r>
            <a:r>
              <a:rPr lang="en-US" sz="1000" dirty="0" smtClean="0"/>
              <a:t>ata Node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5697178" y="4126159"/>
            <a:ext cx="825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Demons</a:t>
            </a:r>
          </a:p>
          <a:p>
            <a:r>
              <a:rPr lang="en-US" sz="1000" dirty="0" smtClean="0"/>
              <a:t>Task tracker</a:t>
            </a:r>
          </a:p>
          <a:p>
            <a:r>
              <a:rPr lang="en-US" sz="1000" dirty="0"/>
              <a:t>D</a:t>
            </a:r>
            <a:r>
              <a:rPr lang="en-US" sz="1000" dirty="0" smtClean="0"/>
              <a:t>ata Node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9580004" y="4126159"/>
            <a:ext cx="825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Demons</a:t>
            </a:r>
          </a:p>
          <a:p>
            <a:r>
              <a:rPr lang="en-US" sz="1000" dirty="0" smtClean="0"/>
              <a:t>Task tracker</a:t>
            </a:r>
          </a:p>
          <a:p>
            <a:r>
              <a:rPr lang="en-US" sz="1000" dirty="0"/>
              <a:t>D</a:t>
            </a:r>
            <a:r>
              <a:rPr lang="en-US" sz="1000" dirty="0" smtClean="0"/>
              <a:t>ata Node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048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357852" cy="598436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Hadoop</a:t>
            </a:r>
            <a:r>
              <a:rPr lang="en-US" sz="3200" b="1" dirty="0" smtClean="0"/>
              <a:t>: </a:t>
            </a:r>
            <a:r>
              <a:rPr lang="en-US" sz="3200" dirty="0" smtClean="0"/>
              <a:t>Master slave </a:t>
            </a:r>
            <a:r>
              <a:rPr lang="en-US" sz="3200" dirty="0" smtClean="0"/>
              <a:t>architecture with YARN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678426" y="4036143"/>
            <a:ext cx="2153264" cy="158299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73679" y="4036143"/>
            <a:ext cx="2153264" cy="158299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08259" y="4036143"/>
            <a:ext cx="2153264" cy="158299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57271" y="1219199"/>
            <a:ext cx="3356484" cy="2128651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431283" y="804894"/>
            <a:ext cx="2084437" cy="363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Name </a:t>
            </a:r>
            <a:r>
              <a:rPr lang="en-US" sz="1800" b="1" dirty="0" smtClean="0"/>
              <a:t>Node (Master)</a:t>
            </a:r>
            <a:endParaRPr lang="en-US" sz="1800" b="1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64460" y="4124633"/>
            <a:ext cx="1153126" cy="363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Data Node</a:t>
            </a:r>
            <a:endParaRPr lang="en-US" sz="1800" b="1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406582" y="4104970"/>
            <a:ext cx="1173422" cy="363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Data Node</a:t>
            </a:r>
            <a:endParaRPr lang="en-US" sz="1800" b="1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52337" y="4114802"/>
            <a:ext cx="1144841" cy="363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Data Node</a:t>
            </a:r>
            <a:endParaRPr lang="en-US" sz="1800" b="1" dirty="0"/>
          </a:p>
        </p:txBody>
      </p:sp>
      <p:sp>
        <p:nvSpPr>
          <p:cNvPr id="20" name="Rectangle 19"/>
          <p:cNvSpPr/>
          <p:nvPr/>
        </p:nvSpPr>
        <p:spPr>
          <a:xfrm>
            <a:off x="678426" y="1219200"/>
            <a:ext cx="2133598" cy="200921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57084" y="1317522"/>
            <a:ext cx="1688690" cy="363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Client Node</a:t>
            </a:r>
            <a:endParaRPr lang="en-US" sz="1800" b="1" dirty="0"/>
          </a:p>
        </p:txBody>
      </p:sp>
      <p:sp>
        <p:nvSpPr>
          <p:cNvPr id="22" name="Rectangle 21"/>
          <p:cNvSpPr/>
          <p:nvPr/>
        </p:nvSpPr>
        <p:spPr>
          <a:xfrm>
            <a:off x="818537" y="2012634"/>
            <a:ext cx="678425" cy="7472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2012634"/>
            <a:ext cx="639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 file</a:t>
            </a:r>
          </a:p>
          <a:p>
            <a:endParaRPr lang="en-US" sz="1000" dirty="0"/>
          </a:p>
          <a:p>
            <a:r>
              <a:rPr lang="en-US" sz="1000" dirty="0" smtClean="0"/>
              <a:t>192MB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818537" y="4753897"/>
            <a:ext cx="678425" cy="7472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38200" y="4753897"/>
            <a:ext cx="639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 file </a:t>
            </a:r>
            <a:r>
              <a:rPr lang="en-US" sz="1000" b="1" dirty="0" smtClean="0"/>
              <a:t>block 1</a:t>
            </a:r>
          </a:p>
          <a:p>
            <a:endParaRPr lang="en-US" sz="1000" dirty="0"/>
          </a:p>
          <a:p>
            <a:r>
              <a:rPr lang="en-US" sz="1000" dirty="0" smtClean="0"/>
              <a:t>64MB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4672782" y="4793262"/>
            <a:ext cx="678425" cy="7472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92445" y="4793262"/>
            <a:ext cx="639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 file </a:t>
            </a:r>
            <a:r>
              <a:rPr lang="en-US" sz="1000" b="1" dirty="0" smtClean="0"/>
              <a:t>block 2</a:t>
            </a:r>
          </a:p>
          <a:p>
            <a:endParaRPr lang="en-US" sz="1000" dirty="0"/>
          </a:p>
          <a:p>
            <a:r>
              <a:rPr lang="en-US" sz="1000" dirty="0" smtClean="0"/>
              <a:t>64MB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8536859" y="4793262"/>
            <a:ext cx="678425" cy="7472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556522" y="4793262"/>
            <a:ext cx="639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 file </a:t>
            </a:r>
            <a:r>
              <a:rPr lang="en-US" sz="1000" b="1" dirty="0" smtClean="0"/>
              <a:t>block 2</a:t>
            </a:r>
          </a:p>
          <a:p>
            <a:endParaRPr lang="en-US" sz="1000" dirty="0"/>
          </a:p>
          <a:p>
            <a:r>
              <a:rPr lang="en-US" sz="1000" dirty="0" smtClean="0"/>
              <a:t>64MB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4203901" y="2873290"/>
            <a:ext cx="813618" cy="42126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228791" y="2888574"/>
            <a:ext cx="840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File system metadata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5678131" y="4763730"/>
            <a:ext cx="678425" cy="7472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653552" y="4922534"/>
            <a:ext cx="798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Block replications</a:t>
            </a:r>
            <a:endParaRPr lang="en-US" sz="1000" dirty="0"/>
          </a:p>
        </p:txBody>
      </p:sp>
      <p:sp>
        <p:nvSpPr>
          <p:cNvPr id="37" name="Rectangle 36"/>
          <p:cNvSpPr/>
          <p:nvPr/>
        </p:nvSpPr>
        <p:spPr>
          <a:xfrm>
            <a:off x="9620867" y="4778515"/>
            <a:ext cx="678425" cy="7472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596288" y="4937319"/>
            <a:ext cx="798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Block replications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1976284" y="4763730"/>
            <a:ext cx="678425" cy="7472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1705" y="4922534"/>
            <a:ext cx="798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Block replications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442453" y="3662517"/>
            <a:ext cx="6685935" cy="2330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17872" y="3662517"/>
            <a:ext cx="8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Rack 1 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831395" y="3662516"/>
            <a:ext cx="3288889" cy="2330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986254" y="3666811"/>
            <a:ext cx="8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Rack 2 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479896" y="1219200"/>
            <a:ext cx="2153264" cy="158299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7479896" y="1219200"/>
            <a:ext cx="2283536" cy="363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/>
              <a:t>Secondary Name Node</a:t>
            </a:r>
            <a:endParaRPr lang="en-US" sz="1600" b="1" dirty="0"/>
          </a:p>
        </p:txBody>
      </p:sp>
      <p:cxnSp>
        <p:nvCxnSpPr>
          <p:cNvPr id="8" name="Straight Connector 7"/>
          <p:cNvCxnSpPr>
            <a:stCxn id="13" idx="0"/>
            <a:endCxn id="13" idx="2"/>
          </p:cNvCxnSpPr>
          <p:nvPr/>
        </p:nvCxnSpPr>
        <p:spPr>
          <a:xfrm>
            <a:off x="5135513" y="1219199"/>
            <a:ext cx="0" cy="212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62345" y="1278229"/>
            <a:ext cx="63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HDFS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5308805" y="1301457"/>
            <a:ext cx="1318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Map Reduce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1712964" y="1986150"/>
            <a:ext cx="678425" cy="7472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732629" y="1973340"/>
            <a:ext cx="779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Client applications for Map Reduce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3547904" y="1788972"/>
            <a:ext cx="825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Demons</a:t>
            </a:r>
          </a:p>
          <a:p>
            <a:r>
              <a:rPr lang="en-US" sz="1000" dirty="0" smtClean="0"/>
              <a:t>Name Node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917586" y="4104970"/>
            <a:ext cx="992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Demons</a:t>
            </a:r>
          </a:p>
          <a:p>
            <a:r>
              <a:rPr lang="en-US" sz="1000" dirty="0" smtClean="0"/>
              <a:t>Node Manager</a:t>
            </a:r>
          </a:p>
          <a:p>
            <a:r>
              <a:rPr lang="en-US" sz="1000" dirty="0"/>
              <a:t>D</a:t>
            </a:r>
            <a:r>
              <a:rPr lang="en-US" sz="1000" dirty="0" smtClean="0"/>
              <a:t>ata Node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5697177" y="4126159"/>
            <a:ext cx="1005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Demons</a:t>
            </a:r>
          </a:p>
          <a:p>
            <a:r>
              <a:rPr lang="en-US" sz="1000" dirty="0" smtClean="0"/>
              <a:t>Node Manager</a:t>
            </a:r>
          </a:p>
          <a:p>
            <a:r>
              <a:rPr lang="en-US" sz="1000" dirty="0"/>
              <a:t>D</a:t>
            </a:r>
            <a:r>
              <a:rPr lang="en-US" sz="1000" dirty="0" smtClean="0"/>
              <a:t>ata Node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9580004" y="4126159"/>
            <a:ext cx="979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Demons</a:t>
            </a:r>
          </a:p>
          <a:p>
            <a:r>
              <a:rPr lang="en-US" sz="1000" dirty="0" smtClean="0"/>
              <a:t>Node Manager</a:t>
            </a:r>
          </a:p>
          <a:p>
            <a:r>
              <a:rPr lang="en-US" sz="1000" dirty="0"/>
              <a:t>D</a:t>
            </a:r>
            <a:r>
              <a:rPr lang="en-US" sz="1000" dirty="0" smtClean="0"/>
              <a:t>ata Node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5645112" y="1773285"/>
            <a:ext cx="1032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Demons (YARN)</a:t>
            </a:r>
          </a:p>
          <a:p>
            <a:r>
              <a:rPr lang="en-US" sz="1000" dirty="0" smtClean="0"/>
              <a:t>Resource Manager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53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357852" cy="5984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 </a:t>
            </a:r>
            <a:r>
              <a:rPr lang="en-US" dirty="0" smtClean="0"/>
              <a:t>Reduce: May be this slide is not required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426" y="4036143"/>
            <a:ext cx="2153264" cy="158299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73679" y="4036143"/>
            <a:ext cx="2153264" cy="158299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08259" y="4036143"/>
            <a:ext cx="2153264" cy="158299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73679" y="1219200"/>
            <a:ext cx="2153264" cy="158299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434348" y="1238864"/>
            <a:ext cx="2231923" cy="363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/>
              <a:t>Master Node: </a:t>
            </a:r>
            <a:r>
              <a:rPr lang="en-US" sz="1600" dirty="0" smtClean="0"/>
              <a:t>Job tracker</a:t>
            </a:r>
            <a:endParaRPr lang="en-US" sz="16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34180" y="4036143"/>
            <a:ext cx="2177844" cy="363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/>
              <a:t>Slave Node: </a:t>
            </a:r>
            <a:r>
              <a:rPr lang="en-US" sz="1600" dirty="0" smtClean="0"/>
              <a:t>Task tracker</a:t>
            </a:r>
            <a:endParaRPr lang="en-US" sz="16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308259" y="4045976"/>
            <a:ext cx="2153264" cy="363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/>
              <a:t>Slave Node: </a:t>
            </a:r>
            <a:r>
              <a:rPr lang="en-US" sz="1600" dirty="0" smtClean="0"/>
              <a:t>Task tracker</a:t>
            </a:r>
            <a:endParaRPr lang="en-US" sz="1600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473678" y="4036143"/>
            <a:ext cx="2153265" cy="363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6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Slave Node: </a:t>
            </a:r>
            <a:r>
              <a:rPr lang="en-US" b="0" dirty="0"/>
              <a:t>Task tracker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8426" y="1219200"/>
            <a:ext cx="2133598" cy="158299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78426" y="1300316"/>
            <a:ext cx="1688690" cy="363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Client Node</a:t>
            </a:r>
            <a:endParaRPr lang="en-US" sz="1800" b="1" dirty="0"/>
          </a:p>
        </p:txBody>
      </p:sp>
      <p:sp>
        <p:nvSpPr>
          <p:cNvPr id="22" name="Rectangle 21"/>
          <p:cNvSpPr/>
          <p:nvPr/>
        </p:nvSpPr>
        <p:spPr>
          <a:xfrm>
            <a:off x="1219199" y="1779638"/>
            <a:ext cx="953728" cy="92423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08470" y="1902542"/>
            <a:ext cx="639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Map reduce JOB request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818537" y="4753897"/>
            <a:ext cx="678425" cy="7472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38200" y="4753897"/>
            <a:ext cx="639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 file </a:t>
            </a:r>
            <a:r>
              <a:rPr lang="en-US" sz="1000" b="1" dirty="0" smtClean="0"/>
              <a:t>block 1</a:t>
            </a:r>
          </a:p>
          <a:p>
            <a:endParaRPr lang="en-US" sz="1000" dirty="0"/>
          </a:p>
          <a:p>
            <a:r>
              <a:rPr lang="en-US" sz="1000" dirty="0" smtClean="0"/>
              <a:t>64MB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4672782" y="4793262"/>
            <a:ext cx="678425" cy="7472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92445" y="4793262"/>
            <a:ext cx="639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 file </a:t>
            </a:r>
            <a:r>
              <a:rPr lang="en-US" sz="1000" b="1" dirty="0" smtClean="0"/>
              <a:t>block 2</a:t>
            </a:r>
          </a:p>
          <a:p>
            <a:endParaRPr lang="en-US" sz="1000" dirty="0"/>
          </a:p>
          <a:p>
            <a:r>
              <a:rPr lang="en-US" sz="1000" dirty="0" smtClean="0"/>
              <a:t>64MB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8536859" y="4793262"/>
            <a:ext cx="678425" cy="7472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556522" y="4793262"/>
            <a:ext cx="639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 file </a:t>
            </a:r>
            <a:r>
              <a:rPr lang="en-US" sz="1000" b="1" dirty="0" smtClean="0"/>
              <a:t>block 2</a:t>
            </a:r>
          </a:p>
          <a:p>
            <a:endParaRPr lang="en-US" sz="1000" dirty="0"/>
          </a:p>
          <a:p>
            <a:r>
              <a:rPr lang="en-US" sz="1000" dirty="0" smtClean="0"/>
              <a:t>64MB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552337" y="1681316"/>
            <a:ext cx="1032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Map reduce Job</a:t>
            </a:r>
            <a:endParaRPr lang="en-US" sz="1000" b="1" dirty="0"/>
          </a:p>
        </p:txBody>
      </p:sp>
      <p:sp>
        <p:nvSpPr>
          <p:cNvPr id="35" name="Rectangle 34"/>
          <p:cNvSpPr/>
          <p:nvPr/>
        </p:nvSpPr>
        <p:spPr>
          <a:xfrm>
            <a:off x="5678131" y="4763730"/>
            <a:ext cx="678425" cy="7472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653552" y="4922534"/>
            <a:ext cx="798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Block replications</a:t>
            </a:r>
            <a:endParaRPr lang="en-US" sz="1000" dirty="0"/>
          </a:p>
        </p:txBody>
      </p:sp>
      <p:sp>
        <p:nvSpPr>
          <p:cNvPr id="37" name="Rectangle 36"/>
          <p:cNvSpPr/>
          <p:nvPr/>
        </p:nvSpPr>
        <p:spPr>
          <a:xfrm>
            <a:off x="9620867" y="4778515"/>
            <a:ext cx="678425" cy="7472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596288" y="4937319"/>
            <a:ext cx="798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Block replications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1976284" y="4763730"/>
            <a:ext cx="678425" cy="7472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1705" y="4922534"/>
            <a:ext cx="798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Block replications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442453" y="3662517"/>
            <a:ext cx="6685935" cy="2330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17872" y="3662517"/>
            <a:ext cx="8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Rack 1 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831395" y="3662516"/>
            <a:ext cx="3288889" cy="2330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986254" y="3666811"/>
            <a:ext cx="8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Rack 2 </a:t>
            </a:r>
            <a:endParaRPr lang="en-US" dirty="0"/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838200" y="4399936"/>
            <a:ext cx="1683775" cy="255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/>
              <a:t>Map and reduce tasks</a:t>
            </a:r>
            <a:endParaRPr lang="en-US" sz="1200" dirty="0"/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4675238" y="4375359"/>
            <a:ext cx="1683775" cy="255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/>
              <a:t>Map and reduce tasks</a:t>
            </a:r>
            <a:endParaRPr lang="en-US" sz="1200" dirty="0"/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8492614" y="4391839"/>
            <a:ext cx="1683775" cy="255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/>
              <a:t>Map and reduce tasks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775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243</Words>
  <Application>Microsoft Office PowerPoint</Application>
  <PresentationFormat>Widescreen</PresentationFormat>
  <Paragraphs>107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Hadoop: Master slave architecture</vt:lpstr>
      <vt:lpstr>Hadoop: Master slave architecture with YARN</vt:lpstr>
      <vt:lpstr>Map Reduce: May be this slide is not required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 S C (A)</dc:creator>
  <cp:lastModifiedBy>Chandra S C (A)</cp:lastModifiedBy>
  <cp:revision>92</cp:revision>
  <dcterms:created xsi:type="dcterms:W3CDTF">2019-02-06T04:16:00Z</dcterms:created>
  <dcterms:modified xsi:type="dcterms:W3CDTF">2019-02-22T07:32:32Z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1549867749</vt:lpwstr>
  </property>
  <property fmtid="{D5CDD505-2E9C-101B-9397-08002B2CF9AE}" pid="6" name="_2015_ms_pID_725343">
    <vt:lpwstr>(3)KyVFlRcUNQndlyccOGQ241SfAkGdSJuYPcHGJmaFXHc3bbNHb6pAUSrLbCiH4muJTDqZH0NR
2u0x5aLW8i6ZxWzIzt153LW1dBWeElBGez6rOM28vRG3I9jtLIsmuqzq33KBP1HIDieYVqpD
o3QISr3zx/zgGciX3Y9JmaL4i2UZ6PtPgz+X0rX76dQKDmJIV5xI3nSZl5oiXohFwY46Gfm5
9HDZNB2IyFwZy4sbIt</vt:lpwstr>
  </property>
  <property fmtid="{D5CDD505-2E9C-101B-9397-08002B2CF9AE}" pid="7" name="_2015_ms_pID_7253431">
    <vt:lpwstr>ecmqCH3jwxoR71EkoYvh3V4N8WF00FeJOIJB+EElFLB07Tb52BQZrX
VpjHyBPw03WiE8iy/tTw7Kwn+XgvulzCqT4E7EHo1WIV0v5q3aSnBVvhb2viKDiylEpJPlZ0
retHDADLcB8lYaI3JnJV9Wee4kw8X6x09uhNeuV+AKGEym5cA04qjSrZuQqPqie9OUc3JjoO
qzoMUzE0mzTM0FOcMHApMLTbtuoHzy6Gvxap</vt:lpwstr>
  </property>
  <property fmtid="{D5CDD505-2E9C-101B-9397-08002B2CF9AE}" pid="8" name="_2015_ms_pID_7253432">
    <vt:lpwstr>RA==</vt:lpwstr>
  </property>
</Properties>
</file>