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package/2006/relationships/metadata/core-properties" Target="docProps/core.xml"/>
    <Relationship Id="rId2" Type="http://schemas.openxmlformats.org/package/2006/relationships/metadata/thumbnail" Target="docProps/thumbnail.jpeg"/>
    <Relationship Id="rId1" Type="http://schemas.openxmlformats.org/officeDocument/2006/relationships/officeDocument" Target="ppt/presentation.xml"/>
    <Relationship Id="rId4" Type="http://schemas.openxmlformats.org/officeDocument/2006/relationships/extended-properties" Target="docProps/app.xml"/>
  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0" r:id="rId4"/>
    <p:sldId id="259" r:id="rId5"/>
    <p:sldId id="258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0759C-C8E8-4D34-95A5-B12E96F17CEF}" type="datetimeFigureOut">
              <a:rPr lang="en-US" smtClean="0"/>
              <a:pPr/>
              <a:t>3/27/2018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B94FA-6516-4172-9CD5-6493937A620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B94FA-6516-4172-9CD5-6493937A620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A894-C540-4F3E-B297-1626EE2EB7FF}" type="datetimeFigureOut">
              <a:rPr lang="en-US" smtClean="0"/>
              <a:pPr/>
              <a:t>3/27/2018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CB0-1439-4A5C-A8A2-BC063679A9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A894-C540-4F3E-B297-1626EE2EB7FF}" type="datetimeFigureOut">
              <a:rPr lang="en-US" smtClean="0"/>
              <a:pPr/>
              <a:t>3/27/2018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CB0-1439-4A5C-A8A2-BC063679A9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A894-C540-4F3E-B297-1626EE2EB7FF}" type="datetimeFigureOut">
              <a:rPr lang="en-US" smtClean="0"/>
              <a:pPr/>
              <a:t>3/27/2018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CB0-1439-4A5C-A8A2-BC063679A9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A894-C540-4F3E-B297-1626EE2EB7FF}" type="datetimeFigureOut">
              <a:rPr lang="en-US" smtClean="0"/>
              <a:pPr/>
              <a:t>3/27/2018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CB0-1439-4A5C-A8A2-BC063679A9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A894-C540-4F3E-B297-1626EE2EB7FF}" type="datetimeFigureOut">
              <a:rPr lang="en-US" smtClean="0"/>
              <a:pPr/>
              <a:t>3/27/2018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CB0-1439-4A5C-A8A2-BC063679A9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A894-C540-4F3E-B297-1626EE2EB7FF}" type="datetimeFigureOut">
              <a:rPr lang="en-US" smtClean="0"/>
              <a:pPr/>
              <a:t>3/27/2018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CB0-1439-4A5C-A8A2-BC063679A9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A894-C540-4F3E-B297-1626EE2EB7FF}" type="datetimeFigureOut">
              <a:rPr lang="en-US" smtClean="0"/>
              <a:pPr/>
              <a:t>3/27/2018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CB0-1439-4A5C-A8A2-BC063679A9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A894-C540-4F3E-B297-1626EE2EB7FF}" type="datetimeFigureOut">
              <a:rPr lang="en-US" smtClean="0"/>
              <a:pPr/>
              <a:t>3/27/2018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CB0-1439-4A5C-A8A2-BC063679A9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A894-C540-4F3E-B297-1626EE2EB7FF}" type="datetimeFigureOut">
              <a:rPr lang="en-US" smtClean="0"/>
              <a:pPr/>
              <a:t>3/27/2018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CB0-1439-4A5C-A8A2-BC063679A9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A894-C540-4F3E-B297-1626EE2EB7FF}" type="datetimeFigureOut">
              <a:rPr lang="en-US" smtClean="0"/>
              <a:pPr/>
              <a:t>3/27/2018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CB0-1439-4A5C-A8A2-BC063679A9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A894-C540-4F3E-B297-1626EE2EB7FF}" type="datetimeFigureOut">
              <a:rPr lang="en-US" smtClean="0"/>
              <a:pPr/>
              <a:t>3/27/2018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CB0-1439-4A5C-A8A2-BC063679A9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1A894-C540-4F3E-B297-1626EE2EB7FF}" type="datetimeFigureOut">
              <a:rPr lang="en-US" smtClean="0"/>
              <a:pPr/>
              <a:t>3/27/2018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1DCB0-1439-4A5C-A8A2-BC063679A99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0700" y="1466850"/>
            <a:ext cx="55626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71604" y="1285860"/>
            <a:ext cx="1571636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857356" y="1500174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RDBMS</a:t>
            </a:r>
            <a:endParaRPr lang="en-IN" sz="2000" dirty="0"/>
          </a:p>
        </p:txBody>
      </p:sp>
      <p:sp>
        <p:nvSpPr>
          <p:cNvPr id="7" name="Rectangle 6"/>
          <p:cNvSpPr/>
          <p:nvPr/>
        </p:nvSpPr>
        <p:spPr>
          <a:xfrm>
            <a:off x="3857620" y="1357298"/>
            <a:ext cx="1571636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929058" y="157161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Hadoop</a:t>
            </a:r>
            <a:r>
              <a:rPr lang="en-IN" dirty="0" smtClean="0"/>
              <a:t>/HDFS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643042" y="2285992"/>
            <a:ext cx="135732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714480" y="2357430"/>
            <a:ext cx="642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/>
              <a:t>Schema</a:t>
            </a:r>
            <a:endParaRPr lang="en-IN" sz="900" dirty="0"/>
          </a:p>
        </p:txBody>
      </p:sp>
      <p:cxnSp>
        <p:nvCxnSpPr>
          <p:cNvPr id="31" name="Straight Arrow Connector 30"/>
          <p:cNvCxnSpPr>
            <a:endCxn id="13" idx="2"/>
          </p:cNvCxnSpPr>
          <p:nvPr/>
        </p:nvCxnSpPr>
        <p:spPr>
          <a:xfrm rot="5400000" flipH="1" flipV="1">
            <a:off x="2053810" y="2803918"/>
            <a:ext cx="50006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0"/>
            <a:endCxn id="5" idx="2"/>
          </p:cNvCxnSpPr>
          <p:nvPr/>
        </p:nvCxnSpPr>
        <p:spPr>
          <a:xfrm rot="5400000" flipH="1" flipV="1">
            <a:off x="2232405" y="2160976"/>
            <a:ext cx="21431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28860" y="2714620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write</a:t>
            </a:r>
          </a:p>
        </p:txBody>
      </p:sp>
      <p:cxnSp>
        <p:nvCxnSpPr>
          <p:cNvPr id="38" name="Straight Arrow Connector 37"/>
          <p:cNvCxnSpPr>
            <a:endCxn id="7" idx="2"/>
          </p:cNvCxnSpPr>
          <p:nvPr/>
        </p:nvCxnSpPr>
        <p:spPr>
          <a:xfrm rot="5400000" flipH="1" flipV="1">
            <a:off x="4143372" y="2571744"/>
            <a:ext cx="92869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29190" y="2714620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write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929058" y="857232"/>
            <a:ext cx="135732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/>
          <p:cNvSpPr txBox="1"/>
          <p:nvPr/>
        </p:nvSpPr>
        <p:spPr>
          <a:xfrm>
            <a:off x="4286248" y="857232"/>
            <a:ext cx="642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/>
              <a:t>Schema</a:t>
            </a:r>
            <a:endParaRPr lang="en-IN" sz="900" dirty="0"/>
          </a:p>
        </p:txBody>
      </p:sp>
      <p:cxnSp>
        <p:nvCxnSpPr>
          <p:cNvPr id="45" name="Straight Arrow Connector 44"/>
          <p:cNvCxnSpPr>
            <a:stCxn id="7" idx="0"/>
            <a:endCxn id="42" idx="2"/>
          </p:cNvCxnSpPr>
          <p:nvPr/>
        </p:nvCxnSpPr>
        <p:spPr>
          <a:xfrm rot="16200000" flipV="1">
            <a:off x="4518422" y="1232281"/>
            <a:ext cx="21431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 flipV="1">
            <a:off x="4446984" y="625058"/>
            <a:ext cx="42862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" idx="0"/>
          </p:cNvCxnSpPr>
          <p:nvPr/>
        </p:nvCxnSpPr>
        <p:spPr>
          <a:xfrm rot="5400000" flipH="1" flipV="1">
            <a:off x="2035951" y="964389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571736" y="714356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Read</a:t>
            </a:r>
            <a:endParaRPr lang="en-IN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5000628" y="500042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Read</a:t>
            </a:r>
            <a:endParaRPr lang="en-IN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409700"/>
            <a:ext cx="3657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9</Words>
  <Application>Microsoft Office PowerPoint</Application>
  <PresentationFormat>On-screen Show (4:3)</PresentationFormat>
  <Paragraphs>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g6</dc:creator>
  <cp:lastModifiedBy>g6</cp:lastModifiedBy>
  <cp:revision>63</cp:revision>
  <dcterms:created xsi:type="dcterms:W3CDTF">2017-09-05T03:23:09Z</dcterms:created>
  <dcterms:modified xsi:type="dcterms:W3CDTF">2018-03-27T05:52:41Z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(3)8wgBYMTF8NMXgDn/Lf7XcjCnERVGVfZZpADSxYM9z7W3QepZxe83jmlv1hf4MPS/6UP9kZbN
EHNUorA9iexKZEcJaT6+cOlOslp8/Fk30ievrqJtmXVdsqpniuodmMSCJNcnWdBHV1WxQtqp
MyITMw0I23VVdk6Wcg4la4XNC9V6a2GXDDzFGNWxxPkt2mEFSSE40XCPvKNC/B8wrs1k5Fa4
3xXnDw4yfWhkn8+kM9</vt:lpwstr>
  </property>
  <property fmtid="{D5CDD505-2E9C-101B-9397-08002B2CF9AE}" pid="3" name="_2015_ms_pID_7253431">
    <vt:lpwstr>/CU8hAbe/LBdSMKmcL2AmfGi+g8KH60GdbP6iLboA80MgSRyO9o2+H
P9/qFUKTyZXBb9u4QaoQl6J8uYfceGWWGy7Yds89rk7pwPzLz40ziOkgLOD5y8F2rJWjSYbT
BYQkF7ST+IxmFPlh1N/Ew1UFOjWusrQHrscmcM/0ai4grWn6D217LxsBzzuUKjl2n/GJQ79Q
LQeDJ6B4irFJTgpx/W+8XooEZ2W5p68iaSsk</vt:lpwstr>
  </property>
  <property fmtid="{D5CDD505-2E9C-101B-9397-08002B2CF9AE}" pid="4" name="_2015_ms_pID_7253432">
    <vt:lpwstr>3A==</vt:lpwstr>
  </property>
</Properties>
</file>