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9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0759C-C8E8-4D34-95A5-B12E96F17CE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B94FA-6516-4172-9CD5-6493937A620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94FA-6516-4172-9CD5-6493937A620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A894-C540-4F3E-B297-1626EE2EB7FF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700" y="1466850"/>
            <a:ext cx="55626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1604" y="1285860"/>
            <a:ext cx="1571636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857356" y="150017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RDBMS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3857620" y="1357298"/>
            <a:ext cx="1571636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929058" y="157161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Hadoop</a:t>
            </a:r>
            <a:r>
              <a:rPr lang="en-IN" dirty="0" smtClean="0"/>
              <a:t>/HDFS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643042" y="2285992"/>
            <a:ext cx="135732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714480" y="2357430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Schema</a:t>
            </a:r>
            <a:endParaRPr lang="en-IN" sz="900" dirty="0"/>
          </a:p>
        </p:txBody>
      </p:sp>
      <p:cxnSp>
        <p:nvCxnSpPr>
          <p:cNvPr id="31" name="Straight Arrow Connector 30"/>
          <p:cNvCxnSpPr>
            <a:endCxn id="13" idx="2"/>
          </p:cNvCxnSpPr>
          <p:nvPr/>
        </p:nvCxnSpPr>
        <p:spPr>
          <a:xfrm rot="5400000" flipH="1" flipV="1">
            <a:off x="2053810" y="2803918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0"/>
            <a:endCxn id="5" idx="2"/>
          </p:cNvCxnSpPr>
          <p:nvPr/>
        </p:nvCxnSpPr>
        <p:spPr>
          <a:xfrm rot="5400000" flipH="1" flipV="1">
            <a:off x="2232405" y="2160976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28860" y="271462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write</a:t>
            </a:r>
          </a:p>
        </p:txBody>
      </p:sp>
      <p:cxnSp>
        <p:nvCxnSpPr>
          <p:cNvPr id="38" name="Straight Arrow Connector 37"/>
          <p:cNvCxnSpPr>
            <a:endCxn id="7" idx="2"/>
          </p:cNvCxnSpPr>
          <p:nvPr/>
        </p:nvCxnSpPr>
        <p:spPr>
          <a:xfrm rot="5400000" flipH="1" flipV="1">
            <a:off x="4143372" y="2571744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29190" y="271462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write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929058" y="857232"/>
            <a:ext cx="135732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4286248" y="857232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Schema</a:t>
            </a:r>
            <a:endParaRPr lang="en-IN" sz="900" dirty="0"/>
          </a:p>
        </p:txBody>
      </p:sp>
      <p:cxnSp>
        <p:nvCxnSpPr>
          <p:cNvPr id="45" name="Straight Arrow Connector 44"/>
          <p:cNvCxnSpPr>
            <a:stCxn id="7" idx="0"/>
            <a:endCxn id="42" idx="2"/>
          </p:cNvCxnSpPr>
          <p:nvPr/>
        </p:nvCxnSpPr>
        <p:spPr>
          <a:xfrm rot="16200000" flipV="1">
            <a:off x="4518422" y="1232281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V="1">
            <a:off x="4446984" y="625058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0"/>
          </p:cNvCxnSpPr>
          <p:nvPr/>
        </p:nvCxnSpPr>
        <p:spPr>
          <a:xfrm rot="5400000" flipH="1" flipV="1">
            <a:off x="2035951" y="96438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71736" y="714356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Read</a:t>
            </a:r>
            <a:endParaRPr lang="en-IN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000628" y="500042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Read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409700"/>
            <a:ext cx="3657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</Words>
  <Application>Microsoft Office PowerPoint</Application>
  <PresentationFormat>On-screen Show (4:3)</PresentationFormat>
  <Paragraphs>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g6</dc:creator>
  <cp:lastModifiedBy>g6</cp:lastModifiedBy>
  <cp:revision>63</cp:revision>
  <dcterms:created xsi:type="dcterms:W3CDTF">2017-09-05T03:23:09Z</dcterms:created>
  <dcterms:modified xsi:type="dcterms:W3CDTF">2018-03-27T05:52:41Z</dcterms:modified>
</cp:coreProperties>
</file>