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2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671CD-39DA-42CD-867E-4A414FEE1F32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8CD8C-0C98-4918-AB2F-B1B46C83E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8CD8C-0C98-4918-AB2F-B1B46C83E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4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6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E255-9015-44DB-8614-C1F7A5193A24}" type="datetimeFigureOut">
              <a:rPr lang="en-US" smtClean="0"/>
              <a:t>03-Apr-19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178DC-7F1C-4D95-8C52-43EAD02C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904" y="1581912"/>
            <a:ext cx="11375136" cy="3483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4904" y="128520"/>
            <a:ext cx="11375136" cy="776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904" y="5907023"/>
            <a:ext cx="11375136" cy="83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65788" y="179163"/>
            <a:ext cx="153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Consumers</a:t>
            </a:r>
          </a:p>
          <a:p>
            <a:r>
              <a:rPr lang="en-US" dirty="0" smtClean="0"/>
              <a:t>Application2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04104" y="6040509"/>
            <a:ext cx="1536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Producers</a:t>
            </a:r>
          </a:p>
          <a:p>
            <a:r>
              <a:rPr lang="en-US" dirty="0" smtClean="0"/>
              <a:t>Application1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30752" y="1682496"/>
            <a:ext cx="38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Kafka Distributed Messaging system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216152" y="2627006"/>
            <a:ext cx="2514600" cy="1807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02836" y="2627006"/>
            <a:ext cx="2537460" cy="1807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4968" y="2627006"/>
            <a:ext cx="2494026" cy="1807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17668" y="2179340"/>
            <a:ext cx="156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Broker 1(PC)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1214" y="2253632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Broker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67369" y="2253632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Broker 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16152" y="2617789"/>
            <a:ext cx="71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leader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289876" y="3274334"/>
            <a:ext cx="1508188" cy="36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13320" y="3349745"/>
            <a:ext cx="1297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Topic 1 partition 1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289876" y="3768139"/>
            <a:ext cx="1508188" cy="36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13320" y="3798032"/>
            <a:ext cx="1297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Topic 2 partition 2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4572000" y="3181529"/>
            <a:ext cx="1508188" cy="36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97730" y="3254210"/>
            <a:ext cx="1297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Topic 1 partition 2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675334"/>
            <a:ext cx="1508188" cy="36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12589" y="3735466"/>
            <a:ext cx="1297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Topic 2 partition 1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7954423" y="3139381"/>
            <a:ext cx="1508188" cy="36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018431" y="3196125"/>
            <a:ext cx="1297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Topic 1 partition n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7954423" y="3633186"/>
            <a:ext cx="1508188" cy="36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08830" y="3698656"/>
            <a:ext cx="1297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Topic 2 partition n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430839" y="2637409"/>
            <a:ext cx="93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followers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814119" y="2675590"/>
            <a:ext cx="853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followers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71789" y="3274335"/>
            <a:ext cx="805100" cy="367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06090" y="3294631"/>
            <a:ext cx="61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Replica T1 </a:t>
            </a:r>
            <a:r>
              <a:rPr lang="en-US" sz="1000" dirty="0"/>
              <a:t>P</a:t>
            </a: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2871789" y="3777601"/>
            <a:ext cx="782240" cy="343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87802" y="3768139"/>
            <a:ext cx="61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Replica T2 </a:t>
            </a:r>
            <a:r>
              <a:rPr lang="en-US" sz="1000" dirty="0"/>
              <a:t>T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6215491" y="3181530"/>
            <a:ext cx="669369" cy="36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0500" y="3155241"/>
            <a:ext cx="61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Replica T1 </a:t>
            </a:r>
            <a:r>
              <a:rPr lang="en-US" sz="1000" dirty="0"/>
              <a:t>P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6192631" y="3673211"/>
            <a:ext cx="669369" cy="371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267640" y="3694741"/>
            <a:ext cx="61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Replica T2 </a:t>
            </a:r>
            <a:r>
              <a:rPr lang="en-US" sz="1000" dirty="0"/>
              <a:t>P</a:t>
            </a: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9524333" y="3133586"/>
            <a:ext cx="669369" cy="375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9599342" y="3137629"/>
            <a:ext cx="61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Replica </a:t>
            </a:r>
            <a:r>
              <a:rPr lang="en-US" sz="1000" dirty="0" err="1"/>
              <a:t>T</a:t>
            </a:r>
            <a:r>
              <a:rPr lang="en-US" sz="1000" dirty="0" err="1" smtClean="0"/>
              <a:t>n</a:t>
            </a:r>
            <a:r>
              <a:rPr lang="en-US" sz="1000" dirty="0" smtClean="0"/>
              <a:t> </a:t>
            </a:r>
            <a:r>
              <a:rPr lang="en-US" sz="1000" dirty="0" err="1"/>
              <a:t>P</a:t>
            </a:r>
            <a:r>
              <a:rPr lang="en-US" sz="1000" dirty="0" err="1" smtClean="0"/>
              <a:t>n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9501473" y="3633187"/>
            <a:ext cx="669369" cy="369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576482" y="3629639"/>
            <a:ext cx="61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Replica </a:t>
            </a:r>
            <a:r>
              <a:rPr lang="en-US" sz="1000" dirty="0" err="1"/>
              <a:t>T</a:t>
            </a:r>
            <a:r>
              <a:rPr lang="en-US" sz="1000" dirty="0" err="1" smtClean="0"/>
              <a:t>n</a:t>
            </a:r>
            <a:r>
              <a:rPr lang="en-US" sz="1000" dirty="0" smtClean="0"/>
              <a:t> </a:t>
            </a:r>
            <a:r>
              <a:rPr lang="en-US" sz="1000" dirty="0" err="1"/>
              <a:t>P</a:t>
            </a:r>
            <a:r>
              <a:rPr lang="en-US" sz="1000" dirty="0" err="1" smtClean="0"/>
              <a:t>n</a:t>
            </a:r>
            <a:endParaRPr lang="en-US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827227" y="5082167"/>
            <a:ext cx="0" cy="82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10465" y="5316871"/>
            <a:ext cx="280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Writes messages to one or more topic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733288" y="905373"/>
            <a:ext cx="18288" cy="6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27227" y="1202799"/>
            <a:ext cx="280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Reads messages from one or more topic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74904" y="5239925"/>
            <a:ext cx="5111496" cy="38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74904" y="1103023"/>
            <a:ext cx="5111496" cy="389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359670" y="1241021"/>
            <a:ext cx="329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Zookeeper</a:t>
            </a:r>
            <a:r>
              <a:rPr lang="en-US" sz="1200" dirty="0" smtClean="0"/>
              <a:t> (one for both consumer and producer)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77730" y="5316872"/>
            <a:ext cx="329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Zookeeper</a:t>
            </a:r>
            <a:r>
              <a:rPr lang="en-US" sz="1200" dirty="0" smtClean="0"/>
              <a:t> (one for both consumer and producer)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52" idx="0"/>
          </p:cNvCxnSpPr>
          <p:nvPr/>
        </p:nvCxnSpPr>
        <p:spPr>
          <a:xfrm flipV="1">
            <a:off x="2930652" y="915776"/>
            <a:ext cx="0" cy="18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" idx="2"/>
          </p:cNvCxnSpPr>
          <p:nvPr/>
        </p:nvCxnSpPr>
        <p:spPr>
          <a:xfrm>
            <a:off x="2930652" y="5629521"/>
            <a:ext cx="0" cy="27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216152" y="357854"/>
            <a:ext cx="969264" cy="420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46120" y="356822"/>
            <a:ext cx="969264" cy="420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351776" y="357854"/>
            <a:ext cx="969264" cy="420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381744" y="356822"/>
            <a:ext cx="969264" cy="420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6152" y="6136899"/>
            <a:ext cx="969264" cy="420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46120" y="6135867"/>
            <a:ext cx="969264" cy="420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51776" y="6136899"/>
            <a:ext cx="969264" cy="420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381744" y="6135867"/>
            <a:ext cx="969264" cy="420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871789" y="1492619"/>
            <a:ext cx="0" cy="8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4" idx="0"/>
          </p:cNvCxnSpPr>
          <p:nvPr/>
        </p:nvCxnSpPr>
        <p:spPr>
          <a:xfrm>
            <a:off x="2930652" y="5065776"/>
            <a:ext cx="0" cy="17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4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90288" y="1435608"/>
            <a:ext cx="2816352" cy="534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8" idx="1"/>
            <a:endCxn id="8" idx="3"/>
          </p:cNvCxnSpPr>
          <p:nvPr/>
        </p:nvCxnSpPr>
        <p:spPr>
          <a:xfrm>
            <a:off x="4590288" y="4105656"/>
            <a:ext cx="281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90288" y="5486400"/>
            <a:ext cx="281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590288" y="2624328"/>
            <a:ext cx="2816352" cy="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13832" y="965693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90288" y="1435608"/>
            <a:ext cx="126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1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0288" y="2642616"/>
            <a:ext cx="126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2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0288" y="4146469"/>
            <a:ext cx="126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Partition</a:t>
            </a:r>
            <a:r>
              <a:rPr lang="en-US" sz="1200" dirty="0" smtClean="0"/>
              <a:t> 3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0288" y="5508924"/>
            <a:ext cx="126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Partition N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590288" y="1701785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offset 1: Message1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4590288" y="2268713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offset N: Message 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590288" y="2938570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offset 1: Message1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590288" y="3505498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offset N: Message N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590288" y="4396369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offset 1: Message1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4590288" y="4963297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offset N: Message N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590288" y="5865429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offset 1: Message1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590288" y="6432357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offset N: Message N</a:t>
            </a:r>
            <a:endParaRPr lang="en-US" sz="1000" dirty="0"/>
          </a:p>
        </p:txBody>
      </p:sp>
      <p:pic>
        <p:nvPicPr>
          <p:cNvPr id="45" name="Pictur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785872" y="-149704"/>
            <a:ext cx="5943600" cy="11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23032" y="777875"/>
            <a:ext cx="5943600" cy="1918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7520" y="448056"/>
            <a:ext cx="170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 to Point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017520" y="3237293"/>
            <a:ext cx="5943600" cy="164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19363</TotalTime>
  <Words>142</Words>
  <Application>Microsoft Office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S C (A)</dc:creator>
  <cp:lastModifiedBy>Chandra S C (A)</cp:lastModifiedBy>
  <cp:revision>72</cp:revision>
  <dcterms:created xsi:type="dcterms:W3CDTF">2018-04-03T10:49:33Z</dcterms:created>
  <dcterms:modified xsi:type="dcterms:W3CDTF">2019-04-04T02:49:59Z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(3)hUlCUNMtwAmibK7Xs65nXR5vqtRGjjRNDd1QdkZnfJwrOz9AetgONo9o0DcA4aJ3b8XXlnzO
m+KNXyd7ioi8TcU+mxpHF+nz0StP0DZ6wala+HAqgFc2ZQJ1aUdnGPJtTV2mLMejeGbch+R2
9ggR01ptaze6btMxEDa8jrYNZljlIKa1YJYVOQoxSvjVjP6eqef3a8Dod2jOXkssN3qWyOnu
yPV2Q2fNQHM45iMmyj</vt:lpwstr>
  </property>
  <property fmtid="{D5CDD505-2E9C-101B-9397-08002B2CF9AE}" pid="3" name="_2015_ms_pID_7253431">
    <vt:lpwstr>crX7Gsho0obfTWkV8rCNl9/NLgywrnSh3R31kHgUous6hnEvD5fESp
mSTU1cpGf5fjy+8w9WlDUXKBj2pOWOJjhArt1uqFxAjk6+lyoxFrKMQbghrKlskcba04srHC
vwc2F8bURI4zP+DVOt3PjewLBHXdIrV8mPvUUYjJTVlZ3E2mvSApU3UMirX6tdHivgwsGVDK
lEfxN/7gqkXd1f4JnsdhaLhKl7Ia42FC7UPW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1554093017</vt:lpwstr>
  </property>
  <property fmtid="{D5CDD505-2E9C-101B-9397-08002B2CF9AE}" pid="8" name="_2015_ms_pID_7253432">
    <vt:lpwstr>7Q==</vt:lpwstr>
  </property>
</Properties>
</file>