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57" r:id="rId5"/>
    <p:sldId id="262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40" autoAdjust="0"/>
  </p:normalViewPr>
  <p:slideViewPr>
    <p:cSldViewPr>
      <p:cViewPr varScale="1">
        <p:scale>
          <a:sx n="58" d="100"/>
          <a:sy n="58" d="100"/>
        </p:scale>
        <p:origin x="151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0759C-C8E8-4D34-95A5-B12E96F17CEF}" type="datetimeFigureOut">
              <a:rPr lang="en-US" smtClean="0"/>
              <a:pPr/>
              <a:t>5/14/2021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B94FA-6516-4172-9CD5-6493937A620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94FA-6516-4172-9CD5-6493937A620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B94FA-6516-4172-9CD5-6493937A620E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5/14/2021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5/14/2021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5/14/2021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5/14/2021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5/14/2021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5/14/2021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5/14/2021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5/14/2021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5/14/2021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5/14/2021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A894-C540-4F3E-B297-1626EE2EB7FF}" type="datetimeFigureOut">
              <a:rPr lang="en-US" smtClean="0"/>
              <a:pPr/>
              <a:t>5/14/2021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A894-C540-4F3E-B297-1626EE2EB7FF}" type="datetimeFigureOut">
              <a:rPr lang="en-US" smtClean="0"/>
              <a:pPr/>
              <a:t>5/14/2021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1DCB0-1439-4A5C-A8A2-BC063679A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857232"/>
            <a:ext cx="7000924" cy="5857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28662" y="2928934"/>
            <a:ext cx="1285884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857884" y="1071546"/>
            <a:ext cx="1285884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857884" y="3857628"/>
            <a:ext cx="1285884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57884" y="2428868"/>
            <a:ext cx="1285884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142976" y="335756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Driver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6050" y="42860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Spark cluster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7554" y="2928934"/>
            <a:ext cx="1214446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16" y="150017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16" y="300037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16" y="442913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571868" y="342900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YARN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28992" y="3857629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Mesos</a:t>
            </a:r>
            <a:endParaRPr lang="en-IN" sz="1200" dirty="0"/>
          </a:p>
          <a:p>
            <a:r>
              <a:rPr lang="en-IN" sz="1200"/>
              <a:t>Standalone(Spark scheduler)</a:t>
            </a:r>
            <a:endParaRPr lang="en-IN" sz="12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3179753" y="3963991"/>
            <a:ext cx="39290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0100" y="2571744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Mater Node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57884" y="428604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Worker Nodes</a:t>
            </a:r>
          </a:p>
          <a:p>
            <a:r>
              <a:rPr lang="en-US" sz="1400" dirty="0"/>
              <a:t>Worker service</a:t>
            </a:r>
            <a:endParaRPr lang="en-IN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43504" y="200024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43504" y="457200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3"/>
          </p:cNvCxnSpPr>
          <p:nvPr/>
        </p:nvCxnSpPr>
        <p:spPr>
          <a:xfrm>
            <a:off x="4572000" y="364331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0" idx="1"/>
          </p:cNvCxnSpPr>
          <p:nvPr/>
        </p:nvCxnSpPr>
        <p:spPr>
          <a:xfrm>
            <a:off x="5143504" y="307181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3"/>
          </p:cNvCxnSpPr>
          <p:nvPr/>
        </p:nvCxnSpPr>
        <p:spPr>
          <a:xfrm>
            <a:off x="2214546" y="3643314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86116" y="257174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Cluster</a:t>
            </a:r>
            <a:r>
              <a:rPr lang="en-IN" dirty="0"/>
              <a:t> </a:t>
            </a:r>
            <a:r>
              <a:rPr lang="en-IN" sz="1400" dirty="0"/>
              <a:t>Manger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929322" y="1142984"/>
            <a:ext cx="85725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5929322" y="114298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Executor 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929322" y="1857364"/>
            <a:ext cx="85725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>
            <a:off x="6000760" y="1857364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Executor 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929322" y="2500306"/>
            <a:ext cx="8572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5857884" y="250030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Executor 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929322" y="3357562"/>
            <a:ext cx="8572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/>
          <p:cNvSpPr txBox="1"/>
          <p:nvPr/>
        </p:nvSpPr>
        <p:spPr>
          <a:xfrm>
            <a:off x="5857884" y="335756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Executor 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29322" y="3929066"/>
            <a:ext cx="8572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/>
          <p:cNvSpPr txBox="1"/>
          <p:nvPr/>
        </p:nvSpPr>
        <p:spPr>
          <a:xfrm>
            <a:off x="5929322" y="3929066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Executor 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29322" y="4714884"/>
            <a:ext cx="8572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/>
          <p:cNvSpPr txBox="1"/>
          <p:nvPr/>
        </p:nvSpPr>
        <p:spPr>
          <a:xfrm>
            <a:off x="5929322" y="4714884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Executor 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1538" y="3714752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Spark context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00760" y="1357298"/>
            <a:ext cx="571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Tasks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00760" y="2071678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Tasks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57884" y="5286388"/>
            <a:ext cx="1285884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2" idx="1"/>
          </p:cNvCxnSpPr>
          <p:nvPr/>
        </p:nvCxnSpPr>
        <p:spPr>
          <a:xfrm>
            <a:off x="5143504" y="592933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929322" y="5357826"/>
            <a:ext cx="8572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5929322" y="5357826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Executor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29322" y="6143644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Executor 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929322" y="6143644"/>
            <a:ext cx="85725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786578" y="571501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7500958" y="857232"/>
            <a:ext cx="1500198" cy="5857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/>
          <p:cNvSpPr txBox="1"/>
          <p:nvPr/>
        </p:nvSpPr>
        <p:spPr>
          <a:xfrm>
            <a:off x="7715272" y="100010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Storage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643834" y="1428736"/>
            <a:ext cx="114300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/>
          <p:cNvSpPr txBox="1"/>
          <p:nvPr/>
        </p:nvSpPr>
        <p:spPr>
          <a:xfrm>
            <a:off x="7572396" y="1428737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Text file/</a:t>
            </a:r>
            <a:r>
              <a:rPr lang="en-IN" sz="1200" dirty="0" err="1"/>
              <a:t>Json</a:t>
            </a:r>
            <a:r>
              <a:rPr lang="en-IN" sz="1200" dirty="0"/>
              <a:t> File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643834" y="1928802"/>
            <a:ext cx="114300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7572396" y="200024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Java(any) Objects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643834" y="2500306"/>
            <a:ext cx="114300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/>
          <p:cNvSpPr txBox="1"/>
          <p:nvPr/>
        </p:nvSpPr>
        <p:spPr>
          <a:xfrm>
            <a:off x="7572396" y="2571744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        HDFS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643834" y="3143248"/>
            <a:ext cx="114300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7643834" y="3714752"/>
            <a:ext cx="114300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7786710" y="3786190"/>
            <a:ext cx="857256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RDBMS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643834" y="4429132"/>
            <a:ext cx="114300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/>
          <p:cNvSpPr txBox="1"/>
          <p:nvPr/>
        </p:nvSpPr>
        <p:spPr>
          <a:xfrm>
            <a:off x="7858148" y="4500570"/>
            <a:ext cx="71441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 SQL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786710" y="3214687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Cloud like S3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14414" y="4000504"/>
            <a:ext cx="64294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RDD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214414" y="5072074"/>
            <a:ext cx="1000132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/>
          <p:cNvSpPr txBox="1"/>
          <p:nvPr/>
        </p:nvSpPr>
        <p:spPr>
          <a:xfrm>
            <a:off x="1357290" y="5357826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Text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20" y="500066"/>
            <a:ext cx="1428760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85720" y="85725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6" idx="3"/>
          </p:cNvCxnSpPr>
          <p:nvPr/>
        </p:nvCxnSpPr>
        <p:spPr>
          <a:xfrm rot="10800000" flipH="1">
            <a:off x="285720" y="1321603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5720" y="178595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2910" y="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RDD</a:t>
            </a:r>
          </a:p>
        </p:txBody>
      </p:sp>
      <p:cxnSp>
        <p:nvCxnSpPr>
          <p:cNvPr id="23" name="Straight Arrow Connector 22"/>
          <p:cNvCxnSpPr>
            <a:stCxn id="6" idx="3"/>
          </p:cNvCxnSpPr>
          <p:nvPr/>
        </p:nvCxnSpPr>
        <p:spPr>
          <a:xfrm flipV="1">
            <a:off x="1714480" y="1285884"/>
            <a:ext cx="92869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43042" y="1000132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transformation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43174" y="500066"/>
            <a:ext cx="1428760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/>
          <p:nvPr/>
        </p:nvCxnSpPr>
        <p:spPr>
          <a:xfrm>
            <a:off x="2643174" y="85725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1"/>
            <a:endCxn id="26" idx="3"/>
          </p:cNvCxnSpPr>
          <p:nvPr/>
        </p:nvCxnSpPr>
        <p:spPr>
          <a:xfrm rot="10800000" flipH="1">
            <a:off x="2643174" y="1321603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43174" y="178595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00364" y="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RDD</a:t>
            </a:r>
          </a:p>
        </p:txBody>
      </p:sp>
      <p:cxnSp>
        <p:nvCxnSpPr>
          <p:cNvPr id="33" name="Straight Arrow Connector 32"/>
          <p:cNvCxnSpPr>
            <a:stCxn id="26" idx="3"/>
          </p:cNvCxnSpPr>
          <p:nvPr/>
        </p:nvCxnSpPr>
        <p:spPr>
          <a:xfrm flipV="1">
            <a:off x="4071934" y="1285884"/>
            <a:ext cx="92869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43372" y="785818"/>
            <a:ext cx="714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Action (count)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00628" y="428628"/>
            <a:ext cx="2000264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5072066" y="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Execution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43504" y="571504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JOB: one action is one job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72066" y="500066"/>
            <a:ext cx="178595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Arrow Connector 43"/>
          <p:cNvCxnSpPr>
            <a:stCxn id="42" idx="2"/>
          </p:cNvCxnSpPr>
          <p:nvPr/>
        </p:nvCxnSpPr>
        <p:spPr>
          <a:xfrm rot="16200000" flipH="1">
            <a:off x="5768586" y="1053710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00760" y="928694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shuffle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72066" y="1285884"/>
            <a:ext cx="185738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/>
          <p:cNvCxnSpPr/>
          <p:nvPr/>
        </p:nvCxnSpPr>
        <p:spPr>
          <a:xfrm>
            <a:off x="5072066" y="1500198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7" idx="1"/>
            <a:endCxn id="47" idx="3"/>
          </p:cNvCxnSpPr>
          <p:nvPr/>
        </p:nvCxnSpPr>
        <p:spPr>
          <a:xfrm rot="10800000" flipH="1">
            <a:off x="5072066" y="1678793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072066" y="1857388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72066" y="1285884"/>
            <a:ext cx="714380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STAGE:1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72066" y="1857388"/>
            <a:ext cx="107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STAGE:N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72132" y="1285884"/>
            <a:ext cx="1428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TASKS: Num of partitions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8596" y="2928934"/>
            <a:ext cx="350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Operations</a:t>
            </a:r>
          </a:p>
          <a:p>
            <a:endParaRPr lang="en-US" dirty="0"/>
          </a:p>
          <a:p>
            <a:r>
              <a:rPr lang="en-US" b="1" dirty="0"/>
              <a:t>Transformation</a:t>
            </a:r>
            <a:r>
              <a:rPr lang="en-US" dirty="0"/>
              <a:t>: new RDD </a:t>
            </a:r>
          </a:p>
          <a:p>
            <a:r>
              <a:rPr lang="en-US" b="1" dirty="0"/>
              <a:t>Action: </a:t>
            </a:r>
            <a:r>
              <a:rPr lang="en-US" dirty="0"/>
              <a:t>Analyze RDD	</a:t>
            </a:r>
            <a:endParaRPr lang="en-IN" b="1" dirty="0"/>
          </a:p>
        </p:txBody>
      </p:sp>
      <p:sp>
        <p:nvSpPr>
          <p:cNvPr id="32" name="Rectangle 31"/>
          <p:cNvSpPr/>
          <p:nvPr/>
        </p:nvSpPr>
        <p:spPr>
          <a:xfrm>
            <a:off x="500034" y="4857760"/>
            <a:ext cx="1428760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500034" y="5214950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1"/>
            <a:endCxn id="32" idx="3"/>
          </p:cNvCxnSpPr>
          <p:nvPr/>
        </p:nvCxnSpPr>
        <p:spPr>
          <a:xfrm rot="10800000" flipH="1">
            <a:off x="500034" y="5679297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0034" y="614364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0"/>
            <a:endCxn id="32" idx="2"/>
          </p:cNvCxnSpPr>
          <p:nvPr/>
        </p:nvCxnSpPr>
        <p:spPr>
          <a:xfrm rot="16200000" flipH="1">
            <a:off x="392877" y="5679297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5786" y="4429132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Pair RDD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4929190" y="4286256"/>
          <a:ext cx="24050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5572132" y="3929066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DataFrame</a:t>
            </a:r>
            <a:endParaRPr lang="en-I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00298" y="128586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Spark eco system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85926"/>
            <a:ext cx="7143768" cy="32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409700"/>
            <a:ext cx="3657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0166" y="928670"/>
            <a:ext cx="6286544" cy="3214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428728" y="4500570"/>
            <a:ext cx="6643734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000496" y="4500570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Data Sources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14546" y="4929198"/>
            <a:ext cx="1428760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2285984" y="5072074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Apache </a:t>
            </a:r>
            <a:r>
              <a:rPr lang="en-IN" sz="1600" dirty="0" err="1"/>
              <a:t>kafka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4000496" y="4929198"/>
            <a:ext cx="1428760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071934" y="5072074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Apache Flume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00760" y="4929198"/>
            <a:ext cx="1428760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6072198" y="5072074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Amazon </a:t>
            </a:r>
            <a:r>
              <a:rPr lang="en-IN" sz="1600" dirty="0" err="1"/>
              <a:t>kenesis</a:t>
            </a:r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2187250" y="5734416"/>
            <a:ext cx="1428760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258688" y="5877292"/>
            <a:ext cx="1170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Flat files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00496" y="5786454"/>
            <a:ext cx="1428760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143372" y="5929330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Social media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0760" y="5786454"/>
            <a:ext cx="1428760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6286512" y="600076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TCP/IP</a:t>
            </a:r>
          </a:p>
        </p:txBody>
      </p:sp>
      <p:cxnSp>
        <p:nvCxnSpPr>
          <p:cNvPr id="28" name="Straight Connector 27"/>
          <p:cNvCxnSpPr/>
          <p:nvPr/>
        </p:nvCxnSpPr>
        <p:spPr>
          <a:xfrm rot="5400000" flipH="1" flipV="1">
            <a:off x="4036215" y="4321975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2"/>
          </p:cNvCxnSpPr>
          <p:nvPr/>
        </p:nvCxnSpPr>
        <p:spPr>
          <a:xfrm rot="5400000">
            <a:off x="4464843" y="4321975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4822033" y="4321975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2066" y="4143380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Live stream of data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85918" y="3357562"/>
            <a:ext cx="5786478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3857620" y="350043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Receivers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71736" y="2357430"/>
            <a:ext cx="928694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4000496" y="2357430"/>
            <a:ext cx="857256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5286380" y="2357430"/>
            <a:ext cx="857256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6643702" y="2357430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data batches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57422" y="1857364"/>
            <a:ext cx="414340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2428860" y="1928802"/>
            <a:ext cx="3786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One RDD will be created per batch interval (1sec)</a:t>
            </a:r>
          </a:p>
        </p:txBody>
      </p:sp>
      <p:cxnSp>
        <p:nvCxnSpPr>
          <p:cNvPr id="45" name="Straight Connector 44"/>
          <p:cNvCxnSpPr>
            <a:stCxn id="38" idx="1"/>
            <a:endCxn id="38" idx="3"/>
          </p:cNvCxnSpPr>
          <p:nvPr/>
        </p:nvCxnSpPr>
        <p:spPr>
          <a:xfrm rot="10800000" flipH="1">
            <a:off x="2571736" y="2643182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1"/>
            <a:endCxn id="39" idx="3"/>
          </p:cNvCxnSpPr>
          <p:nvPr/>
        </p:nvCxnSpPr>
        <p:spPr>
          <a:xfrm rot="10800000" flipH="1">
            <a:off x="4000496" y="264318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1"/>
            <a:endCxn id="40" idx="3"/>
          </p:cNvCxnSpPr>
          <p:nvPr/>
        </p:nvCxnSpPr>
        <p:spPr>
          <a:xfrm rot="10800000" flipH="1">
            <a:off x="5286380" y="264318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57620" y="135729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Dstream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2714612" y="235743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RDD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71934" y="235743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RDD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57818" y="235743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RDD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85794"/>
            <a:ext cx="785818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86182" y="64291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DStream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2000232" y="2428868"/>
            <a:ext cx="1428760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/>
          <p:nvPr/>
        </p:nvCxnSpPr>
        <p:spPr>
          <a:xfrm>
            <a:off x="2000232" y="278605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1"/>
            <a:endCxn id="27" idx="3"/>
          </p:cNvCxnSpPr>
          <p:nvPr/>
        </p:nvCxnSpPr>
        <p:spPr>
          <a:xfrm rot="10800000" flipH="1">
            <a:off x="2000232" y="3250405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00232" y="3714752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71934" y="2428868"/>
            <a:ext cx="1428760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/>
          <p:cNvCxnSpPr/>
          <p:nvPr/>
        </p:nvCxnSpPr>
        <p:spPr>
          <a:xfrm>
            <a:off x="4071934" y="278605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1"/>
            <a:endCxn id="31" idx="3"/>
          </p:cNvCxnSpPr>
          <p:nvPr/>
        </p:nvCxnSpPr>
        <p:spPr>
          <a:xfrm rot="10800000" flipH="1">
            <a:off x="4071934" y="3250405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71934" y="3714752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29388" y="2428868"/>
            <a:ext cx="1428760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>
            <a:off x="6429388" y="278605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1"/>
            <a:endCxn id="35" idx="3"/>
          </p:cNvCxnSpPr>
          <p:nvPr/>
        </p:nvCxnSpPr>
        <p:spPr>
          <a:xfrm rot="10800000" flipH="1">
            <a:off x="6429388" y="3250405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29388" y="3714752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28860" y="1357298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RDD will be created per batch interval (1sec)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85984" y="20716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rdd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4357686" y="200024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rdd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6715140" y="200024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rdd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928662" y="1285860"/>
            <a:ext cx="7786742" cy="3357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ProffessionalCareer\Technologies\BIGDATA\ApacheSpark\cluster-over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14422"/>
            <a:ext cx="7429552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7631</TotalTime>
  <Words>168</Words>
  <Application>Microsoft Office PowerPoint</Application>
  <PresentationFormat>On-screen Show (4:3)</PresentationFormat>
  <Paragraphs>76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g6</dc:creator>
  <cp:lastModifiedBy>S C, Chandra</cp:lastModifiedBy>
  <cp:revision>182</cp:revision>
  <dcterms:created xsi:type="dcterms:W3CDTF">2017-09-05T03:23:09Z</dcterms:created>
  <dcterms:modified xsi:type="dcterms:W3CDTF">2021-05-14T11:36:24Z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Chandra_sathanur_Chi@Dell.com</vt:lpwstr>
  </property>
  <property fmtid="{D5CDD505-2E9C-101B-9397-08002B2CF9AE}" pid="5" name="MSIP_Label_17cb76b2-10b8-4fe1-93d4-2202842406cd_SetDate">
    <vt:lpwstr>2021-05-14T11:36:24.2434035Z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a66c8d6e-5ea6-4484-8630-cd027d43a2f7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