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671CD-39DA-42CD-867E-4A414FEE1F32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8CD8C-0C98-4918-AB2F-B1B46C83E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6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8CD8C-0C98-4918-AB2F-B1B46C83E3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41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E255-9015-44DB-8614-C1F7A5193A24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78DC-7F1C-4D95-8C52-43EAD02C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5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E255-9015-44DB-8614-C1F7A5193A24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78DC-7F1C-4D95-8C52-43EAD02C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5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E255-9015-44DB-8614-C1F7A5193A24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78DC-7F1C-4D95-8C52-43EAD02C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4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E255-9015-44DB-8614-C1F7A5193A24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78DC-7F1C-4D95-8C52-43EAD02C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2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E255-9015-44DB-8614-C1F7A5193A24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78DC-7F1C-4D95-8C52-43EAD02C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6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E255-9015-44DB-8614-C1F7A5193A24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78DC-7F1C-4D95-8C52-43EAD02C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5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E255-9015-44DB-8614-C1F7A5193A24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78DC-7F1C-4D95-8C52-43EAD02C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4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E255-9015-44DB-8614-C1F7A5193A24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78DC-7F1C-4D95-8C52-43EAD02C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E255-9015-44DB-8614-C1F7A5193A24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78DC-7F1C-4D95-8C52-43EAD02C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1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E255-9015-44DB-8614-C1F7A5193A24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78DC-7F1C-4D95-8C52-43EAD02C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1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E255-9015-44DB-8614-C1F7A5193A24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78DC-7F1C-4D95-8C52-43EAD02C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8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4E255-9015-44DB-8614-C1F7A5193A24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178DC-7F1C-4D95-8C52-43EAD02C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4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42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19363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 S C (A)</dc:creator>
  <cp:lastModifiedBy>Chandra S C (A)</cp:lastModifiedBy>
  <cp:revision>73</cp:revision>
  <dcterms:created xsi:type="dcterms:W3CDTF">2018-04-03T10:49:33Z</dcterms:created>
  <dcterms:modified xsi:type="dcterms:W3CDTF">2019-04-08T04:38:09Z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(3)eunLRzv5VIlAAyps8DGmaTU4lJGPbOihl6jBJti3WssD/gJnEIO5f/aQdAaBMiReu2ymHSN/
vCHHc0fawnCucJ04PTefe/tNc7GwVY6BzqcJaGiSH22SQyaZLmjC9pC4A5gEf12iz1BEq0NY
rSyViU1UsqiGXZT6TKXjzd/ttnYQ9lYUwETEapXcX8/XkbJCgcqaq+Sa/5+krM+Ejmfnva4y
+gf4iSHXPHVFu2IS/9</vt:lpwstr>
  </property>
  <property fmtid="{D5CDD505-2E9C-101B-9397-08002B2CF9AE}" pid="3" name="_2015_ms_pID_7253431">
    <vt:lpwstr>pCVrIucc8MB615gEXS44H2AIGPTFw7wr4MAWRnv1aT8r13eIMV1RvV
B5wNaMe0EM+obOK3dCMivtX7fIj4tjuFoKPpsu9eBterZp1FMyaqTVNWrVxmojH21BSuJFwN
+ZkIdRtk7k6Qmb+1xYbQ891F46abmAr3TxSBMR678C8O7+JjSr2AvXzTe3HjYM9vhoiwJKt8
ExD8ziAyLjdH91/K00l4XTNwGqNtcvxo21jI</vt:lpwstr>
  </property>
  <property fmtid="{D5CDD505-2E9C-101B-9397-08002B2CF9AE}" pid="4" name="_readonly">
    <vt:lpwstr/>
  </property>
  <property fmtid="{D5CDD505-2E9C-101B-9397-08002B2CF9AE}" pid="5" name="_change">
    <vt:lpwstr/>
  </property>
  <property fmtid="{D5CDD505-2E9C-101B-9397-08002B2CF9AE}" pid="6" name="_full-control">
    <vt:lpwstr/>
  </property>
  <property fmtid="{D5CDD505-2E9C-101B-9397-08002B2CF9AE}" pid="7" name="sflag">
    <vt:lpwstr>1554453748</vt:lpwstr>
  </property>
  <property fmtid="{D5CDD505-2E9C-101B-9397-08002B2CF9AE}" pid="8" name="_2015_ms_pID_7253432">
    <vt:lpwstr>DA==</vt:lpwstr>
  </property>
</Properties>
</file>