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C836-E89A-4F04-B21A-0B2F48F06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FB296-E508-4B10-8817-5C9132443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1E70-5742-4938-8207-0563A4DD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809FD-1AA5-44CC-AB3E-F20AD14B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3133-9D3B-4092-AAB0-0978D500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960B-3933-4BBF-8077-DEFCFC69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C32CB-162B-426A-9067-CEE82D0E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6198B-72D5-4AF5-B29B-9EFEE5CA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11129-200F-421D-B428-B99B8F5E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876C-604F-43CF-8D1C-1D8EF7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9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54C63-8E28-4C7B-A6FB-7D34913CA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9D04B-3C83-4816-A00D-ABBC2777A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DC05-8556-4BF3-AABC-237069FE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1F7A-894A-4B3F-A2A1-FFC13E2E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E594-5CC8-493E-995F-DD57F6CC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7F52-CA2E-47BB-9F8A-07C4DFA5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CB4F-A86D-4141-AF14-CFA9C46A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F629-757E-4678-9A97-ED7F884F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ABAC-4212-4FA7-B079-EAADE384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A895-2A06-4D22-91DD-2F213F13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F8EC-66A0-4FAB-A2BF-2E6E8846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2444-117F-4364-8345-E10FA4C2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34E1-3BB3-4EE0-8710-F20A71E0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2A21-1C49-40C8-8EF5-6573B517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BCC8-7758-4319-8C48-B466C22A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BF5D-6E79-496B-AA14-38CE3F5C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6B5E-4BC9-4747-97BA-84BE9BB0A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B604F-E726-4E50-8F56-06666419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F5471-5177-4438-8390-26D20872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BC8FB-CBDB-427B-85B5-C0656370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2C874-2CBF-4871-870A-EAED8FAB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8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290F-1009-46EE-BA37-8C14AD81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5E2BD-3D05-4DA5-9A5D-90AC6D19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8D03C-F9EC-4D2F-8D2E-1EB7882B1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12C2-5A8E-4172-93B5-E7932AE6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85486-005B-4E62-8B11-6D173DE0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D9ECD-7089-4145-BF94-2741DED9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01198-68A5-40CD-8F60-A16B6299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271BE-3F87-425F-921B-315F372C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3137-9453-4CD3-9DDF-0D106770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BAA2D-89E7-4D40-92B7-931282FF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4DC0A-E194-4741-8045-7A64DE2E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139C8-1328-43CA-8D3D-77806848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4FBC6-3EE9-4902-B765-0D8E6411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4EFEC-C4D4-480E-8816-7F2FFC50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F5CE-897E-47BD-87DC-DC165666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8C1C-42D6-40F1-9119-5AAFFDAE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6F0E-A479-49E0-AC29-DD2C714A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5594E-541F-42F4-B6CF-37C8FC8A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C2CD-DC0C-42D6-B6FD-73FEDBEE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55F8A-AB48-4136-8440-3D9DB801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B076-B714-49CF-8339-B589311A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6514-5E3F-4FC2-9382-85F543EE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77460-46D7-4472-9ED1-540929BB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52356-EE36-4CD0-BA16-38DE37B1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E72C-DED7-4A17-9452-711BD4C2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9843-EF79-4D61-8473-E1FB1709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B4406-A4C5-4244-B3CE-973408A8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BAE13-CD32-45BF-8AC8-AD406279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EA3BE-BF34-48D4-8A2C-028DFCA4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D78C-2C16-45EB-A0C7-D6EFF4E27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26C9-D32D-4435-8265-568D3CD2B2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9C55-A721-4443-9CBD-65AEEF486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3197-4DF5-41C1-B678-18E39ABAD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9882A-1AAA-4D69-87F2-B4E95B2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8D7F6-86C0-43F0-B4A1-CEE62B66F9A3}"/>
              </a:ext>
            </a:extLst>
          </p:cNvPr>
          <p:cNvSpPr/>
          <p:nvPr/>
        </p:nvSpPr>
        <p:spPr>
          <a:xfrm>
            <a:off x="1436914" y="688769"/>
            <a:ext cx="9939647" cy="586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ED423-72F9-4E65-BBF5-323A7A61B541}"/>
              </a:ext>
            </a:extLst>
          </p:cNvPr>
          <p:cNvSpPr txBox="1"/>
          <p:nvPr/>
        </p:nvSpPr>
        <p:spPr>
          <a:xfrm>
            <a:off x="5545778" y="296884"/>
            <a:ext cx="154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market</a:t>
            </a:r>
          </a:p>
        </p:txBody>
      </p:sp>
    </p:spTree>
    <p:extLst>
      <p:ext uri="{BB962C8B-B14F-4D97-AF65-F5344CB8AC3E}">
        <p14:creationId xmlns:p14="http://schemas.microsoft.com/office/powerpoint/2010/main" val="55232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SC, Chandra - Dell Team</dc:creator>
  <cp:lastModifiedBy>SC, Chandra - Dell Team</cp:lastModifiedBy>
  <cp:revision>1</cp:revision>
  <dcterms:created xsi:type="dcterms:W3CDTF">2020-05-11T08:47:21Z</dcterms:created>
  <dcterms:modified xsi:type="dcterms:W3CDTF">2020-06-05T05:12:16Z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Chandra_sathanur_Chi@DellTeam.com</vt:lpwstr>
  </property>
  <property fmtid="{D5CDD505-2E9C-101B-9397-08002B2CF9AE}" pid="5" name="MSIP_Label_17cb76b2-10b8-4fe1-93d4-2202842406cd_SetDate">
    <vt:lpwstr>2020-05-11T08:47:37.1336328Z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dbe8b4ef-5340-4bb1-90ce-235f78509183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