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02" autoAdjust="0"/>
  </p:normalViewPr>
  <p:slideViewPr>
    <p:cSldViewPr snapToGrid="0">
      <p:cViewPr varScale="1">
        <p:scale>
          <a:sx n="54" d="100"/>
          <a:sy n="54" d="100"/>
        </p:scale>
        <p:origin x="11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CB29E-575A-42CD-8D38-BBC041DF09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46F2-1A6F-4B1C-9F15-DA2B6303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7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Businesses or companies : Lists there shares in Stock Exchanges like NSE BSE</a:t>
            </a:r>
          </a:p>
          <a:p>
            <a:pPr marL="228600" indent="-228600">
              <a:buAutoNum type="arabicPeriod"/>
            </a:pPr>
            <a:r>
              <a:rPr lang="en-US" dirty="0"/>
              <a:t>Stock Exchanges will have stockbrokers to sell or buy  stocks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46F2-1A6F-4B1C-9F15-DA2B630332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753F-C11C-3AB1-D167-ABDF1452F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B0C72-0C7D-43DC-7D97-37A112663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0285-1E4A-BEB0-A951-C7DA574E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C129-A616-27F4-6BAF-CB6624C7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5EDD-F828-182B-4DB8-71A0E86B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6EE5-0EA2-5D14-383D-3E58F97A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78ECE-19D9-03CD-301C-B4FE710C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3BC5-A9DC-884F-8EA8-57A98AE0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B6A4-A209-9320-01F3-FFEFBA62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4BF8-41D8-208E-A19A-74953E53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77FC9-00CD-7592-AE50-852529133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1634F-EA29-7B1B-758B-85804A7A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6596-E1CF-C2EA-DA9C-D394AC4B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1222C-CF9E-6521-A15F-359589FC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A8D8-7001-FD7C-50A5-2AE5D252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4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3BFB-D696-B2F9-1EF7-24169574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0D87-471D-9E40-FEFE-734CBDCC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F01E-D0AA-84E3-3908-79D77DF7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049C-61ED-4459-7B16-47D8B065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A583-4378-B5F1-0D09-1D6AF706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5A-6B40-B5BB-9CC6-A829C6AA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6EB87-E674-3677-CB08-5395A492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0820-5078-1166-C655-3D31FA2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CBB6-24F5-94A7-423E-AC2A3A59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37AE-F7C4-329D-DB94-B8129FCB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0906-8D02-F9D1-1C22-C676FF4D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2C23-1245-C9F8-F813-174486028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E68F5-BB58-0B0B-489F-57C9EA299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4B171-E601-C018-0DEC-475924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C2CE8-2CB0-D2CE-C08A-A728CA63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DADE9-28B8-E88B-17B4-4919DCD4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1C6C-BA0D-EA76-338A-9D49579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E8A8A-2394-01EA-28AE-39281E6C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A5EDD-6DB3-3871-4960-2945E8BD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513FA-A5EB-EE18-03C7-4A0852FB5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5B210-65C8-F98E-AD05-7075131EF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90DDB-2DD2-7130-4CD1-1742140F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4F588-8798-DE7E-0DA5-230688F3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91F4-DE05-BBCE-CDB4-C03877DD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7A0F-6B35-A95A-8F45-11D269DB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C0311-AC25-F140-4980-2CF5088F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9F878-FA5C-4AA3-73D0-7F5FA00F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057D2-D395-7E99-CCF5-6F76B07C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45319-1638-D1AD-63F4-144CC45F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57ADF-51BD-AC1D-52C0-9AF7272E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08E55-FFD4-2E29-B778-D042D48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6944-D2C6-7773-3DBD-04C0FB20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FA40-F8E7-1DCA-0F74-58B00997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A5C89-1666-DBE5-1515-4FBE50201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2CCEC-11BA-9A6C-BFC2-4B7C8E37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43EDA-25B9-03D6-4605-6F18E64D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2274-31A2-1A7E-24C9-8253BB8C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6813-14AB-7FF6-7B8C-14E29492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D173A-E2B8-CFC4-57A8-681F9B83C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AB03D-011A-3231-6C8D-0305A479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30E61-B6BF-5FC3-1D9B-198439F2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729CD-A2F3-6DA2-C6E2-4501E24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A1E38-E4F8-6F15-659D-21CBFFD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E23EC-AE59-E989-42FA-A2F01E30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45ED9-7DFE-BE4D-13DB-4D3A63414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A8D9-A695-4A59-379B-051E1C8D2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924E-7083-4431-804F-222BA73C77E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A8F0-CF6B-B452-7AAF-E0AC5A37F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2EFF-697E-FCEF-0DEA-830774618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3A94-1DCF-4C6B-8152-B6B5766E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7170A-50C2-93E7-F22B-F92505FEE1E2}"/>
              </a:ext>
            </a:extLst>
          </p:cNvPr>
          <p:cNvSpPr/>
          <p:nvPr/>
        </p:nvSpPr>
        <p:spPr>
          <a:xfrm>
            <a:off x="2948683" y="811658"/>
            <a:ext cx="8630292" cy="708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43A63-112F-92F4-4CA4-512D97B7F9F9}"/>
              </a:ext>
            </a:extLst>
          </p:cNvPr>
          <p:cNvSpPr txBox="1"/>
          <p:nvPr/>
        </p:nvSpPr>
        <p:spPr>
          <a:xfrm>
            <a:off x="5270642" y="1068512"/>
            <a:ext cx="26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Businesses / Companies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4D6EE-C8DD-4AD0-A64D-70AF24D7B597}"/>
              </a:ext>
            </a:extLst>
          </p:cNvPr>
          <p:cNvSpPr/>
          <p:nvPr/>
        </p:nvSpPr>
        <p:spPr>
          <a:xfrm>
            <a:off x="2948683" y="1952090"/>
            <a:ext cx="8630292" cy="708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844C8-1A81-7301-2261-8A0C7DA115EA}"/>
              </a:ext>
            </a:extLst>
          </p:cNvPr>
          <p:cNvSpPr txBox="1"/>
          <p:nvPr/>
        </p:nvSpPr>
        <p:spPr>
          <a:xfrm>
            <a:off x="400691" y="226569"/>
            <a:ext cx="26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Equity Market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7ED2D-7983-8F3C-6720-F616424E93E8}"/>
              </a:ext>
            </a:extLst>
          </p:cNvPr>
          <p:cNvSpPr txBox="1"/>
          <p:nvPr/>
        </p:nvSpPr>
        <p:spPr>
          <a:xfrm>
            <a:off x="5270642" y="2098132"/>
            <a:ext cx="4419623" cy="37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Exchanges: NSE,BSE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14CC1-BFA0-8DE3-4693-FB43BD554A63}"/>
              </a:ext>
            </a:extLst>
          </p:cNvPr>
          <p:cNvSpPr/>
          <p:nvPr/>
        </p:nvSpPr>
        <p:spPr>
          <a:xfrm>
            <a:off x="2948683" y="3074541"/>
            <a:ext cx="8630292" cy="708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119EC-27AB-7A3B-1D5F-2703140C63CA}"/>
              </a:ext>
            </a:extLst>
          </p:cNvPr>
          <p:cNvSpPr txBox="1"/>
          <p:nvPr/>
        </p:nvSpPr>
        <p:spPr>
          <a:xfrm>
            <a:off x="5054017" y="3243031"/>
            <a:ext cx="4419623" cy="37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Stockbrokers : </a:t>
            </a:r>
            <a:r>
              <a:rPr lang="en-US" dirty="0" err="1"/>
              <a:t>Zerodha</a:t>
            </a:r>
            <a:r>
              <a:rPr lang="en-US" dirty="0"/>
              <a:t>, </a:t>
            </a:r>
            <a:r>
              <a:rPr lang="en-US" dirty="0" err="1"/>
              <a:t>Upstox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43E96D-1DAE-25A7-4E0B-B1BFB357B764}"/>
              </a:ext>
            </a:extLst>
          </p:cNvPr>
          <p:cNvSpPr/>
          <p:nvPr/>
        </p:nvSpPr>
        <p:spPr>
          <a:xfrm>
            <a:off x="2948682" y="4201930"/>
            <a:ext cx="8630292" cy="170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6CF4C-6392-1E02-29AF-0613981A978D}"/>
              </a:ext>
            </a:extLst>
          </p:cNvPr>
          <p:cNvSpPr txBox="1"/>
          <p:nvPr/>
        </p:nvSpPr>
        <p:spPr>
          <a:xfrm>
            <a:off x="5721837" y="4273046"/>
            <a:ext cx="243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participants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F07AFF-C691-7506-087A-B8257765CAA5}"/>
              </a:ext>
            </a:extLst>
          </p:cNvPr>
          <p:cNvSpPr/>
          <p:nvPr/>
        </p:nvSpPr>
        <p:spPr>
          <a:xfrm>
            <a:off x="3348841" y="4857008"/>
            <a:ext cx="1508167" cy="855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4BEC1-C295-5551-9FE9-E345D07895DE}"/>
              </a:ext>
            </a:extLst>
          </p:cNvPr>
          <p:cNvSpPr txBox="1"/>
          <p:nvPr/>
        </p:nvSpPr>
        <p:spPr>
          <a:xfrm>
            <a:off x="3318537" y="4961353"/>
            <a:ext cx="195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Domestic Retail Participants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0D55E-2E3B-39A5-5D15-85006E96526E}"/>
              </a:ext>
            </a:extLst>
          </p:cNvPr>
          <p:cNvSpPr/>
          <p:nvPr/>
        </p:nvSpPr>
        <p:spPr>
          <a:xfrm>
            <a:off x="5092978" y="4857008"/>
            <a:ext cx="1508167" cy="855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AE46C3-B385-6909-3C6F-FEE3ADF2F841}"/>
              </a:ext>
            </a:extLst>
          </p:cNvPr>
          <p:cNvSpPr txBox="1"/>
          <p:nvPr/>
        </p:nvSpPr>
        <p:spPr>
          <a:xfrm>
            <a:off x="5092978" y="4993448"/>
            <a:ext cx="15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NRI/OCI Retail Participants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ECACD3-1E0D-6BFC-2DE6-638B16D1FB8D}"/>
              </a:ext>
            </a:extLst>
          </p:cNvPr>
          <p:cNvSpPr/>
          <p:nvPr/>
        </p:nvSpPr>
        <p:spPr>
          <a:xfrm>
            <a:off x="6837115" y="4857006"/>
            <a:ext cx="1508167" cy="855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FE12D7-9C61-F948-6575-29E8161A4AA1}"/>
              </a:ext>
            </a:extLst>
          </p:cNvPr>
          <p:cNvSpPr txBox="1"/>
          <p:nvPr/>
        </p:nvSpPr>
        <p:spPr>
          <a:xfrm>
            <a:off x="6940092" y="4993448"/>
            <a:ext cx="150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DII / AMC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6B66DD-2C93-2FE3-AB7E-1E292EB12960}"/>
              </a:ext>
            </a:extLst>
          </p:cNvPr>
          <p:cNvSpPr/>
          <p:nvPr/>
        </p:nvSpPr>
        <p:spPr>
          <a:xfrm>
            <a:off x="8581251" y="4857005"/>
            <a:ext cx="1508167" cy="855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BAE30-990C-62B8-08B6-606287E4B12C}"/>
              </a:ext>
            </a:extLst>
          </p:cNvPr>
          <p:cNvSpPr txBox="1"/>
          <p:nvPr/>
        </p:nvSpPr>
        <p:spPr>
          <a:xfrm>
            <a:off x="8994885" y="5045078"/>
            <a:ext cx="69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6A7EFE-3A05-39C2-CBC4-A2F6BC756D52}"/>
              </a:ext>
            </a:extLst>
          </p:cNvPr>
          <p:cNvSpPr/>
          <p:nvPr/>
        </p:nvSpPr>
        <p:spPr>
          <a:xfrm>
            <a:off x="400691" y="811658"/>
            <a:ext cx="1587343" cy="5090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E9C38-9C20-806C-E9B1-5A4F08287DA9}"/>
              </a:ext>
            </a:extLst>
          </p:cNvPr>
          <p:cNvSpPr txBox="1"/>
          <p:nvPr/>
        </p:nvSpPr>
        <p:spPr>
          <a:xfrm>
            <a:off x="663840" y="3074541"/>
            <a:ext cx="108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Regulator</a:t>
            </a:r>
          </a:p>
          <a:p>
            <a:r>
              <a:rPr lang="en-US" dirty="0"/>
              <a:t>SEBI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56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C, Chandra</dc:creator>
  <cp:lastModifiedBy>S C, Chandra</cp:lastModifiedBy>
  <cp:revision>30</cp:revision>
  <dcterms:created xsi:type="dcterms:W3CDTF">2024-02-16T15:35:21Z</dcterms:created>
  <dcterms:modified xsi:type="dcterms:W3CDTF">2024-02-19T09:06:55Z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2024-02-16T15:35:27Z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0818b6bf-31d4-49bb-816e-2cb2de3526f8</vt:lpwstr>
  </property>
  <property fmtid="{D5CDD505-2E9C-101B-9397-08002B2CF9AE}" pid="8" name="MSIP_Label_dad3be33-4108-4738-9e07-d8656a181486_ContentBits">
    <vt:lpwstr>0</vt:lpwstr>
  </property>
</Properties>
</file>