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4"/>
  </p:sldMasterIdLst>
  <p:sldIdLst>
    <p:sldId id="256" r:id="rId5"/>
    <p:sldId id="257" r:id="rId6"/>
    <p:sldId id="259" r:id="rId7"/>
    <p:sldId id="260" r:id="rId8"/>
  </p:sldIdLst>
  <p:sldSz cx="12192000" cy="6858000"/>
  <p:notesSz cx="6934200" cy="92202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5FF9DB-B81B-47DD-BD17-C5AA97A278B9}" v="5" dt="2023-07-04T08:51:28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A49A41B-9CF1-4CD6-B1E3-F736C6383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171" y="6172200"/>
            <a:ext cx="2743200" cy="356618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A67014B0-AEAB-4CC8-BCED-661FF1CA2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4204926"/>
            <a:ext cx="7971108" cy="7239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94" indent="0" algn="ctr">
              <a:buNone/>
              <a:defRPr sz="2000"/>
            </a:lvl2pPr>
            <a:lvl3pPr marL="914386" indent="0" algn="ctr">
              <a:buNone/>
              <a:defRPr sz="1800"/>
            </a:lvl3pPr>
            <a:lvl4pPr marL="1371579" indent="0" algn="ctr">
              <a:buNone/>
              <a:defRPr sz="1600"/>
            </a:lvl4pPr>
            <a:lvl5pPr marL="1828773" indent="0" algn="ctr">
              <a:buNone/>
              <a:defRPr sz="1600"/>
            </a:lvl5pPr>
            <a:lvl6pPr marL="2285966" indent="0" algn="ctr">
              <a:buNone/>
              <a:defRPr sz="1600"/>
            </a:lvl6pPr>
            <a:lvl7pPr marL="2743158" indent="0" algn="ctr">
              <a:buNone/>
              <a:defRPr sz="1600"/>
            </a:lvl7pPr>
            <a:lvl8pPr marL="3200352" indent="0" algn="ctr">
              <a:buNone/>
              <a:defRPr sz="1600"/>
            </a:lvl8pPr>
            <a:lvl9pPr marL="36575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D8143-A159-4278-916B-DB3850ADE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381001" y="3429001"/>
            <a:ext cx="457200" cy="1143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7F5323D-6831-4D66-AAB2-4C1920E06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738314"/>
            <a:ext cx="7969282" cy="1495794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lang="en-US" sz="5400" dirty="0">
                <a:solidFill>
                  <a:srgbClr val="E5F8FF"/>
                </a:solidFill>
                <a:latin typeface="Arial Nova Light" panose="020B0304020202020204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6799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bar w/pattern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00100"/>
            <a:ext cx="4800600" cy="88639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defRPr lang="en-US" sz="3200" dirty="0">
                <a:solidFill>
                  <a:schemeClr val="tx2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61E767C-1F50-4D42-AF6A-E15CED75F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381001" y="400052"/>
            <a:ext cx="457200" cy="114300"/>
          </a:xfrm>
          <a:prstGeom prst="rect">
            <a:avLst/>
          </a:prstGeom>
          <a:solidFill>
            <a:srgbClr val="80C7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7185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bar w/photo half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ADD02D-4E86-18B9-EC0D-5EFAF43C6BBB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0D32A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2"/>
              </a:solidFill>
            </a:endParaRP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96F27EC7-A1F5-878A-4E9C-42D9EE7F3B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342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1"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33FDC-55EF-42E8-40A1-2BDB05C18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381001" y="3829052"/>
            <a:ext cx="457200" cy="114300"/>
          </a:xfrm>
          <a:prstGeom prst="rect">
            <a:avLst/>
          </a:prstGeom>
          <a:solidFill>
            <a:srgbClr val="80C7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569" y="4229100"/>
            <a:ext cx="4800600" cy="88639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defRPr lang="en-US" sz="3200" dirty="0">
                <a:solidFill>
                  <a:schemeClr val="tx2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22707C3E-AA17-F74E-2CC0-F61663C5E36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1" y="3829050"/>
            <a:ext cx="5715000" cy="23431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800"/>
              </a:spcBef>
              <a:buClr>
                <a:srgbClr val="808080"/>
              </a:buClr>
              <a:buNone/>
              <a:defRPr sz="1800" b="0">
                <a:solidFill>
                  <a:schemeClr val="tx2"/>
                </a:solidFill>
              </a:defRPr>
            </a:lvl1pPr>
            <a:lvl2pPr marL="228597" indent="-228597">
              <a:lnSpc>
                <a:spcPct val="100000"/>
              </a:lnSpc>
              <a:spcBef>
                <a:spcPts val="1200"/>
              </a:spcBef>
              <a:buClr>
                <a:srgbClr val="80C7FB"/>
              </a:buClr>
              <a:buFont typeface="Arial" panose="020B0604020202020204" pitchFamily="34" charset="0"/>
              <a:buChar char="•"/>
              <a:defRPr sz="1600" b="0">
                <a:solidFill>
                  <a:schemeClr val="tx2"/>
                </a:solidFill>
              </a:defRPr>
            </a:lvl2pPr>
            <a:lvl3pPr marL="685790" indent="-228597">
              <a:lnSpc>
                <a:spcPct val="100000"/>
              </a:lnSpc>
              <a:spcBef>
                <a:spcPts val="600"/>
              </a:spcBef>
              <a:buClr>
                <a:srgbClr val="80C7FB"/>
              </a:buClr>
              <a:buFont typeface="Arial" panose="020B0604020202020204" pitchFamily="34" charset="0"/>
              <a:buChar char="–"/>
              <a:defRPr sz="1200" b="0">
                <a:solidFill>
                  <a:schemeClr val="tx2"/>
                </a:solidFill>
              </a:defRPr>
            </a:lvl3pPr>
            <a:lvl4pPr marL="1600176" indent="-228597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70" indent="-228597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EC10F5B-4C21-AEA3-115E-942A040690DC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81000" y="5600701"/>
            <a:ext cx="4800600" cy="5715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800">
                <a:solidFill>
                  <a:srgbClr val="80C7FB"/>
                </a:solidFill>
                <a:latin typeface="Arial" panose="020B0604020202020204" pitchFamily="34" charset="0"/>
              </a:defRPr>
            </a:lvl1pPr>
            <a:lvl2pPr marL="457194" indent="0" algn="ctr">
              <a:buNone/>
              <a:defRPr sz="2000"/>
            </a:lvl2pPr>
            <a:lvl3pPr marL="914386" indent="0" algn="ctr">
              <a:buNone/>
              <a:defRPr sz="1800"/>
            </a:lvl3pPr>
            <a:lvl4pPr marL="1371579" indent="0" algn="ctr">
              <a:buNone/>
              <a:defRPr sz="1600"/>
            </a:lvl4pPr>
            <a:lvl5pPr marL="1828773" indent="0" algn="ctr">
              <a:buNone/>
              <a:defRPr sz="1600"/>
            </a:lvl5pPr>
            <a:lvl6pPr marL="2285966" indent="0" algn="ctr">
              <a:buNone/>
              <a:defRPr sz="1600"/>
            </a:lvl6pPr>
            <a:lvl7pPr marL="2743158" indent="0" algn="ctr">
              <a:buNone/>
              <a:defRPr sz="1600"/>
            </a:lvl7pPr>
            <a:lvl8pPr marL="3200352" indent="0" algn="ctr">
              <a:buNone/>
              <a:defRPr sz="1600"/>
            </a:lvl8pPr>
            <a:lvl9pPr marL="36575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383043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7D3C83F-1685-4A4A-8993-74D32190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343402"/>
            <a:ext cx="8001000" cy="1495794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lang="en-US" sz="5400" dirty="0">
                <a:solidFill>
                  <a:srgbClr val="E4FFD6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AEE0513-2CC5-4407-B582-332F61D61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381001" y="400052"/>
            <a:ext cx="457200" cy="114300"/>
          </a:xfrm>
          <a:prstGeom prst="rect">
            <a:avLst/>
          </a:prstGeom>
          <a:solidFill>
            <a:srgbClr val="35CD5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108" name="Text Placeholder 2">
            <a:extLst>
              <a:ext uri="{FF2B5EF4-FFF2-40B4-BE49-F238E27FC236}">
                <a16:creationId xmlns:a16="http://schemas.microsoft.com/office/drawing/2014/main" id="{581EB6DF-C2AD-463C-A014-FD1AA6D95B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800" y="349478"/>
            <a:ext cx="7315201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1400" cap="all" spc="300" baseline="0">
                <a:solidFill>
                  <a:schemeClr val="tx2"/>
                </a:solidFill>
              </a:defRPr>
            </a:lvl1pPr>
            <a:lvl2pPr marL="457194" indent="0">
              <a:buNone/>
              <a:defRPr/>
            </a:lvl2pPr>
            <a:lvl3pPr marL="914386" indent="0">
              <a:buNone/>
              <a:defRPr/>
            </a:lvl3pPr>
            <a:lvl4pPr marL="1371579" indent="0">
              <a:buNone/>
              <a:defRPr/>
            </a:lvl4pPr>
            <a:lvl5pPr marL="182877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1696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green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  <a:effectLst/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7D3C83F-1685-4A4A-8993-74D32190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343402"/>
            <a:ext cx="5715000" cy="1495794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lang="en-US" sz="5400" dirty="0">
                <a:solidFill>
                  <a:srgbClr val="E4FFD6"/>
                </a:solidFill>
                <a:effectLst>
                  <a:glow rad="127000">
                    <a:srgbClr val="247554"/>
                  </a:glow>
                </a:effectLst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AEE0513-2CC5-4407-B582-332F61D61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381001" y="400052"/>
            <a:ext cx="457200" cy="114300"/>
          </a:xfrm>
          <a:prstGeom prst="rect">
            <a:avLst/>
          </a:prstGeom>
          <a:solidFill>
            <a:srgbClr val="37CC5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108" name="Text Placeholder 2">
            <a:extLst>
              <a:ext uri="{FF2B5EF4-FFF2-40B4-BE49-F238E27FC236}">
                <a16:creationId xmlns:a16="http://schemas.microsoft.com/office/drawing/2014/main" id="{581EB6DF-C2AD-463C-A014-FD1AA6D95B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800" y="349478"/>
            <a:ext cx="7315201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1400" cap="all" spc="300" baseline="0">
                <a:solidFill>
                  <a:schemeClr val="tx2"/>
                </a:solidFill>
              </a:defRPr>
            </a:lvl1pPr>
            <a:lvl2pPr marL="457194" indent="0">
              <a:buNone/>
              <a:defRPr/>
            </a:lvl2pPr>
            <a:lvl3pPr marL="914386" indent="0">
              <a:buNone/>
              <a:defRPr/>
            </a:lvl3pPr>
            <a:lvl4pPr marL="1371579" indent="0">
              <a:buNone/>
              <a:defRPr/>
            </a:lvl4pPr>
            <a:lvl5pPr marL="182877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70094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 bar 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800101"/>
            <a:ext cx="2286000" cy="1329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>
                <a:solidFill>
                  <a:srgbClr val="E4FFD6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7100" y="400052"/>
            <a:ext cx="8382000" cy="58293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228597" indent="-228597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90" indent="-228597">
              <a:lnSpc>
                <a:spcPct val="100000"/>
              </a:lnSpc>
              <a:spcBef>
                <a:spcPts val="6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83" indent="-152398">
              <a:lnSpc>
                <a:spcPct val="100000"/>
              </a:lnSpc>
              <a:spcBef>
                <a:spcPts val="6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76" indent="-228597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70" indent="-228597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E372F5-2EC7-4733-8384-2D4149AF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381001" y="400052"/>
            <a:ext cx="457200" cy="114300"/>
          </a:xfrm>
          <a:prstGeom prst="rect">
            <a:avLst/>
          </a:prstGeom>
          <a:solidFill>
            <a:srgbClr val="9FFF9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D84B0B8-7C41-4C04-9E5E-65F066217219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81001" y="2514601"/>
            <a:ext cx="2286000" cy="371475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600">
                <a:solidFill>
                  <a:srgbClr val="9FFF99"/>
                </a:solidFill>
                <a:latin typeface="Arial" panose="020B0604020202020204" pitchFamily="34" charset="0"/>
              </a:defRPr>
            </a:lvl1pPr>
            <a:lvl2pPr marL="457194" indent="0" algn="ctr">
              <a:buNone/>
              <a:defRPr sz="2000"/>
            </a:lvl2pPr>
            <a:lvl3pPr marL="914386" indent="0" algn="ctr">
              <a:buNone/>
              <a:defRPr sz="1800"/>
            </a:lvl3pPr>
            <a:lvl4pPr marL="1371579" indent="0" algn="ctr">
              <a:buNone/>
              <a:defRPr sz="1600"/>
            </a:lvl4pPr>
            <a:lvl5pPr marL="1828773" indent="0" algn="ctr">
              <a:buNone/>
              <a:defRPr sz="1600"/>
            </a:lvl5pPr>
            <a:lvl6pPr marL="2285966" indent="0" algn="ctr">
              <a:buNone/>
              <a:defRPr sz="1600"/>
            </a:lvl6pPr>
            <a:lvl7pPr marL="2743158" indent="0" algn="ctr">
              <a:buNone/>
              <a:defRPr sz="1600"/>
            </a:lvl7pPr>
            <a:lvl8pPr marL="3200352" indent="0" algn="ctr">
              <a:buNone/>
              <a:defRPr sz="1600"/>
            </a:lvl8pPr>
            <a:lvl9pPr marL="36575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263462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 bar green w/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800101"/>
            <a:ext cx="2286000" cy="1329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>
                <a:solidFill>
                  <a:srgbClr val="E4FFD6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E372F5-2EC7-4733-8384-2D4149AF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381001" y="400052"/>
            <a:ext cx="457200" cy="114300"/>
          </a:xfrm>
          <a:prstGeom prst="rect">
            <a:avLst/>
          </a:prstGeom>
          <a:solidFill>
            <a:srgbClr val="9FFF9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D84B0B8-7C41-4C04-9E5E-65F066217219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81001" y="2514601"/>
            <a:ext cx="2286000" cy="371475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600">
                <a:solidFill>
                  <a:srgbClr val="9FFF99"/>
                </a:solidFill>
                <a:latin typeface="Arial" panose="020B0604020202020204" pitchFamily="34" charset="0"/>
              </a:defRPr>
            </a:lvl1pPr>
            <a:lvl2pPr marL="457194" indent="0" algn="ctr">
              <a:buNone/>
              <a:defRPr sz="2000"/>
            </a:lvl2pPr>
            <a:lvl3pPr marL="914386" indent="0" algn="ctr">
              <a:buNone/>
              <a:defRPr sz="1800"/>
            </a:lvl3pPr>
            <a:lvl4pPr marL="1371579" indent="0" algn="ctr">
              <a:buNone/>
              <a:defRPr sz="1600"/>
            </a:lvl4pPr>
            <a:lvl5pPr marL="1828773" indent="0" algn="ctr">
              <a:buNone/>
              <a:defRPr sz="1600"/>
            </a:lvl5pPr>
            <a:lvl6pPr marL="2285966" indent="0" algn="ctr">
              <a:buNone/>
              <a:defRPr sz="1600"/>
            </a:lvl6pPr>
            <a:lvl7pPr marL="2743158" indent="0" algn="ctr">
              <a:buNone/>
              <a:defRPr sz="1600"/>
            </a:lvl7pPr>
            <a:lvl8pPr marL="3200352" indent="0" algn="ctr">
              <a:buNone/>
              <a:defRPr sz="1600"/>
            </a:lvl8pPr>
            <a:lvl9pPr marL="36575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9FF4B414-00F5-1172-09E9-197EF6C8CF8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09900" y="0"/>
            <a:ext cx="9182100" cy="685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1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75942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bar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17DF1CB-5F39-48E0-B2DB-764E018FDB2D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24473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2" y="800101"/>
            <a:ext cx="4000500" cy="8863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25C9EF-E3D6-4E9D-83B4-E16E0BAD9154}"/>
              </a:ext>
            </a:extLst>
          </p:cNvPr>
          <p:cNvSpPr>
            <a:spLocks noGrp="1" noChangeAspect="1"/>
          </p:cNvSpPr>
          <p:nvPr>
            <p:ph sz="quarter" idx="11"/>
          </p:nvPr>
        </p:nvSpPr>
        <p:spPr>
          <a:xfrm>
            <a:off x="4438651" y="2228852"/>
            <a:ext cx="3314700" cy="3314700"/>
          </a:xfrm>
          <a:prstGeom prst="rect">
            <a:avLst/>
          </a:prstGeom>
          <a:solidFill>
            <a:srgbClr val="E4FFD6"/>
          </a:solidFill>
        </p:spPr>
        <p:txBody>
          <a:bodyPr tIns="91440" bIns="91440" anchor="ctr" anchorCtr="0"/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CC9ADC35-0177-4D0A-A2B4-6BE8CB97A65E}"/>
              </a:ext>
            </a:extLst>
          </p:cNvPr>
          <p:cNvSpPr>
            <a:spLocks noGrp="1" noChangeAspect="1"/>
          </p:cNvSpPr>
          <p:nvPr>
            <p:ph sz="quarter" idx="12"/>
          </p:nvPr>
        </p:nvSpPr>
        <p:spPr>
          <a:xfrm>
            <a:off x="552450" y="2228852"/>
            <a:ext cx="3314700" cy="3314700"/>
          </a:xfrm>
          <a:prstGeom prst="rect">
            <a:avLst/>
          </a:prstGeom>
          <a:solidFill>
            <a:srgbClr val="E4FFD6"/>
          </a:solidFill>
        </p:spPr>
        <p:txBody>
          <a:bodyPr tIns="91440" bIns="91440" anchor="ctr" anchorCtr="0"/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887CCC8C-1CBB-4FA5-AC41-F8CE31E2C100}"/>
              </a:ext>
            </a:extLst>
          </p:cNvPr>
          <p:cNvSpPr>
            <a:spLocks noGrp="1" noChangeAspect="1"/>
          </p:cNvSpPr>
          <p:nvPr>
            <p:ph sz="quarter" idx="13"/>
          </p:nvPr>
        </p:nvSpPr>
        <p:spPr>
          <a:xfrm>
            <a:off x="8324850" y="2228852"/>
            <a:ext cx="3314700" cy="3314700"/>
          </a:xfrm>
          <a:prstGeom prst="rect">
            <a:avLst/>
          </a:prstGeom>
          <a:solidFill>
            <a:srgbClr val="E4FFD6"/>
          </a:solidFill>
        </p:spPr>
        <p:txBody>
          <a:bodyPr tIns="91440" bIns="91440" anchor="ctr" anchorCtr="0"/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0C93A-C784-4B2F-A8F0-B35D5DE9A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381001" y="400052"/>
            <a:ext cx="457200" cy="114300"/>
          </a:xfrm>
          <a:prstGeom prst="rect">
            <a:avLst/>
          </a:prstGeom>
          <a:solidFill>
            <a:srgbClr val="35CD5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8673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95DA-6F2D-4DB9-A4B6-50D3D1C6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62" y="3438305"/>
            <a:ext cx="9201150" cy="2676747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90000"/>
              </a:lnSpc>
              <a:defRPr sz="5400">
                <a:solidFill>
                  <a:srgbClr val="9FFF9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487A85-65B5-4371-833A-AD6EFF69F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6CBAE8D-A442-4706-952E-6CCFA561B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381001" y="2914652"/>
            <a:ext cx="457200" cy="114300"/>
          </a:xfrm>
          <a:prstGeom prst="rect">
            <a:avLst/>
          </a:prstGeom>
          <a:solidFill>
            <a:srgbClr val="9FFF9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200">
              <a:solidFill>
                <a:srgbClr val="9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169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bar w/photo half green">
    <p:bg>
      <p:bgPr>
        <a:solidFill>
          <a:srgbClr val="2447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ADD02D-4E86-18B9-EC0D-5EFAF43C6BBB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24755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2"/>
              </a:solidFill>
            </a:endParaRP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96F27EC7-A1F5-878A-4E9C-42D9EE7F3B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342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1"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33FDC-55EF-42E8-40A1-2BDB05C18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381001" y="3829052"/>
            <a:ext cx="457200" cy="114300"/>
          </a:xfrm>
          <a:prstGeom prst="rect">
            <a:avLst/>
          </a:prstGeom>
          <a:solidFill>
            <a:srgbClr val="9FFF9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569" y="4229100"/>
            <a:ext cx="4800600" cy="88639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defRPr lang="en-US" sz="3200" dirty="0">
                <a:solidFill>
                  <a:schemeClr val="tx2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7BBD618F-8A85-084C-32A4-1A29A50E8E9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1" y="3829050"/>
            <a:ext cx="5715000" cy="23431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800"/>
              </a:spcBef>
              <a:buClr>
                <a:srgbClr val="808080"/>
              </a:buClr>
              <a:buNone/>
              <a:defRPr sz="1800" b="0">
                <a:solidFill>
                  <a:schemeClr val="tx2"/>
                </a:solidFill>
              </a:defRPr>
            </a:lvl1pPr>
            <a:lvl2pPr marL="228597" indent="-228597">
              <a:lnSpc>
                <a:spcPct val="100000"/>
              </a:lnSpc>
              <a:spcBef>
                <a:spcPts val="1200"/>
              </a:spcBef>
              <a:buClr>
                <a:srgbClr val="9FFF99"/>
              </a:buClr>
              <a:buFont typeface="Arial" panose="020B0604020202020204" pitchFamily="34" charset="0"/>
              <a:buChar char="•"/>
              <a:defRPr sz="1600" b="0">
                <a:solidFill>
                  <a:schemeClr val="tx2"/>
                </a:solidFill>
              </a:defRPr>
            </a:lvl2pPr>
            <a:lvl3pPr marL="685790" indent="-228597">
              <a:lnSpc>
                <a:spcPct val="100000"/>
              </a:lnSpc>
              <a:spcBef>
                <a:spcPts val="600"/>
              </a:spcBef>
              <a:buClr>
                <a:srgbClr val="9FFF99"/>
              </a:buClr>
              <a:buFont typeface="Arial" panose="020B0604020202020204" pitchFamily="34" charset="0"/>
              <a:buChar char="–"/>
              <a:defRPr sz="1200" b="0">
                <a:solidFill>
                  <a:schemeClr val="tx2"/>
                </a:solidFill>
              </a:defRPr>
            </a:lvl3pPr>
            <a:lvl4pPr marL="1600176" indent="-228597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70" indent="-228597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DA5B365-007E-1E32-CA95-9AA4910AA44A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81000" y="5600701"/>
            <a:ext cx="4800600" cy="5715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800">
                <a:solidFill>
                  <a:srgbClr val="9FFF99"/>
                </a:solidFill>
                <a:latin typeface="Arial" panose="020B0604020202020204" pitchFamily="34" charset="0"/>
              </a:defRPr>
            </a:lvl1pPr>
            <a:lvl2pPr marL="457194" indent="0" algn="ctr">
              <a:buNone/>
              <a:defRPr sz="2000"/>
            </a:lvl2pPr>
            <a:lvl3pPr marL="914386" indent="0" algn="ctr">
              <a:buNone/>
              <a:defRPr sz="1800"/>
            </a:lvl3pPr>
            <a:lvl4pPr marL="1371579" indent="0" algn="ctr">
              <a:buNone/>
              <a:defRPr sz="1600"/>
            </a:lvl4pPr>
            <a:lvl5pPr marL="1828773" indent="0" algn="ctr">
              <a:buNone/>
              <a:defRPr sz="1600"/>
            </a:lvl5pPr>
            <a:lvl6pPr marL="2285966" indent="0" algn="ctr">
              <a:buNone/>
              <a:defRPr sz="1600"/>
            </a:lvl6pPr>
            <a:lvl7pPr marL="2743158" indent="0" algn="ctr">
              <a:buNone/>
              <a:defRPr sz="1600"/>
            </a:lvl7pPr>
            <a:lvl8pPr marL="3200352" indent="0" algn="ctr">
              <a:buNone/>
              <a:defRPr sz="1600"/>
            </a:lvl8pPr>
            <a:lvl9pPr marL="36575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24914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7D3C83F-1685-4A4A-8993-74D32190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343402"/>
            <a:ext cx="8001000" cy="1495794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lang="en-US" sz="5400" dirty="0">
                <a:solidFill>
                  <a:srgbClr val="FBEECE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0DF9CD8-713A-4D3D-ABB1-066FD97F8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381001" y="400052"/>
            <a:ext cx="457200" cy="114300"/>
          </a:xfrm>
          <a:prstGeom prst="rect">
            <a:avLst/>
          </a:prstGeom>
          <a:solidFill>
            <a:srgbClr val="B30B3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135" name="Text Placeholder 2">
            <a:extLst>
              <a:ext uri="{FF2B5EF4-FFF2-40B4-BE49-F238E27FC236}">
                <a16:creationId xmlns:a16="http://schemas.microsoft.com/office/drawing/2014/main" id="{A9B0FFD7-BFAD-41E7-9D7B-61B869FFD9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800" y="349478"/>
            <a:ext cx="7315201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1400" cap="all" spc="300" baseline="0">
                <a:solidFill>
                  <a:schemeClr val="tx2"/>
                </a:solidFill>
              </a:defRPr>
            </a:lvl1pPr>
            <a:lvl2pPr marL="457194" indent="0">
              <a:buNone/>
              <a:defRPr/>
            </a:lvl2pPr>
            <a:lvl3pPr marL="914386" indent="0">
              <a:buNone/>
              <a:defRPr/>
            </a:lvl3pPr>
            <a:lvl4pPr marL="1371579" indent="0">
              <a:buNone/>
              <a:defRPr/>
            </a:lvl4pPr>
            <a:lvl5pPr marL="182877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82064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A49A41B-9CF1-4CD6-B1E3-F736C6383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171" y="6172200"/>
            <a:ext cx="2743200" cy="356618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A67014B0-AEAB-4CC8-BCED-661FF1CA2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4204926"/>
            <a:ext cx="7971108" cy="7239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94" indent="0" algn="ctr">
              <a:buNone/>
              <a:defRPr sz="2000"/>
            </a:lvl2pPr>
            <a:lvl3pPr marL="914386" indent="0" algn="ctr">
              <a:buNone/>
              <a:defRPr sz="1800"/>
            </a:lvl3pPr>
            <a:lvl4pPr marL="1371579" indent="0" algn="ctr">
              <a:buNone/>
              <a:defRPr sz="1600"/>
            </a:lvl4pPr>
            <a:lvl5pPr marL="1828773" indent="0" algn="ctr">
              <a:buNone/>
              <a:defRPr sz="1600"/>
            </a:lvl5pPr>
            <a:lvl6pPr marL="2285966" indent="0" algn="ctr">
              <a:buNone/>
              <a:defRPr sz="1600"/>
            </a:lvl6pPr>
            <a:lvl7pPr marL="2743158" indent="0" algn="ctr">
              <a:buNone/>
              <a:defRPr sz="1600"/>
            </a:lvl7pPr>
            <a:lvl8pPr marL="3200352" indent="0" algn="ctr">
              <a:buNone/>
              <a:defRPr sz="1600"/>
            </a:lvl8pPr>
            <a:lvl9pPr marL="36575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D8143-A159-4278-916B-DB3850ADE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381001" y="3429001"/>
            <a:ext cx="457200" cy="1143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7F5323D-6831-4D66-AAB2-4C1920E06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738314"/>
            <a:ext cx="7969282" cy="1495794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lang="en-US" sz="5400" dirty="0">
                <a:solidFill>
                  <a:srgbClr val="E5F8FF"/>
                </a:solidFill>
                <a:effectLst>
                  <a:glow rad="127000">
                    <a:srgbClr val="0D32A4"/>
                  </a:glow>
                </a:effectLst>
                <a:latin typeface="Arial Nova Light" panose="020B0304020202020204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0074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red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  <a:effectLst/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7D3C83F-1685-4A4A-8993-74D32190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343402"/>
            <a:ext cx="5715000" cy="1495794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lang="en-US" sz="5400" dirty="0">
                <a:solidFill>
                  <a:srgbClr val="FBEECE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0DF9CD8-713A-4D3D-ABB1-066FD97F8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381001" y="400052"/>
            <a:ext cx="457200" cy="11430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135" name="Text Placeholder 2">
            <a:extLst>
              <a:ext uri="{FF2B5EF4-FFF2-40B4-BE49-F238E27FC236}">
                <a16:creationId xmlns:a16="http://schemas.microsoft.com/office/drawing/2014/main" id="{A9B0FFD7-BFAD-41E7-9D7B-61B869FFD9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800" y="349478"/>
            <a:ext cx="7315201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1400" cap="all" spc="300" baseline="0">
                <a:solidFill>
                  <a:schemeClr val="tx2"/>
                </a:solidFill>
              </a:defRPr>
            </a:lvl1pPr>
            <a:lvl2pPr marL="457194" indent="0">
              <a:buNone/>
              <a:defRPr/>
            </a:lvl2pPr>
            <a:lvl3pPr marL="914386" indent="0">
              <a:buNone/>
              <a:defRPr/>
            </a:lvl3pPr>
            <a:lvl4pPr marL="1371579" indent="0">
              <a:buNone/>
              <a:defRPr/>
            </a:lvl4pPr>
            <a:lvl5pPr marL="182877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59868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 bar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936" y="800101"/>
            <a:ext cx="2267064" cy="1329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>
                <a:solidFill>
                  <a:srgbClr val="FBEECE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7100" y="400052"/>
            <a:ext cx="8382000" cy="58293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228597" indent="-228597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90" indent="-228597">
              <a:lnSpc>
                <a:spcPct val="100000"/>
              </a:lnSpc>
              <a:spcBef>
                <a:spcPts val="6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83" indent="-152398">
              <a:lnSpc>
                <a:spcPct val="100000"/>
              </a:lnSpc>
              <a:spcBef>
                <a:spcPts val="6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76" indent="-228597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70" indent="-228597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E372F5-2EC7-4733-8384-2D4149AF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381001" y="415452"/>
            <a:ext cx="457200" cy="11430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D84B0B8-7C41-4C04-9E5E-65F066217219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81000" y="2514601"/>
            <a:ext cx="2281326" cy="371475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600">
                <a:solidFill>
                  <a:schemeClr val="accent3"/>
                </a:solidFill>
                <a:latin typeface="Arial" panose="020B0604020202020204" pitchFamily="34" charset="0"/>
              </a:defRPr>
            </a:lvl1pPr>
            <a:lvl2pPr marL="457194" indent="0" algn="ctr">
              <a:buNone/>
              <a:defRPr sz="2000"/>
            </a:lvl2pPr>
            <a:lvl3pPr marL="914386" indent="0" algn="ctr">
              <a:buNone/>
              <a:defRPr sz="1800"/>
            </a:lvl3pPr>
            <a:lvl4pPr marL="1371579" indent="0" algn="ctr">
              <a:buNone/>
              <a:defRPr sz="1600"/>
            </a:lvl4pPr>
            <a:lvl5pPr marL="1828773" indent="0" algn="ctr">
              <a:buNone/>
              <a:defRPr sz="1600"/>
            </a:lvl5pPr>
            <a:lvl6pPr marL="2285966" indent="0" algn="ctr">
              <a:buNone/>
              <a:defRPr sz="1600"/>
            </a:lvl6pPr>
            <a:lvl7pPr marL="2743158" indent="0" algn="ctr">
              <a:buNone/>
              <a:defRPr sz="1600"/>
            </a:lvl7pPr>
            <a:lvl8pPr marL="3200352" indent="0" algn="ctr">
              <a:buNone/>
              <a:defRPr sz="1600"/>
            </a:lvl8pPr>
            <a:lvl9pPr marL="36575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13358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 bar red w/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936" y="800101"/>
            <a:ext cx="2267064" cy="1329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>
                <a:solidFill>
                  <a:srgbClr val="FBEECE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E372F5-2EC7-4733-8384-2D4149AF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381001" y="415452"/>
            <a:ext cx="457200" cy="11430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D84B0B8-7C41-4C04-9E5E-65F066217219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81000" y="2514601"/>
            <a:ext cx="2281326" cy="371475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600">
                <a:solidFill>
                  <a:schemeClr val="accent3"/>
                </a:solidFill>
                <a:latin typeface="Arial" panose="020B0604020202020204" pitchFamily="34" charset="0"/>
              </a:defRPr>
            </a:lvl1pPr>
            <a:lvl2pPr marL="457194" indent="0" algn="ctr">
              <a:buNone/>
              <a:defRPr sz="2000"/>
            </a:lvl2pPr>
            <a:lvl3pPr marL="914386" indent="0" algn="ctr">
              <a:buNone/>
              <a:defRPr sz="1800"/>
            </a:lvl3pPr>
            <a:lvl4pPr marL="1371579" indent="0" algn="ctr">
              <a:buNone/>
              <a:defRPr sz="1600"/>
            </a:lvl4pPr>
            <a:lvl5pPr marL="1828773" indent="0" algn="ctr">
              <a:buNone/>
              <a:defRPr sz="1600"/>
            </a:lvl5pPr>
            <a:lvl6pPr marL="2285966" indent="0" algn="ctr">
              <a:buNone/>
              <a:defRPr sz="1600"/>
            </a:lvl6pPr>
            <a:lvl7pPr marL="2743158" indent="0" algn="ctr">
              <a:buNone/>
              <a:defRPr sz="1600"/>
            </a:lvl7pPr>
            <a:lvl8pPr marL="3200352" indent="0" algn="ctr">
              <a:buNone/>
              <a:defRPr sz="1600"/>
            </a:lvl8pPr>
            <a:lvl9pPr marL="36575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AF0261D-3168-603A-763E-1A036640EFF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09900" y="0"/>
            <a:ext cx="9182100" cy="685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1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429061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bar r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5CDF81-BCDC-4155-A36E-2E848EF6612B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691D3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484" y="800101"/>
            <a:ext cx="4056167" cy="8863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25C9EF-E3D6-4E9D-83B4-E16E0BAD9154}"/>
              </a:ext>
            </a:extLst>
          </p:cNvPr>
          <p:cNvSpPr>
            <a:spLocks noGrp="1" noChangeAspect="1"/>
          </p:cNvSpPr>
          <p:nvPr>
            <p:ph sz="quarter" idx="11"/>
          </p:nvPr>
        </p:nvSpPr>
        <p:spPr>
          <a:xfrm>
            <a:off x="4438651" y="2228852"/>
            <a:ext cx="3314700" cy="3314700"/>
          </a:xfrm>
          <a:prstGeom prst="rect">
            <a:avLst/>
          </a:prstGeom>
          <a:solidFill>
            <a:srgbClr val="FBEECE"/>
          </a:solidFill>
        </p:spPr>
        <p:txBody>
          <a:bodyPr tIns="91440" bIns="91440" anchor="ctr" anchorCtr="0"/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CC9ADC35-0177-4D0A-A2B4-6BE8CB97A65E}"/>
              </a:ext>
            </a:extLst>
          </p:cNvPr>
          <p:cNvSpPr>
            <a:spLocks noGrp="1" noChangeAspect="1"/>
          </p:cNvSpPr>
          <p:nvPr>
            <p:ph sz="quarter" idx="12"/>
          </p:nvPr>
        </p:nvSpPr>
        <p:spPr>
          <a:xfrm>
            <a:off x="552450" y="2228852"/>
            <a:ext cx="3314700" cy="3314700"/>
          </a:xfrm>
          <a:prstGeom prst="rect">
            <a:avLst/>
          </a:prstGeom>
          <a:solidFill>
            <a:srgbClr val="FBEECE"/>
          </a:solidFill>
        </p:spPr>
        <p:txBody>
          <a:bodyPr tIns="91440" bIns="91440" anchor="ctr" anchorCtr="0"/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887CCC8C-1CBB-4FA5-AC41-F8CE31E2C100}"/>
              </a:ext>
            </a:extLst>
          </p:cNvPr>
          <p:cNvSpPr>
            <a:spLocks noGrp="1" noChangeAspect="1"/>
          </p:cNvSpPr>
          <p:nvPr>
            <p:ph sz="quarter" idx="13"/>
          </p:nvPr>
        </p:nvSpPr>
        <p:spPr>
          <a:xfrm>
            <a:off x="8324850" y="2228852"/>
            <a:ext cx="3314700" cy="3314700"/>
          </a:xfrm>
          <a:prstGeom prst="rect">
            <a:avLst/>
          </a:prstGeom>
          <a:solidFill>
            <a:srgbClr val="FBEECE"/>
          </a:solidFill>
        </p:spPr>
        <p:txBody>
          <a:bodyPr tIns="91440" bIns="91440" anchor="ctr" anchorCtr="0"/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1E45A1-78E0-4520-916E-F5407FC0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381001" y="400052"/>
            <a:ext cx="457200" cy="11430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616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r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95DA-6F2D-4DB9-A4B6-50D3D1C6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82" y="3438305"/>
            <a:ext cx="9201150" cy="2676747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90000"/>
              </a:lnSpc>
              <a:defRPr sz="5400">
                <a:solidFill>
                  <a:srgbClr val="FBEEC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487A85-65B5-4371-833A-AD6EFF69F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6CBAE8D-A442-4706-952E-6CCFA561B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375981" y="2914652"/>
            <a:ext cx="457200" cy="11430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7421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bar w/photo half red">
    <p:bg>
      <p:bgPr>
        <a:solidFill>
          <a:srgbClr val="691D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ADD02D-4E86-18B9-EC0D-5EFAF43C6BBB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2"/>
              </a:solidFill>
            </a:endParaRP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96F27EC7-A1F5-878A-4E9C-42D9EE7F3B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137" y="0"/>
            <a:ext cx="12192000" cy="342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1"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569" y="4229100"/>
            <a:ext cx="4800600" cy="88639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defRPr lang="en-US" sz="3200" dirty="0">
                <a:solidFill>
                  <a:schemeClr val="tx2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7BBD618F-8A85-084C-32A4-1A29A50E8E9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1" y="3829050"/>
            <a:ext cx="5715000" cy="23431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800"/>
              </a:spcBef>
              <a:buClr>
                <a:srgbClr val="808080"/>
              </a:buClr>
              <a:buNone/>
              <a:defRPr sz="1800" b="0">
                <a:solidFill>
                  <a:schemeClr val="tx2"/>
                </a:solidFill>
              </a:defRPr>
            </a:lvl1pPr>
            <a:lvl2pPr marL="228597" indent="-228597">
              <a:lnSpc>
                <a:spcPct val="100000"/>
              </a:lnSpc>
              <a:spcBef>
                <a:spcPts val="12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600" b="0">
                <a:solidFill>
                  <a:schemeClr val="tx2"/>
                </a:solidFill>
              </a:defRPr>
            </a:lvl2pPr>
            <a:lvl3pPr marL="685790" indent="-228597">
              <a:lnSpc>
                <a:spcPct val="100000"/>
              </a:lnSpc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–"/>
              <a:defRPr sz="1200" b="0">
                <a:solidFill>
                  <a:schemeClr val="tx2"/>
                </a:solidFill>
              </a:defRPr>
            </a:lvl3pPr>
            <a:lvl4pPr marL="1600176" indent="-228597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70" indent="-228597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DA5B365-007E-1E32-CA95-9AA4910AA44A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81000" y="5600701"/>
            <a:ext cx="4800600" cy="5715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800">
                <a:solidFill>
                  <a:schemeClr val="accent3"/>
                </a:solidFill>
                <a:latin typeface="Arial" panose="020B0604020202020204" pitchFamily="34" charset="0"/>
              </a:defRPr>
            </a:lvl1pPr>
            <a:lvl2pPr marL="457194" indent="0" algn="ctr">
              <a:buNone/>
              <a:defRPr sz="2000"/>
            </a:lvl2pPr>
            <a:lvl3pPr marL="914386" indent="0" algn="ctr">
              <a:buNone/>
              <a:defRPr sz="1800"/>
            </a:lvl3pPr>
            <a:lvl4pPr marL="1371579" indent="0" algn="ctr">
              <a:buNone/>
              <a:defRPr sz="1600"/>
            </a:lvl4pPr>
            <a:lvl5pPr marL="1828773" indent="0" algn="ctr">
              <a:buNone/>
              <a:defRPr sz="1600"/>
            </a:lvl5pPr>
            <a:lvl6pPr marL="2285966" indent="0" algn="ctr">
              <a:buNone/>
              <a:defRPr sz="1600"/>
            </a:lvl6pPr>
            <a:lvl7pPr marL="2743158" indent="0" algn="ctr">
              <a:buNone/>
              <a:defRPr sz="1600"/>
            </a:lvl7pPr>
            <a:lvl8pPr marL="3200352" indent="0" algn="ctr">
              <a:buNone/>
              <a:defRPr sz="1600"/>
            </a:lvl8pPr>
            <a:lvl9pPr marL="36575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33FDC-55EF-42E8-40A1-2BDB05C18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381001" y="3829052"/>
            <a:ext cx="457200" cy="11430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1503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7D3C83F-1685-4A4A-8993-74D32190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343402"/>
            <a:ext cx="8001000" cy="1495794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lang="en-US" sz="5400" dirty="0">
                <a:solidFill>
                  <a:srgbClr val="DEDD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5EEE0E6-B40B-48FE-B61F-E4FEF9010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381001" y="400052"/>
            <a:ext cx="457200" cy="114300"/>
          </a:xfrm>
          <a:prstGeom prst="rect">
            <a:avLst/>
          </a:prstGeom>
          <a:solidFill>
            <a:srgbClr val="8E5CE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135" name="Text Placeholder 2">
            <a:extLst>
              <a:ext uri="{FF2B5EF4-FFF2-40B4-BE49-F238E27FC236}">
                <a16:creationId xmlns:a16="http://schemas.microsoft.com/office/drawing/2014/main" id="{F57C5113-2576-4463-9E20-05EC188AF6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6800" y="349478"/>
            <a:ext cx="7315201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1400" cap="all" spc="300" baseline="0">
                <a:solidFill>
                  <a:schemeClr val="tx2"/>
                </a:solidFill>
              </a:defRPr>
            </a:lvl1pPr>
            <a:lvl2pPr marL="457194" indent="0">
              <a:buNone/>
              <a:defRPr/>
            </a:lvl2pPr>
            <a:lvl3pPr marL="914386" indent="0">
              <a:buNone/>
              <a:defRPr/>
            </a:lvl3pPr>
            <a:lvl4pPr marL="1371579" indent="0">
              <a:buNone/>
              <a:defRPr/>
            </a:lvl4pPr>
            <a:lvl5pPr marL="182877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3544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purple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  <a:effectLst>
            <a:glow rad="127000">
              <a:srgbClr val="612CB0"/>
            </a:glow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7D3C83F-1685-4A4A-8993-74D32190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343402"/>
            <a:ext cx="5715000" cy="1495794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lang="en-US" sz="5400" dirty="0">
                <a:solidFill>
                  <a:srgbClr val="DEDD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5EEE0E6-B40B-48FE-B61F-E4FEF9010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381000" y="400052"/>
            <a:ext cx="404949" cy="114300"/>
          </a:xfrm>
          <a:prstGeom prst="rect">
            <a:avLst/>
          </a:prstGeom>
          <a:solidFill>
            <a:srgbClr val="8E5CE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135" name="Text Placeholder 2">
            <a:extLst>
              <a:ext uri="{FF2B5EF4-FFF2-40B4-BE49-F238E27FC236}">
                <a16:creationId xmlns:a16="http://schemas.microsoft.com/office/drawing/2014/main" id="{F57C5113-2576-4463-9E20-05EC188AF6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6800" y="349478"/>
            <a:ext cx="497205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1400" cap="all" spc="300" baseline="0">
                <a:solidFill>
                  <a:schemeClr val="tx2"/>
                </a:solidFill>
              </a:defRPr>
            </a:lvl1pPr>
            <a:lvl2pPr marL="457194" indent="0">
              <a:buNone/>
              <a:defRPr/>
            </a:lvl2pPr>
            <a:lvl3pPr marL="914386" indent="0">
              <a:buNone/>
              <a:defRPr/>
            </a:lvl3pPr>
            <a:lvl4pPr marL="1371579" indent="0">
              <a:buNone/>
              <a:defRPr/>
            </a:lvl4pPr>
            <a:lvl5pPr marL="182877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1244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 bar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878" y="800101"/>
            <a:ext cx="2282122" cy="1329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>
                <a:solidFill>
                  <a:srgbClr val="DEDD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7100" y="400052"/>
            <a:ext cx="8343900" cy="58293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228597" indent="-228597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90" indent="-228597">
              <a:lnSpc>
                <a:spcPct val="100000"/>
              </a:lnSpc>
              <a:spcBef>
                <a:spcPts val="6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83" indent="-152398">
              <a:lnSpc>
                <a:spcPct val="100000"/>
              </a:lnSpc>
              <a:spcBef>
                <a:spcPts val="6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76" indent="-228597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70" indent="-228597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E372F5-2EC7-4733-8384-2D4149AFD478}"/>
              </a:ext>
            </a:extLst>
          </p:cNvPr>
          <p:cNvSpPr>
            <a:spLocks noChangeAspect="1"/>
          </p:cNvSpPr>
          <p:nvPr/>
        </p:nvSpPr>
        <p:spPr>
          <a:xfrm>
            <a:off x="391723" y="400052"/>
            <a:ext cx="457200" cy="114300"/>
          </a:xfrm>
          <a:prstGeom prst="rect">
            <a:avLst/>
          </a:prstGeom>
          <a:solidFill>
            <a:srgbClr val="AA96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D84B0B8-7C41-4C04-9E5E-65F066217219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85562" y="2514601"/>
            <a:ext cx="2281606" cy="371475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600">
                <a:solidFill>
                  <a:srgbClr val="BEAFFF"/>
                </a:solidFill>
                <a:latin typeface="Arial" panose="020B0604020202020204" pitchFamily="34" charset="0"/>
              </a:defRPr>
            </a:lvl1pPr>
            <a:lvl2pPr marL="457194" indent="0" algn="ctr">
              <a:buNone/>
              <a:defRPr sz="2000"/>
            </a:lvl2pPr>
            <a:lvl3pPr marL="914386" indent="0" algn="ctr">
              <a:buNone/>
              <a:defRPr sz="1800"/>
            </a:lvl3pPr>
            <a:lvl4pPr marL="1371579" indent="0" algn="ctr">
              <a:buNone/>
              <a:defRPr sz="1600"/>
            </a:lvl4pPr>
            <a:lvl5pPr marL="1828773" indent="0" algn="ctr">
              <a:buNone/>
              <a:defRPr sz="1600"/>
            </a:lvl5pPr>
            <a:lvl6pPr marL="2285966" indent="0" algn="ctr">
              <a:buNone/>
              <a:defRPr sz="1600"/>
            </a:lvl6pPr>
            <a:lvl7pPr marL="2743158" indent="0" algn="ctr">
              <a:buNone/>
              <a:defRPr sz="1600"/>
            </a:lvl7pPr>
            <a:lvl8pPr marL="3200352" indent="0" algn="ctr">
              <a:buNone/>
              <a:defRPr sz="1600"/>
            </a:lvl8pPr>
            <a:lvl9pPr marL="36575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334749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 bar purple w/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878" y="800101"/>
            <a:ext cx="2282122" cy="1329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>
                <a:solidFill>
                  <a:srgbClr val="DEDD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E372F5-2EC7-4733-8384-2D4149AFD478}"/>
              </a:ext>
            </a:extLst>
          </p:cNvPr>
          <p:cNvSpPr>
            <a:spLocks noChangeAspect="1"/>
          </p:cNvSpPr>
          <p:nvPr/>
        </p:nvSpPr>
        <p:spPr>
          <a:xfrm>
            <a:off x="391723" y="400052"/>
            <a:ext cx="457200" cy="114300"/>
          </a:xfrm>
          <a:prstGeom prst="rect">
            <a:avLst/>
          </a:prstGeom>
          <a:solidFill>
            <a:srgbClr val="AA96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D84B0B8-7C41-4C04-9E5E-65F066217219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85562" y="2514601"/>
            <a:ext cx="2281606" cy="371475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600">
                <a:solidFill>
                  <a:srgbClr val="BEAFFF"/>
                </a:solidFill>
                <a:latin typeface="Arial" panose="020B0604020202020204" pitchFamily="34" charset="0"/>
              </a:defRPr>
            </a:lvl1pPr>
            <a:lvl2pPr marL="457194" indent="0" algn="ctr">
              <a:buNone/>
              <a:defRPr sz="2000"/>
            </a:lvl2pPr>
            <a:lvl3pPr marL="914386" indent="0" algn="ctr">
              <a:buNone/>
              <a:defRPr sz="1800"/>
            </a:lvl3pPr>
            <a:lvl4pPr marL="1371579" indent="0" algn="ctr">
              <a:buNone/>
              <a:defRPr sz="1600"/>
            </a:lvl4pPr>
            <a:lvl5pPr marL="1828773" indent="0" algn="ctr">
              <a:buNone/>
              <a:defRPr sz="1600"/>
            </a:lvl5pPr>
            <a:lvl6pPr marL="2285966" indent="0" algn="ctr">
              <a:buNone/>
              <a:defRPr sz="1600"/>
            </a:lvl6pPr>
            <a:lvl7pPr marL="2743158" indent="0" algn="ctr">
              <a:buNone/>
              <a:defRPr sz="1600"/>
            </a:lvl7pPr>
            <a:lvl8pPr marL="3200352" indent="0" algn="ctr">
              <a:buNone/>
              <a:defRPr sz="1600"/>
            </a:lvl8pPr>
            <a:lvl9pPr marL="36575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8E2FDEF9-3FD6-AC6B-BD4C-4D538691DE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09900" y="0"/>
            <a:ext cx="9182100" cy="685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1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696317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95DA-6F2D-4DB9-A4B6-50D3D1C6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759" y="5090336"/>
            <a:ext cx="9715500" cy="74789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5400">
                <a:solidFill>
                  <a:srgbClr val="E5F8FF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487A85-65B5-4371-833A-AD6EFF69F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E00A8F-8F29-4705-8469-E9075A8C1B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43900" y="914400"/>
            <a:ext cx="3467100" cy="2514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buClr>
                <a:schemeClr val="bg1"/>
              </a:buClr>
              <a:defRPr sz="2000">
                <a:solidFill>
                  <a:schemeClr val="tx2"/>
                </a:solidFill>
              </a:defRPr>
            </a:lvl1pPr>
            <a:lvl2pPr marL="741371" indent="-284166">
              <a:lnSpc>
                <a:spcPct val="100000"/>
              </a:lnSpc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–"/>
              <a:defRPr sz="1800">
                <a:solidFill>
                  <a:schemeClr val="tx2"/>
                </a:solidFill>
              </a:defRPr>
            </a:lvl2pPr>
            <a:lvl3pPr marL="1142982" indent="-228597">
              <a:lnSpc>
                <a:spcPct val="100000"/>
              </a:lnSpc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405028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bar purp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81D998F-1CEA-4933-A37B-06244CD6DC67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2A145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00101"/>
            <a:ext cx="4000500" cy="8863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E372F5-2EC7-4733-8384-2D4149AFD478}"/>
              </a:ext>
            </a:extLst>
          </p:cNvPr>
          <p:cNvSpPr>
            <a:spLocks noChangeAspect="1"/>
          </p:cNvSpPr>
          <p:nvPr/>
        </p:nvSpPr>
        <p:spPr>
          <a:xfrm>
            <a:off x="381001" y="400052"/>
            <a:ext cx="457200" cy="114300"/>
          </a:xfrm>
          <a:prstGeom prst="rect">
            <a:avLst/>
          </a:prstGeom>
          <a:solidFill>
            <a:srgbClr val="8E5CE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25C9EF-E3D6-4E9D-83B4-E16E0BAD9154}"/>
              </a:ext>
            </a:extLst>
          </p:cNvPr>
          <p:cNvSpPr>
            <a:spLocks noGrp="1" noChangeAspect="1"/>
          </p:cNvSpPr>
          <p:nvPr>
            <p:ph sz="quarter" idx="11"/>
          </p:nvPr>
        </p:nvSpPr>
        <p:spPr>
          <a:xfrm>
            <a:off x="4438651" y="2228852"/>
            <a:ext cx="3314700" cy="3314700"/>
          </a:xfrm>
          <a:prstGeom prst="rect">
            <a:avLst/>
          </a:prstGeom>
          <a:solidFill>
            <a:srgbClr val="DEDDFF"/>
          </a:solidFill>
        </p:spPr>
        <p:txBody>
          <a:bodyPr tIns="91440" bIns="91440" anchor="ctr" anchorCtr="0"/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CC9ADC35-0177-4D0A-A2B4-6BE8CB97A65E}"/>
              </a:ext>
            </a:extLst>
          </p:cNvPr>
          <p:cNvSpPr>
            <a:spLocks noGrp="1" noChangeAspect="1"/>
          </p:cNvSpPr>
          <p:nvPr>
            <p:ph sz="quarter" idx="12"/>
          </p:nvPr>
        </p:nvSpPr>
        <p:spPr>
          <a:xfrm>
            <a:off x="552450" y="2228852"/>
            <a:ext cx="3314700" cy="3314700"/>
          </a:xfrm>
          <a:prstGeom prst="rect">
            <a:avLst/>
          </a:prstGeom>
          <a:solidFill>
            <a:srgbClr val="DEDDFF"/>
          </a:solidFill>
        </p:spPr>
        <p:txBody>
          <a:bodyPr tIns="91440" bIns="91440" anchor="ctr" anchorCtr="0"/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887CCC8C-1CBB-4FA5-AC41-F8CE31E2C100}"/>
              </a:ext>
            </a:extLst>
          </p:cNvPr>
          <p:cNvSpPr>
            <a:spLocks noGrp="1" noChangeAspect="1"/>
          </p:cNvSpPr>
          <p:nvPr>
            <p:ph sz="quarter" idx="13"/>
          </p:nvPr>
        </p:nvSpPr>
        <p:spPr>
          <a:xfrm>
            <a:off x="8324850" y="2228852"/>
            <a:ext cx="3314700" cy="3314700"/>
          </a:xfrm>
          <a:prstGeom prst="rect">
            <a:avLst/>
          </a:prstGeom>
          <a:solidFill>
            <a:srgbClr val="DEDDFF"/>
          </a:solidFill>
        </p:spPr>
        <p:txBody>
          <a:bodyPr tIns="91440" bIns="91440" anchor="ctr" anchorCtr="0"/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1666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purple">
    <p:bg>
      <p:bgPr>
        <a:solidFill>
          <a:srgbClr val="612C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95DA-6F2D-4DB9-A4B6-50D3D1C6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879" y="3438305"/>
            <a:ext cx="9201150" cy="2676747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90000"/>
              </a:lnSpc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487A85-65B5-4371-833A-AD6EFF69F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6CBAE8D-A442-4706-952E-6CCFA561B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379879" y="2914652"/>
            <a:ext cx="457200" cy="114300"/>
          </a:xfrm>
          <a:prstGeom prst="rect">
            <a:avLst/>
          </a:prstGeom>
          <a:solidFill>
            <a:srgbClr val="BEA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1728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bar w/photo half purple">
    <p:bg>
      <p:bgPr>
        <a:solidFill>
          <a:srgbClr val="2A14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ADD02D-4E86-18B9-EC0D-5EFAF43C6BBB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612CB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2"/>
              </a:solidFill>
            </a:endParaRP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96F27EC7-A1F5-878A-4E9C-42D9EE7F3B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342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1"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33FDC-55EF-42E8-40A1-2BDB05C18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381001" y="3829052"/>
            <a:ext cx="457200" cy="114300"/>
          </a:xfrm>
          <a:prstGeom prst="rect">
            <a:avLst/>
          </a:prstGeom>
          <a:solidFill>
            <a:srgbClr val="BEA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569" y="4229100"/>
            <a:ext cx="4800600" cy="88639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defRPr lang="en-US" sz="3200" dirty="0">
                <a:solidFill>
                  <a:schemeClr val="tx2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7BBD618F-8A85-084C-32A4-1A29A50E8E9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1" y="3829050"/>
            <a:ext cx="5715000" cy="23431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800"/>
              </a:spcBef>
              <a:buClr>
                <a:srgbClr val="808080"/>
              </a:buClr>
              <a:buNone/>
              <a:defRPr sz="1800" b="0">
                <a:solidFill>
                  <a:schemeClr val="tx2"/>
                </a:solidFill>
              </a:defRPr>
            </a:lvl1pPr>
            <a:lvl2pPr marL="228597" indent="-228597">
              <a:lnSpc>
                <a:spcPct val="100000"/>
              </a:lnSpc>
              <a:spcBef>
                <a:spcPts val="1200"/>
              </a:spcBef>
              <a:buClr>
                <a:srgbClr val="8E5CEF"/>
              </a:buClr>
              <a:buFont typeface="Arial" panose="020B0604020202020204" pitchFamily="34" charset="0"/>
              <a:buChar char="•"/>
              <a:defRPr sz="1600" b="0">
                <a:solidFill>
                  <a:schemeClr val="tx2"/>
                </a:solidFill>
              </a:defRPr>
            </a:lvl2pPr>
            <a:lvl3pPr marL="685790" indent="-228597">
              <a:lnSpc>
                <a:spcPct val="100000"/>
              </a:lnSpc>
              <a:spcBef>
                <a:spcPts val="600"/>
              </a:spcBef>
              <a:buClr>
                <a:srgbClr val="8E5CEF"/>
              </a:buClr>
              <a:buFont typeface="Arial" panose="020B0604020202020204" pitchFamily="34" charset="0"/>
              <a:buChar char="–"/>
              <a:defRPr sz="1200" b="0">
                <a:solidFill>
                  <a:schemeClr val="tx2"/>
                </a:solidFill>
              </a:defRPr>
            </a:lvl3pPr>
            <a:lvl4pPr marL="1600176" indent="-228597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70" indent="-228597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DA5B365-007E-1E32-CA95-9AA4910AA44A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81000" y="5600700"/>
            <a:ext cx="4800600" cy="628651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800">
                <a:solidFill>
                  <a:srgbClr val="BEAFFF"/>
                </a:solidFill>
                <a:latin typeface="Arial" panose="020B0604020202020204" pitchFamily="34" charset="0"/>
              </a:defRPr>
            </a:lvl1pPr>
            <a:lvl2pPr marL="457194" indent="0" algn="ctr">
              <a:buNone/>
              <a:defRPr sz="2000"/>
            </a:lvl2pPr>
            <a:lvl3pPr marL="914386" indent="0" algn="ctr">
              <a:buNone/>
              <a:defRPr sz="1800"/>
            </a:lvl3pPr>
            <a:lvl4pPr marL="1371579" indent="0" algn="ctr">
              <a:buNone/>
              <a:defRPr sz="1600"/>
            </a:lvl4pPr>
            <a:lvl5pPr marL="1828773" indent="0" algn="ctr">
              <a:buNone/>
              <a:defRPr sz="1600"/>
            </a:lvl5pPr>
            <a:lvl6pPr marL="2285966" indent="0" algn="ctr">
              <a:buNone/>
              <a:defRPr sz="1600"/>
            </a:lvl6pPr>
            <a:lvl7pPr marL="2743158" indent="0" algn="ctr">
              <a:buNone/>
              <a:defRPr sz="1600"/>
            </a:lvl7pPr>
            <a:lvl8pPr marL="3200352" indent="0" algn="ctr">
              <a:buNone/>
              <a:defRPr sz="1600"/>
            </a:lvl8pPr>
            <a:lvl9pPr marL="36575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3427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342901"/>
            <a:ext cx="11430000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7062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342901"/>
            <a:ext cx="11430000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1" y="857251"/>
            <a:ext cx="11430000" cy="2462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94" indent="0" algn="ctr">
              <a:buNone/>
              <a:defRPr sz="2000"/>
            </a:lvl2pPr>
            <a:lvl3pPr marL="914386" indent="0" algn="ctr">
              <a:buNone/>
              <a:defRPr sz="1800"/>
            </a:lvl3pPr>
            <a:lvl4pPr marL="1371579" indent="0" algn="ctr">
              <a:buNone/>
              <a:defRPr sz="1600"/>
            </a:lvl4pPr>
            <a:lvl5pPr marL="1828773" indent="0" algn="ctr">
              <a:buNone/>
              <a:defRPr sz="1600"/>
            </a:lvl5pPr>
            <a:lvl6pPr marL="2285966" indent="0" algn="ctr">
              <a:buNone/>
              <a:defRPr sz="1600"/>
            </a:lvl6pPr>
            <a:lvl7pPr marL="2743158" indent="0" algn="ctr">
              <a:buNone/>
              <a:defRPr sz="1600"/>
            </a:lvl7pPr>
            <a:lvl8pPr marL="3200352" indent="0" algn="ctr">
              <a:buNone/>
              <a:defRPr sz="1600"/>
            </a:lvl8pPr>
            <a:lvl9pPr marL="36575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136626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342901"/>
            <a:ext cx="11430000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1600200"/>
            <a:ext cx="11430000" cy="4572000"/>
          </a:xfrm>
          <a:prstGeom prst="rect">
            <a:avLst/>
          </a:prstGeom>
        </p:spPr>
        <p:txBody>
          <a:bodyPr lIns="0" tIns="0" rIns="0" bIns="0"/>
          <a:lstStyle>
            <a:lvl1pPr marL="228597" indent="-228597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90" indent="-228597">
              <a:lnSpc>
                <a:spcPct val="100000"/>
              </a:lnSpc>
              <a:spcBef>
                <a:spcPts val="6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83" indent="-152398">
              <a:lnSpc>
                <a:spcPct val="100000"/>
              </a:lnSpc>
              <a:spcBef>
                <a:spcPts val="6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76" indent="-228597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70" indent="-228597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406643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2" y="342901"/>
            <a:ext cx="11430000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487" y="857251"/>
            <a:ext cx="11425529" cy="2462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94" indent="0" algn="ctr">
              <a:buNone/>
              <a:defRPr sz="2000"/>
            </a:lvl2pPr>
            <a:lvl3pPr marL="914386" indent="0" algn="ctr">
              <a:buNone/>
              <a:defRPr sz="1800"/>
            </a:lvl3pPr>
            <a:lvl4pPr marL="1371579" indent="0" algn="ctr">
              <a:buNone/>
              <a:defRPr sz="1600"/>
            </a:lvl4pPr>
            <a:lvl5pPr marL="1828773" indent="0" algn="ctr">
              <a:buNone/>
              <a:defRPr sz="1600"/>
            </a:lvl5pPr>
            <a:lvl6pPr marL="2285966" indent="0" algn="ctr">
              <a:buNone/>
              <a:defRPr sz="1600"/>
            </a:lvl6pPr>
            <a:lvl7pPr marL="2743158" indent="0" algn="ctr">
              <a:buNone/>
              <a:defRPr sz="1600"/>
            </a:lvl7pPr>
            <a:lvl8pPr marL="3200352" indent="0" algn="ctr">
              <a:buNone/>
              <a:defRPr sz="1600"/>
            </a:lvl8pPr>
            <a:lvl9pPr marL="36575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85487" y="1600200"/>
            <a:ext cx="11425529" cy="4572000"/>
          </a:xfrm>
          <a:prstGeom prst="rect">
            <a:avLst/>
          </a:prstGeom>
        </p:spPr>
        <p:txBody>
          <a:bodyPr lIns="0" tIns="0" rIns="0" bIns="0"/>
          <a:lstStyle>
            <a:lvl1pPr marL="228597" indent="-228597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90" indent="-228597">
              <a:lnSpc>
                <a:spcPct val="100000"/>
              </a:lnSpc>
              <a:spcBef>
                <a:spcPts val="6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83" indent="-152398">
              <a:lnSpc>
                <a:spcPct val="100000"/>
              </a:lnSpc>
              <a:spcBef>
                <a:spcPts val="6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76" indent="-228597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70" indent="-228597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56598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342901"/>
            <a:ext cx="11430000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20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81000" y="1600200"/>
            <a:ext cx="5486400" cy="457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90" indent="-228597">
              <a:lnSpc>
                <a:spcPct val="100000"/>
              </a:lnSpc>
              <a:spcBef>
                <a:spcPts val="6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00">
                <a:solidFill>
                  <a:schemeClr val="bg2"/>
                </a:solidFill>
              </a:defRPr>
            </a:lvl2pPr>
            <a:lvl3pPr marL="1142982" indent="-228597">
              <a:lnSpc>
                <a:spcPct val="100000"/>
              </a:lnSpc>
              <a:spcBef>
                <a:spcPts val="6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76" indent="-228597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70" indent="-228597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324600" y="1600200"/>
            <a:ext cx="5486400" cy="457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90" indent="-228597">
              <a:lnSpc>
                <a:spcPct val="100000"/>
              </a:lnSpc>
              <a:spcBef>
                <a:spcPts val="6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00">
                <a:solidFill>
                  <a:schemeClr val="bg2"/>
                </a:solidFill>
              </a:defRPr>
            </a:lvl2pPr>
            <a:lvl3pPr marL="1142982" indent="-228597">
              <a:lnSpc>
                <a:spcPct val="100000"/>
              </a:lnSpc>
              <a:spcBef>
                <a:spcPts val="6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76" indent="-228597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70" indent="-228597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546444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342901"/>
            <a:ext cx="11430000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20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1CEAD-C06E-4DD6-958D-A69C28387D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374371"/>
            <a:ext cx="5486400" cy="4797829"/>
          </a:xfrm>
          <a:prstGeom prst="rect">
            <a:avLst/>
          </a:prstGeom>
        </p:spPr>
        <p:txBody>
          <a:bodyPr lIns="0" tIns="0" rIns="0" bIns="91440"/>
          <a:lstStyle>
            <a:lvl1pPr marL="0" indent="0">
              <a:lnSpc>
                <a:spcPct val="100000"/>
              </a:lnSpc>
              <a:spcBef>
                <a:spcPts val="1800"/>
              </a:spcBef>
              <a:buNone/>
              <a:defRPr sz="2000" b="1" baseline="0">
                <a:solidFill>
                  <a:schemeClr val="bg1"/>
                </a:solidFill>
              </a:defRPr>
            </a:lvl1pPr>
            <a:lvl2pPr marL="230715" indent="-230715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 sz="1800">
                <a:solidFill>
                  <a:schemeClr val="bg2"/>
                </a:solidFill>
              </a:defRPr>
            </a:lvl2pPr>
            <a:lvl3pPr marL="685790" indent="-230715">
              <a:lnSpc>
                <a:spcPct val="100000"/>
              </a:lnSpc>
              <a:spcBef>
                <a:spcPts val="6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3pPr>
            <a:lvl4pPr marL="1140866" indent="-224364">
              <a:lnSpc>
                <a:spcPct val="100000"/>
              </a:lnSpc>
              <a:spcBef>
                <a:spcPts val="6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20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0C49344-5A94-4BB8-B1F8-EC9EB43874D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24600" y="1374371"/>
            <a:ext cx="5486400" cy="4797829"/>
          </a:xfrm>
          <a:prstGeom prst="rect">
            <a:avLst/>
          </a:prstGeom>
        </p:spPr>
        <p:txBody>
          <a:bodyPr lIns="0" tIns="0" rIns="0" bIns="91440"/>
          <a:lstStyle>
            <a:lvl1pPr marL="0" indent="0">
              <a:lnSpc>
                <a:spcPct val="100000"/>
              </a:lnSpc>
              <a:spcBef>
                <a:spcPts val="1800"/>
              </a:spcBef>
              <a:buNone/>
              <a:defRPr sz="2000" b="1" baseline="0">
                <a:solidFill>
                  <a:schemeClr val="bg1"/>
                </a:solidFill>
              </a:defRPr>
            </a:lvl1pPr>
            <a:lvl2pPr marL="230715" indent="-230715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 sz="1800">
                <a:solidFill>
                  <a:schemeClr val="bg2"/>
                </a:solidFill>
              </a:defRPr>
            </a:lvl2pPr>
            <a:lvl3pPr marL="685790" indent="-230715">
              <a:lnSpc>
                <a:spcPct val="100000"/>
              </a:lnSpc>
              <a:spcBef>
                <a:spcPts val="6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3pPr>
            <a:lvl4pPr marL="1140866" indent="-224364">
              <a:lnSpc>
                <a:spcPct val="100000"/>
              </a:lnSpc>
              <a:spcBef>
                <a:spcPts val="6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20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67435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0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342901"/>
            <a:ext cx="11430000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20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/>
          </p:nvPr>
        </p:nvSpPr>
        <p:spPr>
          <a:xfrm>
            <a:off x="381001" y="1371600"/>
            <a:ext cx="3526327" cy="4800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800"/>
              </a:spcBef>
              <a:buClr>
                <a:srgbClr val="808080"/>
              </a:buClr>
              <a:buNone/>
              <a:defRPr sz="1800" b="1">
                <a:solidFill>
                  <a:schemeClr val="bg1"/>
                </a:solidFill>
              </a:defRPr>
            </a:lvl1pPr>
            <a:lvl2pPr marL="228597" indent="-228597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2pPr>
            <a:lvl3pPr marL="685790" indent="-228597">
              <a:lnSpc>
                <a:spcPct val="100000"/>
              </a:lnSpc>
              <a:spcBef>
                <a:spcPts val="6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200">
                <a:solidFill>
                  <a:schemeClr val="bg2"/>
                </a:solidFill>
              </a:defRPr>
            </a:lvl3pPr>
            <a:lvl4pPr marL="1600176" indent="-228597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70" indent="-228597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3C9CA1AB-E8E8-4338-8BB5-4C9F95D389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32837" y="1371600"/>
            <a:ext cx="3526327" cy="4800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800"/>
              </a:spcBef>
              <a:buClr>
                <a:srgbClr val="808080"/>
              </a:buClr>
              <a:buNone/>
              <a:defRPr sz="1800" b="1">
                <a:solidFill>
                  <a:schemeClr val="bg1"/>
                </a:solidFill>
              </a:defRPr>
            </a:lvl1pPr>
            <a:lvl2pPr marL="228597" indent="-228597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2pPr>
            <a:lvl3pPr marL="685790" indent="-228597">
              <a:lnSpc>
                <a:spcPct val="100000"/>
              </a:lnSpc>
              <a:spcBef>
                <a:spcPts val="6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200">
                <a:solidFill>
                  <a:schemeClr val="bg2"/>
                </a:solidFill>
              </a:defRPr>
            </a:lvl3pPr>
            <a:lvl4pPr marL="1600176" indent="-228597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70" indent="-228597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B6586213-13AB-4801-9939-C1924B01D7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84230" y="1371600"/>
            <a:ext cx="3526327" cy="4800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800"/>
              </a:spcBef>
              <a:buClr>
                <a:srgbClr val="808080"/>
              </a:buClr>
              <a:buNone/>
              <a:defRPr sz="1800" b="1">
                <a:solidFill>
                  <a:schemeClr val="bg1"/>
                </a:solidFill>
              </a:defRPr>
            </a:lvl1pPr>
            <a:lvl2pPr marL="228597" indent="-228597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2pPr>
            <a:lvl3pPr marL="685790" indent="-228597">
              <a:lnSpc>
                <a:spcPct val="100000"/>
              </a:lnSpc>
              <a:spcBef>
                <a:spcPts val="6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200">
                <a:solidFill>
                  <a:schemeClr val="bg2"/>
                </a:solidFill>
              </a:defRPr>
            </a:lvl3pPr>
            <a:lvl4pPr marL="1600176" indent="-228597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70" indent="-228597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61562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7D3C83F-1685-4A4A-8993-74D32190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343402"/>
            <a:ext cx="8027894" cy="1495794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lang="en-US" sz="5400" dirty="0">
                <a:solidFill>
                  <a:srgbClr val="E5F8FF"/>
                </a:solidFill>
                <a:latin typeface="Arial Nova Light" panose="020B03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0BFDB-C4BC-4E6F-8090-A00E82B41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381001" y="400052"/>
            <a:ext cx="457200" cy="1143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30D4F-5FE4-4AA6-812B-A00AFC9811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800" y="349478"/>
            <a:ext cx="7315201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1400" cap="all" spc="300" baseline="0">
                <a:solidFill>
                  <a:schemeClr val="tx2"/>
                </a:solidFill>
              </a:defRPr>
            </a:lvl1pPr>
            <a:lvl2pPr marL="457194" indent="0">
              <a:buNone/>
              <a:defRPr/>
            </a:lvl2pPr>
            <a:lvl3pPr marL="914386" indent="0">
              <a:buNone/>
              <a:defRPr/>
            </a:lvl3pPr>
            <a:lvl4pPr marL="1371579" indent="0">
              <a:buNone/>
              <a:defRPr/>
            </a:lvl4pPr>
            <a:lvl5pPr marL="182877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026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7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1CDB-95CE-458B-A911-027A05894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-457199"/>
            <a:ext cx="10515600" cy="395816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24206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logo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B410-C7E4-4036-89E5-3C58E91B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-457199"/>
            <a:ext cx="10515600" cy="395816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BC7EE9C-562A-4519-B67A-EB99114D5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381001" y="400052"/>
            <a:ext cx="457200" cy="1143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9F395D62-9AFB-429C-85A8-BAAB83043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171" y="6172200"/>
            <a:ext cx="2743200" cy="35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445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blue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7D3C83F-1685-4A4A-8993-74D32190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595505"/>
            <a:ext cx="4457700" cy="2243691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lang="en-US" sz="5400" dirty="0">
                <a:solidFill>
                  <a:srgbClr val="E5F8FF"/>
                </a:solidFill>
                <a:latin typeface="Arial Nova Light" panose="020B03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0BFDB-C4BC-4E6F-8090-A00E82B41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381001" y="400052"/>
            <a:ext cx="457200" cy="114300"/>
          </a:xfrm>
          <a:prstGeom prst="rect">
            <a:avLst/>
          </a:prstGeom>
          <a:solidFill>
            <a:srgbClr val="80C7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30D4F-5FE4-4AA6-812B-A00AFC9811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800" y="349478"/>
            <a:ext cx="3771901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1400" cap="all" spc="300" baseline="0">
                <a:solidFill>
                  <a:schemeClr val="tx2"/>
                </a:solidFill>
              </a:defRPr>
            </a:lvl1pPr>
            <a:lvl2pPr marL="457194" indent="0">
              <a:buNone/>
              <a:defRPr/>
            </a:lvl2pPr>
            <a:lvl3pPr marL="914386" indent="0">
              <a:buNone/>
              <a:defRPr/>
            </a:lvl3pPr>
            <a:lvl4pPr marL="1371579" indent="0">
              <a:buNone/>
              <a:defRPr/>
            </a:lvl4pPr>
            <a:lvl5pPr marL="182877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745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 bar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801185"/>
            <a:ext cx="2286000" cy="1329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>
                <a:solidFill>
                  <a:srgbClr val="E5F8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7100" y="400052"/>
            <a:ext cx="8343900" cy="58293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228597" indent="-228597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90" indent="-228597">
              <a:lnSpc>
                <a:spcPct val="100000"/>
              </a:lnSpc>
              <a:spcBef>
                <a:spcPts val="6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83" indent="-152398">
              <a:lnSpc>
                <a:spcPct val="100000"/>
              </a:lnSpc>
              <a:spcBef>
                <a:spcPts val="6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76" indent="-228597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70" indent="-228597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E372F5-2EC7-4733-8384-2D4149AF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381001" y="400052"/>
            <a:ext cx="457200" cy="114300"/>
          </a:xfrm>
          <a:prstGeom prst="rect">
            <a:avLst/>
          </a:prstGeom>
          <a:solidFill>
            <a:srgbClr val="80C7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D84B0B8-7C41-4C04-9E5E-65F066217219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81001" y="2514601"/>
            <a:ext cx="2286000" cy="371475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600">
                <a:solidFill>
                  <a:srgbClr val="80C7FB"/>
                </a:solidFill>
                <a:latin typeface="Arial" panose="020B0604020202020204" pitchFamily="34" charset="0"/>
              </a:defRPr>
            </a:lvl1pPr>
            <a:lvl2pPr marL="457194" indent="0" algn="ctr">
              <a:buNone/>
              <a:defRPr sz="2000"/>
            </a:lvl2pPr>
            <a:lvl3pPr marL="914386" indent="0" algn="ctr">
              <a:buNone/>
              <a:defRPr sz="1800"/>
            </a:lvl3pPr>
            <a:lvl4pPr marL="1371579" indent="0" algn="ctr">
              <a:buNone/>
              <a:defRPr sz="1600"/>
            </a:lvl4pPr>
            <a:lvl5pPr marL="1828773" indent="0" algn="ctr">
              <a:buNone/>
              <a:defRPr sz="1600"/>
            </a:lvl5pPr>
            <a:lvl6pPr marL="2285966" indent="0" algn="ctr">
              <a:buNone/>
              <a:defRPr sz="1600"/>
            </a:lvl6pPr>
            <a:lvl7pPr marL="2743158" indent="0" algn="ctr">
              <a:buNone/>
              <a:defRPr sz="1600"/>
            </a:lvl7pPr>
            <a:lvl8pPr marL="3200352" indent="0" algn="ctr">
              <a:buNone/>
              <a:defRPr sz="1600"/>
            </a:lvl8pPr>
            <a:lvl9pPr marL="36575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3658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 bar blue w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801185"/>
            <a:ext cx="2286000" cy="1329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>
                <a:solidFill>
                  <a:srgbClr val="E5F8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E372F5-2EC7-4733-8384-2D4149AF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381001" y="400052"/>
            <a:ext cx="457200" cy="114300"/>
          </a:xfrm>
          <a:prstGeom prst="rect">
            <a:avLst/>
          </a:prstGeom>
          <a:solidFill>
            <a:srgbClr val="80C7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80C7FB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D84B0B8-7C41-4C04-9E5E-65F066217219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81001" y="2514601"/>
            <a:ext cx="2286000" cy="371475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600">
                <a:solidFill>
                  <a:srgbClr val="80C7FB"/>
                </a:solidFill>
                <a:latin typeface="Arial" panose="020B0604020202020204" pitchFamily="34" charset="0"/>
              </a:defRPr>
            </a:lvl1pPr>
            <a:lvl2pPr marL="457194" indent="0" algn="ctr">
              <a:buNone/>
              <a:defRPr sz="2000"/>
            </a:lvl2pPr>
            <a:lvl3pPr marL="914386" indent="0" algn="ctr">
              <a:buNone/>
              <a:defRPr sz="1800"/>
            </a:lvl3pPr>
            <a:lvl4pPr marL="1371579" indent="0" algn="ctr">
              <a:buNone/>
              <a:defRPr sz="1600"/>
            </a:lvl4pPr>
            <a:lvl5pPr marL="1828773" indent="0" algn="ctr">
              <a:buNone/>
              <a:defRPr sz="1600"/>
            </a:lvl5pPr>
            <a:lvl6pPr marL="2285966" indent="0" algn="ctr">
              <a:buNone/>
              <a:defRPr sz="1600"/>
            </a:lvl6pPr>
            <a:lvl7pPr marL="2743158" indent="0" algn="ctr">
              <a:buNone/>
              <a:defRPr sz="1600"/>
            </a:lvl7pPr>
            <a:lvl8pPr marL="3200352" indent="0" algn="ctr">
              <a:buNone/>
              <a:defRPr sz="1600"/>
            </a:lvl8pPr>
            <a:lvl9pPr marL="36575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8FAF2F2-81F0-496C-EB9C-AD35CB4996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09900" y="0"/>
            <a:ext cx="9182100" cy="685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1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457438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bar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2370DD2-DBFE-499C-8B5D-257216661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483" y="800101"/>
            <a:ext cx="3999017" cy="8863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25C9EF-E3D6-4E9D-83B4-E16E0BAD9154}"/>
              </a:ext>
            </a:extLst>
          </p:cNvPr>
          <p:cNvSpPr>
            <a:spLocks noGrp="1" noChangeAspect="1"/>
          </p:cNvSpPr>
          <p:nvPr>
            <p:ph sz="quarter" idx="11"/>
          </p:nvPr>
        </p:nvSpPr>
        <p:spPr>
          <a:xfrm>
            <a:off x="4438651" y="2228852"/>
            <a:ext cx="3314700" cy="3314700"/>
          </a:xfrm>
          <a:prstGeom prst="rect">
            <a:avLst/>
          </a:prstGeom>
          <a:solidFill>
            <a:srgbClr val="E5F8FF"/>
          </a:solidFill>
        </p:spPr>
        <p:txBody>
          <a:bodyPr tIns="91440" bIns="91440" anchor="ctr" anchorCtr="0"/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CC9ADC35-0177-4D0A-A2B4-6BE8CB97A65E}"/>
              </a:ext>
            </a:extLst>
          </p:cNvPr>
          <p:cNvSpPr>
            <a:spLocks noGrp="1" noChangeAspect="1"/>
          </p:cNvSpPr>
          <p:nvPr>
            <p:ph sz="quarter" idx="12"/>
          </p:nvPr>
        </p:nvSpPr>
        <p:spPr>
          <a:xfrm>
            <a:off x="552450" y="2228852"/>
            <a:ext cx="3314700" cy="3314700"/>
          </a:xfrm>
          <a:prstGeom prst="rect">
            <a:avLst/>
          </a:prstGeom>
          <a:solidFill>
            <a:srgbClr val="E5F8FF"/>
          </a:solidFill>
        </p:spPr>
        <p:txBody>
          <a:bodyPr tIns="91440" bIns="91440" anchor="ctr" anchorCtr="0"/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887CCC8C-1CBB-4FA5-AC41-F8CE31E2C100}"/>
              </a:ext>
            </a:extLst>
          </p:cNvPr>
          <p:cNvSpPr>
            <a:spLocks noGrp="1" noChangeAspect="1"/>
          </p:cNvSpPr>
          <p:nvPr>
            <p:ph sz="quarter" idx="13"/>
          </p:nvPr>
        </p:nvSpPr>
        <p:spPr>
          <a:xfrm>
            <a:off x="8324850" y="2228852"/>
            <a:ext cx="3314700" cy="3314700"/>
          </a:xfrm>
          <a:prstGeom prst="rect">
            <a:avLst/>
          </a:prstGeom>
          <a:solidFill>
            <a:srgbClr val="E5F8FF"/>
          </a:solidFill>
        </p:spPr>
        <p:txBody>
          <a:bodyPr tIns="91440" bIns="91440" anchor="ctr" anchorCtr="0"/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E98A6F-4362-4A68-979C-B344868D9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381001" y="400052"/>
            <a:ext cx="457200" cy="114300"/>
          </a:xfrm>
          <a:prstGeom prst="rect">
            <a:avLst/>
          </a:prstGeom>
          <a:solidFill>
            <a:srgbClr val="80C7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4962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95DA-6F2D-4DB9-A4B6-50D3D1C6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56" y="3438305"/>
            <a:ext cx="9201150" cy="2676747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90000"/>
              </a:lnSpc>
              <a:defRPr sz="5400">
                <a:solidFill>
                  <a:srgbClr val="E5F8FF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487A85-65B5-4371-833A-AD6EFF69F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6CBAE8D-A442-4706-952E-6CCFA561B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398556" y="2914652"/>
            <a:ext cx="457200" cy="114300"/>
          </a:xfrm>
          <a:prstGeom prst="rect">
            <a:avLst/>
          </a:prstGeom>
          <a:solidFill>
            <a:srgbClr val="80C7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42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79" y="6451744"/>
            <a:ext cx="1438656" cy="187024"/>
          </a:xfrm>
          <a:prstGeom prst="rect">
            <a:avLst/>
          </a:prstGeom>
        </p:spPr>
      </p:pic>
      <p:sp>
        <p:nvSpPr>
          <p:cNvPr id="7" name="fl" descr="                              Dell - Internal Use - Confidential&#10;"/>
          <p:cNvSpPr txBox="1"/>
          <p:nvPr/>
        </p:nvSpPr>
        <p:spPr>
          <a:xfrm>
            <a:off x="5381061" y="6701002"/>
            <a:ext cx="1429879" cy="831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ctr" defTabSz="1219183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>
                <a:solidFill>
                  <a:srgbClr val="808080"/>
                </a:solidFill>
                <a:latin typeface="Arial" panose="020B0604020202020204" pitchFamily="34" charset="0"/>
              </a:rPr>
              <a:t>Copyright © Dell Inc. All Rights Reserved.</a:t>
            </a:r>
          </a:p>
        </p:txBody>
      </p:sp>
      <p:sp>
        <p:nvSpPr>
          <p:cNvPr id="6" name="TextBox 19"/>
          <p:cNvSpPr txBox="1"/>
          <p:nvPr/>
        </p:nvSpPr>
        <p:spPr>
          <a:xfrm>
            <a:off x="5120250" y="6702028"/>
            <a:ext cx="94578" cy="831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b="0" kern="1200" err="1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MSIPCMContentMarking" descr="{&quot;HashCode&quot;:-1876667767,&quot;Placement&quot;:&quot;Footer&quot;,&quot;Top&quot;:523.380066,&quot;Left&quot;:0.0,&quot;SlideWidth&quot;:960,&quot;SlideHeight&quot;:540}">
            <a:extLst>
              <a:ext uri="{FF2B5EF4-FFF2-40B4-BE49-F238E27FC236}">
                <a16:creationId xmlns:a16="http://schemas.microsoft.com/office/drawing/2014/main" id="{78233BA3-B86D-E4FD-91EF-AE90B0FE7373}"/>
              </a:ext>
            </a:extLst>
          </p:cNvPr>
          <p:cNvSpPr txBox="1"/>
          <p:nvPr/>
        </p:nvSpPr>
        <p:spPr>
          <a:xfrm>
            <a:off x="0" y="6646927"/>
            <a:ext cx="1185008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737373"/>
                </a:solidFill>
                <a:latin typeface="Calibri" panose="020F0502020204030204" pitchFamily="34" charset="0"/>
              </a:rPr>
              <a:t>Internal Use - Confidential</a:t>
            </a:r>
          </a:p>
        </p:txBody>
      </p:sp>
      <p:sp>
        <p:nvSpPr>
          <p:cNvPr id="3" name="MSIPCMContentMarking" descr="{&quot;HashCode&quot;:-1876667767,&quot;Placement&quot;:&quot;Footer&quot;,&quot;Top&quot;:523.380066,&quot;Left&quot;:0.0,&quot;SlideWidth&quot;:960,&quot;SlideHeight&quot;:540}">
            <a:extLst>
              <a:ext uri="{FF2B5EF4-FFF2-40B4-BE49-F238E27FC236}">
                <a16:creationId xmlns:a16="http://schemas.microsoft.com/office/drawing/2014/main" id="{00A9CDFA-2206-53BA-07F0-C4ECE76B1771}"/>
              </a:ext>
            </a:extLst>
          </p:cNvPr>
          <p:cNvSpPr txBox="1"/>
          <p:nvPr/>
        </p:nvSpPr>
        <p:spPr>
          <a:xfrm>
            <a:off x="0" y="6646927"/>
            <a:ext cx="1185008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737373"/>
                </a:solidFill>
                <a:latin typeface="Calibri" panose="020F0502020204030204" pitchFamily="34" charset="0"/>
              </a:rPr>
              <a:t>Internal Use - Confidential</a:t>
            </a:r>
          </a:p>
        </p:txBody>
      </p:sp>
      <p:sp>
        <p:nvSpPr>
          <p:cNvPr id="4" name="MSIPCMContentMarking" descr="{&quot;HashCode&quot;:-1876667767,&quot;Placement&quot;:&quot;Footer&quot;,&quot;Top&quot;:523.380066,&quot;Left&quot;:0.0,&quot;SlideWidth&quot;:960,&quot;SlideHeight&quot;:540}">
            <a:extLst>
              <a:ext uri="{FF2B5EF4-FFF2-40B4-BE49-F238E27FC236}">
                <a16:creationId xmlns:a16="http://schemas.microsoft.com/office/drawing/2014/main" id="{4488229F-59CA-8B29-E09E-9A3C0163C569}"/>
              </a:ext>
            </a:extLst>
          </p:cNvPr>
          <p:cNvSpPr txBox="1"/>
          <p:nvPr userDrawn="1"/>
        </p:nvSpPr>
        <p:spPr>
          <a:xfrm>
            <a:off x="0" y="6646927"/>
            <a:ext cx="1185008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737373"/>
                </a:solidFill>
                <a:latin typeface="Calibri" panose="020F0502020204030204" pitchFamily="34" charset="0"/>
              </a:rPr>
              <a:t>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8113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  <p:sldLayoutId id="2147483827" r:id="rId18"/>
    <p:sldLayoutId id="2147483828" r:id="rId19"/>
    <p:sldLayoutId id="2147483829" r:id="rId20"/>
    <p:sldLayoutId id="2147483830" r:id="rId21"/>
    <p:sldLayoutId id="2147483831" r:id="rId22"/>
    <p:sldLayoutId id="2147483832" r:id="rId23"/>
    <p:sldLayoutId id="2147483833" r:id="rId24"/>
    <p:sldLayoutId id="2147483834" r:id="rId25"/>
    <p:sldLayoutId id="2147483835" r:id="rId26"/>
    <p:sldLayoutId id="2147483836" r:id="rId27"/>
    <p:sldLayoutId id="2147483837" r:id="rId28"/>
    <p:sldLayoutId id="2147483838" r:id="rId29"/>
    <p:sldLayoutId id="2147483839" r:id="rId30"/>
    <p:sldLayoutId id="2147483840" r:id="rId31"/>
    <p:sldLayoutId id="2147483841" r:id="rId32"/>
    <p:sldLayoutId id="2147483842" r:id="rId33"/>
    <p:sldLayoutId id="2147483843" r:id="rId34"/>
    <p:sldLayoutId id="2147483844" r:id="rId35"/>
    <p:sldLayoutId id="2147483845" r:id="rId36"/>
    <p:sldLayoutId id="2147483846" r:id="rId37"/>
    <p:sldLayoutId id="2147483847" r:id="rId38"/>
    <p:sldLayoutId id="2147483848" r:id="rId39"/>
    <p:sldLayoutId id="2147483849" r:id="rId40"/>
    <p:sldLayoutId id="2147483850" r:id="rId41"/>
  </p:sldLayoutIdLst>
  <p:txStyles>
    <p:titleStyle>
      <a:lvl1pPr algn="l" defTabSz="91438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7" indent="-228597" algn="l" defTabSz="91438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0" indent="-228597" algn="l" defTabSz="9143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2" indent="-228597" algn="l" defTabSz="9143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76" indent="-228597" algn="l" defTabSz="9143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0" indent="-228597" algn="l" defTabSz="9143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2" indent="-228597" algn="l" defTabSz="9143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55" indent="-228597" algn="l" defTabSz="9143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49" indent="-228597" algn="l" defTabSz="9143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42" indent="-228597" algn="l" defTabSz="9143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4" algn="l" defTabSz="9143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6" algn="l" defTabSz="9143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9" algn="l" defTabSz="9143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3" algn="l" defTabSz="9143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66" algn="l" defTabSz="9143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58" algn="l" defTabSz="9143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52" algn="l" defTabSz="9143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46" algn="l" defTabSz="9143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240">
          <p15:clr>
            <a:srgbClr val="F26B43"/>
          </p15:clr>
        </p15:guide>
        <p15:guide id="4" pos="74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E0D9FE-2FE9-5477-88EF-E554DB202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738314"/>
            <a:ext cx="7969282" cy="1495794"/>
          </a:xfrm>
        </p:spPr>
        <p:txBody>
          <a:bodyPr/>
          <a:lstStyle/>
          <a:p>
            <a:r>
              <a:rPr lang="en-US" b="1" i="0" dirty="0">
                <a:solidFill>
                  <a:schemeClr val="tx2">
                    <a:lumMod val="95000"/>
                  </a:schemeClr>
                </a:solidFill>
                <a:effectLst/>
                <a:latin typeface="Segoe UI Regular WestEuropean"/>
              </a:rPr>
              <a:t>Sales Forecasting and Pricing Optimization</a:t>
            </a:r>
            <a:endParaRPr lang="en-US" dirty="0">
              <a:solidFill>
                <a:schemeClr val="tx2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7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66EE-AADD-0F7A-6393-62672035F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801184"/>
            <a:ext cx="2577956" cy="1772793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Segoe UI Regular WestEuropean"/>
              </a:rPr>
              <a:t>Sales Forecasting and Pricing Optimization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0B1BE-B64E-E1F2-4228-829DFA6657BF}"/>
              </a:ext>
            </a:extLst>
          </p:cNvPr>
          <p:cNvSpPr txBox="1"/>
          <p:nvPr/>
        </p:nvSpPr>
        <p:spPr>
          <a:xfrm>
            <a:off x="3051424" y="340154"/>
            <a:ext cx="18185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C9BA80-F6D4-FC82-C541-9E2E632ECC1D}"/>
              </a:ext>
            </a:extLst>
          </p:cNvPr>
          <p:cNvSpPr txBox="1"/>
          <p:nvPr/>
        </p:nvSpPr>
        <p:spPr>
          <a:xfrm>
            <a:off x="3318552" y="767140"/>
            <a:ext cx="7808360" cy="36009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Sales Forecasting:</a:t>
            </a:r>
          </a:p>
          <a:p>
            <a:r>
              <a:rPr lang="en-US" dirty="0">
                <a:solidFill>
                  <a:schemeClr val="bg2"/>
                </a:solidFill>
              </a:rPr>
              <a:t>can gather historical sales data, market trends, customer behavior, and external factors such as economic indicators to train  algorithms. </a:t>
            </a:r>
          </a:p>
          <a:p>
            <a:r>
              <a:rPr lang="en-US" dirty="0">
                <a:solidFill>
                  <a:schemeClr val="bg2"/>
                </a:solidFill>
              </a:rPr>
              <a:t>These algorithms can then analyze the data to identify patterns, correlations to generate sales forecasts.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Pricing Optimization: </a:t>
            </a:r>
          </a:p>
          <a:p>
            <a:r>
              <a:rPr lang="en-US" dirty="0">
                <a:solidFill>
                  <a:schemeClr val="bg2"/>
                </a:solidFill>
              </a:rPr>
              <a:t> Algorithms can analyze a variety of factors, including </a:t>
            </a:r>
            <a:r>
              <a:rPr lang="en-US" i="1" dirty="0">
                <a:solidFill>
                  <a:schemeClr val="bg2"/>
                </a:solidFill>
              </a:rPr>
              <a:t>customer segmentation, competitive pricing, product attributes, demand elasticity, and market conditions</a:t>
            </a:r>
            <a:r>
              <a:rPr lang="en-US" dirty="0">
                <a:solidFill>
                  <a:schemeClr val="bg2"/>
                </a:solidFill>
              </a:rPr>
              <a:t> to optimize pricing strategies. </a:t>
            </a:r>
          </a:p>
          <a:p>
            <a:r>
              <a:rPr lang="en-US" dirty="0">
                <a:solidFill>
                  <a:schemeClr val="bg2"/>
                </a:solidFill>
              </a:rPr>
              <a:t>Dell can utilize algorithm to determine the optimal price points that maximize profitability while considering factors like market demand, customer preferences, and competitive landscape.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7CF34E-84BB-3954-542D-2FC3A3A27216}"/>
              </a:ext>
            </a:extLst>
          </p:cNvPr>
          <p:cNvSpPr txBox="1"/>
          <p:nvPr/>
        </p:nvSpPr>
        <p:spPr>
          <a:xfrm>
            <a:off x="3061699" y="4518113"/>
            <a:ext cx="180825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Benefits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8523A6-CC93-27B2-8F40-50DAB7BDA3C5}"/>
              </a:ext>
            </a:extLst>
          </p:cNvPr>
          <p:cNvSpPr txBox="1"/>
          <p:nvPr/>
        </p:nvSpPr>
        <p:spPr>
          <a:xfrm>
            <a:off x="3390471" y="5020643"/>
            <a:ext cx="636997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Can optimize inventory management, production planning, and procurement processes.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Can respond to market changes swiftly, increase sales volume, and maximize revenue</a:t>
            </a:r>
          </a:p>
        </p:txBody>
      </p:sp>
    </p:spTree>
    <p:extLst>
      <p:ext uri="{BB962C8B-B14F-4D97-AF65-F5344CB8AC3E}">
        <p14:creationId xmlns:p14="http://schemas.microsoft.com/office/powerpoint/2010/main" val="177953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A145-AF3D-2B8F-D3C3-86BAD8E4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Diagram (optional)</a:t>
            </a:r>
          </a:p>
        </p:txBody>
      </p:sp>
    </p:spTree>
    <p:extLst>
      <p:ext uri="{BB962C8B-B14F-4D97-AF65-F5344CB8AC3E}">
        <p14:creationId xmlns:p14="http://schemas.microsoft.com/office/powerpoint/2010/main" val="406082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C087F-37D1-91F6-DA62-40BDBB11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Demo (optional)</a:t>
            </a:r>
          </a:p>
        </p:txBody>
      </p:sp>
    </p:spTree>
    <p:extLst>
      <p:ext uri="{BB962C8B-B14F-4D97-AF65-F5344CB8AC3E}">
        <p14:creationId xmlns:p14="http://schemas.microsoft.com/office/powerpoint/2010/main" val="3046496156"/>
      </p:ext>
    </p:extLst>
  </p:cSld>
  <p:clrMapOvr>
    <a:masterClrMapping/>
  </p:clrMapOvr>
</p:sld>
</file>

<file path=ppt/theme/theme1.xml><?xml version="1.0" encoding="utf-8"?>
<a:theme xmlns:a="http://schemas.openxmlformats.org/drawingml/2006/main" name="Dell FY24 Template">
  <a:themeElements>
    <a:clrScheme name="DT 2023">
      <a:dk1>
        <a:srgbClr val="808080"/>
      </a:dk1>
      <a:lt1>
        <a:srgbClr val="0672CB"/>
      </a:lt1>
      <a:dk2>
        <a:srgbClr val="FFFFFF"/>
      </a:dk2>
      <a:lt2>
        <a:srgbClr val="000000"/>
      </a:lt2>
      <a:accent1>
        <a:srgbClr val="0D2155"/>
      </a:accent1>
      <a:accent2>
        <a:srgbClr val="247554"/>
      </a:accent2>
      <a:accent3>
        <a:srgbClr val="F4BB5E"/>
      </a:accent3>
      <a:accent4>
        <a:srgbClr val="E5F8FF"/>
      </a:accent4>
      <a:accent5>
        <a:srgbClr val="691D3F"/>
      </a:accent5>
      <a:accent6>
        <a:srgbClr val="0C32A4"/>
      </a:accent6>
      <a:hlink>
        <a:srgbClr val="0672CB"/>
      </a:hlink>
      <a:folHlink>
        <a:srgbClr val="612CB0"/>
      </a:folHlink>
    </a:clrScheme>
    <a:fontScheme name="Custom 1">
      <a:majorFont>
        <a:latin typeface="Arial Nova Light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ll AI Hackathon Presentation Template" id="{483C2710-95AF-4CA5-96D2-0690CB0E90FB}" vid="{AB9E16B6-1E1B-4C5C-9C90-51D0A64F5E3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BB4F133425C44ABC606FB66A39F074" ma:contentTypeVersion="7" ma:contentTypeDescription="Create a new document." ma:contentTypeScope="" ma:versionID="c607eafe2e6196c5cef99ccd8b8c24b8">
  <xsd:schema xmlns:xsd="http://www.w3.org/2001/XMLSchema" xmlns:xs="http://www.w3.org/2001/XMLSchema" xmlns:p="http://schemas.microsoft.com/office/2006/metadata/properties" xmlns:ns2="537a8ea9-1415-44cc-8273-18391b206414" xmlns:ns3="317c8bd1-9864-482c-94a3-1a87c7c1ec9e" targetNamespace="http://schemas.microsoft.com/office/2006/metadata/properties" ma:root="true" ma:fieldsID="002dc57f1638abde653a957d084c5224" ns2:_="" ns3:_="">
    <xsd:import namespace="537a8ea9-1415-44cc-8273-18391b206414"/>
    <xsd:import namespace="317c8bd1-9864-482c-94a3-1a87c7c1ec9e"/>
    <xsd:element name="properties">
      <xsd:complexType>
        <xsd:sequence>
          <xsd:element name="documentManagement">
            <xsd:complexType>
              <xsd:all>
                <xsd:element ref="ns2:SiteCategories" minOccurs="0"/>
                <xsd:element ref="ns2:TaxKeywordTaxHTField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7a8ea9-1415-44cc-8273-18391b206414" elementFormDefault="qualified">
    <xsd:import namespace="http://schemas.microsoft.com/office/2006/documentManagement/types"/>
    <xsd:import namespace="http://schemas.microsoft.com/office/infopath/2007/PartnerControls"/>
    <xsd:element name="SiteCategories" ma:index="8" nillable="true" ma:displayName="SiteCategories" ma:default="" ma:internalName="SiteCategori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Enter Choice #1"/>
                  </xsd:restriction>
                </xsd:simpleType>
              </xsd:element>
            </xsd:sequence>
          </xsd:extension>
        </xsd:complexContent>
      </xsd:complexType>
    </xsd:element>
    <xsd:element name="TaxKeywordTaxHTField" ma:index="10" nillable="true" ma:taxonomy="true" ma:internalName="TaxKeywordTaxHTField" ma:taxonomyFieldName="TaxKeyword" ma:displayName="Enterprise Keywords" ma:fieldId="{23f27201-bee3-471e-b2e7-b64fd8b7ca38}" ma:taxonomyMulti="true" ma:sspId="f4a8f3d3-8814-4760-a664-575ca63320f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1" nillable="true" ma:displayName="Taxonomy Catch All Column" ma:hidden="true" ma:list="{0f5c074d-9b43-4c1d-a634-bc8e52e19a63}" ma:internalName="TaxCatchAll" ma:showField="CatchAllData" ma:web="537a8ea9-1415-44cc-8273-18391b2064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7c8bd1-9864-482c-94a3-1a87c7c1ec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37a8ea9-1415-44cc-8273-18391b206414" xsi:nil="true"/>
    <TaxKeywordTaxHTField xmlns="537a8ea9-1415-44cc-8273-18391b206414">
      <Terms xmlns="http://schemas.microsoft.com/office/infopath/2007/PartnerControls"/>
    </TaxKeywordTaxHTField>
    <SiteCategories xmlns="537a8ea9-1415-44cc-8273-18391b206414" xsi:nil="true"/>
  </documentManagement>
</p:properties>
</file>

<file path=customXml/itemProps1.xml><?xml version="1.0" encoding="utf-8"?>
<ds:datastoreItem xmlns:ds="http://schemas.openxmlformats.org/officeDocument/2006/customXml" ds:itemID="{841DFFB7-2F17-43ED-8B1A-FF665690D4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047B57-12AE-47FC-9EDA-32558F0ABC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7a8ea9-1415-44cc-8273-18391b206414"/>
    <ds:schemaRef ds:uri="317c8bd1-9864-482c-94a3-1a87c7c1ec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99E645-2A54-418F-8CF2-819676730291}">
  <ds:schemaRefs>
    <ds:schemaRef ds:uri="317c8bd1-9864-482c-94a3-1a87c7c1ec9e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openxmlformats.org/package/2006/metadata/core-properties"/>
    <ds:schemaRef ds:uri="537a8ea9-1415-44cc-8273-18391b206414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AI-powered predictive maintenance solution for hardware products</Template>
  <TotalTime>26</TotalTime>
  <Words>151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Segoe UI Regular WestEuropean</vt:lpstr>
      <vt:lpstr>Arial</vt:lpstr>
      <vt:lpstr>Arial Nova Light</vt:lpstr>
      <vt:lpstr>Calibri</vt:lpstr>
      <vt:lpstr>Wingdings</vt:lpstr>
      <vt:lpstr>Dell FY24 Template</vt:lpstr>
      <vt:lpstr>Sales Forecasting and Pricing Optimization</vt:lpstr>
      <vt:lpstr>Sales Forecasting and Pricing Optimization</vt:lpstr>
      <vt:lpstr>Flow Diagram (optional)</vt:lpstr>
      <vt:lpstr>Prototype Demo (optional)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predictive maintenance solution for hardware products</dc:title>
  <dc:creator>S C, Chandra</dc:creator>
  <cp:lastModifiedBy>S C, Chandra</cp:lastModifiedBy>
  <cp:revision>16</cp:revision>
  <dcterms:created xsi:type="dcterms:W3CDTF">2023-07-04T08:43:08Z</dcterms:created>
  <dcterms:modified xsi:type="dcterms:W3CDTF">2023-07-04T09:33:18Z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0x0101002EBB4F133425C44ABC606FB66A39F074</vt:lpwstr>
  </property>
  <property fmtid="{D5CDD505-2E9C-101B-9397-08002B2CF9AE}" pid="3" name="MediaServiceImageTags">
    <vt:lpwstr/>
  </property>
  <property fmtid="{D5CDD505-2E9C-101B-9397-08002B2CF9AE}" pid="4" name="TaxKeyword">
    <vt:lpwstr/>
  </property>
  <property fmtid="{D5CDD505-2E9C-101B-9397-08002B2CF9AE}" pid="5" name="MSIP_Label_73dd1fcc-24d7-4f55-9dc2-c1518f171327_Enabled">
    <vt:lpwstr>true</vt:lpwstr>
  </property>
  <property fmtid="{D5CDD505-2E9C-101B-9397-08002B2CF9AE}" pid="6" name="MSIP_Label_73dd1fcc-24d7-4f55-9dc2-c1518f171327_SetDate">
    <vt:lpwstr>2023-07-04T09:33:18Z</vt:lpwstr>
  </property>
  <property fmtid="{D5CDD505-2E9C-101B-9397-08002B2CF9AE}" pid="7" name="MSIP_Label_73dd1fcc-24d7-4f55-9dc2-c1518f171327_Method">
    <vt:lpwstr>Privileged</vt:lpwstr>
  </property>
  <property fmtid="{D5CDD505-2E9C-101B-9397-08002B2CF9AE}" pid="8" name="MSIP_Label_73dd1fcc-24d7-4f55-9dc2-c1518f171327_Name">
    <vt:lpwstr>No Protection (Label Only) - Internal Use</vt:lpwstr>
  </property>
  <property fmtid="{D5CDD505-2E9C-101B-9397-08002B2CF9AE}" pid="9" name="MSIP_Label_73dd1fcc-24d7-4f55-9dc2-c1518f171327_SiteId">
    <vt:lpwstr>945c199a-83a2-4e80-9f8c-5a91be5752dd</vt:lpwstr>
  </property>
  <property fmtid="{D5CDD505-2E9C-101B-9397-08002B2CF9AE}" pid="10" name="MSIP_Label_73dd1fcc-24d7-4f55-9dc2-c1518f171327_ActionId">
    <vt:lpwstr>474ff6c2-9452-43d5-8a50-1a00b0a935a2</vt:lpwstr>
  </property>
  <property fmtid="{D5CDD505-2E9C-101B-9397-08002B2CF9AE}" pid="11" name="MSIP_Label_73dd1fcc-24d7-4f55-9dc2-c1518f171327_ContentBits">
    <vt:lpwstr>2</vt:lpwstr>
  </property>
</Properties>
</file>