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9" r:id="rId4"/>
  </p:sldMasterIdLst>
  <p:sldIdLst>
    <p:sldId id="256" r:id="rId5"/>
    <p:sldId id="257" r:id="rId6"/>
    <p:sldId id="259" r:id="rId7"/>
    <p:sldId id="260" r:id="rId8"/>
  </p:sldIdLst>
  <p:sldSz cx="12192000" cy="6858000"/>
  <p:notesSz cx="6934200" cy="92202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5FF9DB-B81B-47DD-BD17-C5AA97A278B9}" v="5" dt="2023-07-04T08:51:28.0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A49A41B-9CF1-4CD6-B1E3-F736C63833BC}"/>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01171" y="6172200"/>
            <a:ext cx="2743200" cy="356618"/>
          </a:xfrm>
          <a:prstGeom prst="rect">
            <a:avLst/>
          </a:prstGeom>
        </p:spPr>
      </p:pic>
      <p:sp>
        <p:nvSpPr>
          <p:cNvPr id="11" name="Subtitle 2">
            <a:extLst>
              <a:ext uri="{FF2B5EF4-FFF2-40B4-BE49-F238E27FC236}">
                <a16:creationId xmlns:a16="http://schemas.microsoft.com/office/drawing/2014/main" id="{A67014B0-AEAB-4CC8-BCED-661FF1CA2731}"/>
              </a:ext>
            </a:extLst>
          </p:cNvPr>
          <p:cNvSpPr>
            <a:spLocks noGrp="1"/>
          </p:cNvSpPr>
          <p:nvPr>
            <p:ph type="subTitle" idx="1"/>
          </p:nvPr>
        </p:nvSpPr>
        <p:spPr>
          <a:xfrm>
            <a:off x="381000" y="4204926"/>
            <a:ext cx="7971108" cy="723900"/>
          </a:xfrm>
          <a:prstGeom prst="rect">
            <a:avLst/>
          </a:prstGeom>
        </p:spPr>
        <p:txBody>
          <a:bodyPr lIns="0" tIns="0" rIns="0" bIns="0"/>
          <a:lstStyle>
            <a:lvl1pPr marL="0" indent="0" algn="l">
              <a:lnSpc>
                <a:spcPct val="100000"/>
              </a:lnSpc>
              <a:spcBef>
                <a:spcPts val="0"/>
              </a:spcBef>
              <a:buNone/>
              <a:defRPr sz="1800">
                <a:solidFill>
                  <a:schemeClr val="tx2"/>
                </a:solidFill>
                <a:latin typeface="Arial" panose="020B0604020202020204" pitchFamily="34" charset="0"/>
              </a:defRPr>
            </a:lvl1pPr>
            <a:lvl2pPr marL="457194" indent="0" algn="ctr">
              <a:buNone/>
              <a:defRPr sz="2000"/>
            </a:lvl2pPr>
            <a:lvl3pPr marL="914386" indent="0" algn="ctr">
              <a:buNone/>
              <a:defRPr sz="1800"/>
            </a:lvl3pPr>
            <a:lvl4pPr marL="1371579" indent="0" algn="ctr">
              <a:buNone/>
              <a:defRPr sz="1600"/>
            </a:lvl4pPr>
            <a:lvl5pPr marL="1828773" indent="0" algn="ctr">
              <a:buNone/>
              <a:defRPr sz="1600"/>
            </a:lvl5pPr>
            <a:lvl6pPr marL="2285966" indent="0" algn="ctr">
              <a:buNone/>
              <a:defRPr sz="1600"/>
            </a:lvl6pPr>
            <a:lvl7pPr marL="2743158" indent="0" algn="ctr">
              <a:buNone/>
              <a:defRPr sz="1600"/>
            </a:lvl7pPr>
            <a:lvl8pPr marL="3200352" indent="0" algn="ctr">
              <a:buNone/>
              <a:defRPr sz="1600"/>
            </a:lvl8pPr>
            <a:lvl9pPr marL="3657546" indent="0" algn="ctr">
              <a:buNone/>
              <a:defRPr sz="1600"/>
            </a:lvl9pPr>
          </a:lstStyle>
          <a:p>
            <a:r>
              <a:rPr lang="en-US"/>
              <a:t>Click to edit Master subtitle style</a:t>
            </a:r>
          </a:p>
        </p:txBody>
      </p:sp>
      <p:sp>
        <p:nvSpPr>
          <p:cNvPr id="6" name="Rectangle 5">
            <a:extLst>
              <a:ext uri="{FF2B5EF4-FFF2-40B4-BE49-F238E27FC236}">
                <a16:creationId xmlns:a16="http://schemas.microsoft.com/office/drawing/2014/main" id="{2E5D8143-A159-4278-916B-DB3850ADE74C}"/>
              </a:ext>
              <a:ext uri="{C183D7F6-B498-43B3-948B-1728B52AA6E4}">
                <adec:decorative xmlns:adec="http://schemas.microsoft.com/office/drawing/2017/decorative" val="1"/>
              </a:ext>
            </a:extLst>
          </p:cNvPr>
          <p:cNvSpPr>
            <a:spLocks noChangeAspect="1"/>
          </p:cNvSpPr>
          <p:nvPr/>
        </p:nvSpPr>
        <p:spPr>
          <a:xfrm>
            <a:off x="381001" y="3429001"/>
            <a:ext cx="457200" cy="1143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2"/>
              </a:solidFill>
            </a:endParaRPr>
          </a:p>
        </p:txBody>
      </p:sp>
      <p:sp>
        <p:nvSpPr>
          <p:cNvPr id="8" name="Title 1">
            <a:extLst>
              <a:ext uri="{FF2B5EF4-FFF2-40B4-BE49-F238E27FC236}">
                <a16:creationId xmlns:a16="http://schemas.microsoft.com/office/drawing/2014/main" id="{47F5323D-6831-4D66-AAB2-4C1920E06475}"/>
              </a:ext>
            </a:extLst>
          </p:cNvPr>
          <p:cNvSpPr>
            <a:spLocks noGrp="1"/>
          </p:cNvSpPr>
          <p:nvPr>
            <p:ph type="title"/>
          </p:nvPr>
        </p:nvSpPr>
        <p:spPr>
          <a:xfrm>
            <a:off x="381000" y="1738314"/>
            <a:ext cx="7969282" cy="1495794"/>
          </a:xfrm>
          <a:prstGeom prst="rect">
            <a:avLst/>
          </a:prstGeom>
        </p:spPr>
        <p:txBody>
          <a:bodyPr wrap="square" lIns="0" tIns="0" rIns="0" bIns="0" anchor="b" anchorCtr="0">
            <a:spAutoFit/>
          </a:bodyPr>
          <a:lstStyle>
            <a:lvl1pPr>
              <a:defRPr lang="en-US" sz="5400" dirty="0">
                <a:solidFill>
                  <a:srgbClr val="E5F8FF"/>
                </a:solidFill>
                <a:latin typeface="Arial Nova Light" panose="020B0304020202020204" pitchFamily="34" charset="0"/>
              </a:defRPr>
            </a:lvl1pPr>
          </a:lstStyle>
          <a:p>
            <a:pPr marL="0" lvl="0"/>
            <a:r>
              <a:rPr lang="en-US"/>
              <a:t>Click to edit Master title style</a:t>
            </a:r>
          </a:p>
        </p:txBody>
      </p:sp>
    </p:spTree>
    <p:extLst>
      <p:ext uri="{BB962C8B-B14F-4D97-AF65-F5344CB8AC3E}">
        <p14:creationId xmlns:p14="http://schemas.microsoft.com/office/powerpoint/2010/main" val="125679913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op bar w/pattern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800100"/>
            <a:ext cx="4800600" cy="886397"/>
          </a:xfrm>
          <a:prstGeom prst="rect">
            <a:avLst/>
          </a:prstGeom>
        </p:spPr>
        <p:txBody>
          <a:bodyPr wrap="square" lIns="0" tIns="0" rIns="0" bIns="0" anchor="t" anchorCtr="0">
            <a:spAutoFit/>
          </a:bodyPr>
          <a:lstStyle>
            <a:lvl1pPr>
              <a:defRPr lang="en-US" sz="3200" dirty="0">
                <a:solidFill>
                  <a:schemeClr val="tx2"/>
                </a:solidFill>
              </a:defRPr>
            </a:lvl1pPr>
          </a:lstStyle>
          <a:p>
            <a:pPr marL="0" lvl="0"/>
            <a:r>
              <a:rPr lang="en-US"/>
              <a:t>Click to edit Master title style</a:t>
            </a:r>
          </a:p>
        </p:txBody>
      </p:sp>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403083" y="6451744"/>
            <a:ext cx="1438648" cy="187024"/>
          </a:xfrm>
          <a:prstGeom prst="rect">
            <a:avLst/>
          </a:prstGeom>
        </p:spPr>
      </p:pic>
      <p:sp>
        <p:nvSpPr>
          <p:cNvPr id="18" name="Rectangle 17">
            <a:extLst>
              <a:ext uri="{FF2B5EF4-FFF2-40B4-BE49-F238E27FC236}">
                <a16:creationId xmlns:a16="http://schemas.microsoft.com/office/drawing/2014/main" id="{961E767C-1F50-4D42-AF6A-E15CED75F7A5}"/>
              </a:ext>
              <a:ext uri="{C183D7F6-B498-43B3-948B-1728B52AA6E4}">
                <adec:decorative xmlns:adec="http://schemas.microsoft.com/office/drawing/2017/decorative" val="1"/>
              </a:ext>
            </a:extLst>
          </p:cNvPr>
          <p:cNvSpPr>
            <a:spLocks noChangeAspect="1"/>
          </p:cNvSpPr>
          <p:nvPr/>
        </p:nvSpPr>
        <p:spPr>
          <a:xfrm>
            <a:off x="381001" y="400052"/>
            <a:ext cx="457200" cy="114300"/>
          </a:xfrm>
          <a:prstGeom prst="rect">
            <a:avLst/>
          </a:prstGeom>
          <a:solidFill>
            <a:srgbClr val="80C7F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accent6"/>
              </a:solidFill>
            </a:endParaRPr>
          </a:p>
        </p:txBody>
      </p:sp>
    </p:spTree>
    <p:extLst>
      <p:ext uri="{BB962C8B-B14F-4D97-AF65-F5344CB8AC3E}">
        <p14:creationId xmlns:p14="http://schemas.microsoft.com/office/powerpoint/2010/main" val="3049718519"/>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op bar w/photo half blu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403083" y="6451744"/>
            <a:ext cx="1438648" cy="187024"/>
          </a:xfrm>
          <a:prstGeom prst="rect">
            <a:avLst/>
          </a:prstGeom>
        </p:spPr>
      </p:pic>
      <p:sp>
        <p:nvSpPr>
          <p:cNvPr id="6" name="Rectangle 5">
            <a:extLst>
              <a:ext uri="{FF2B5EF4-FFF2-40B4-BE49-F238E27FC236}">
                <a16:creationId xmlns:a16="http://schemas.microsoft.com/office/drawing/2014/main" id="{BEADD02D-4E86-18B9-EC0D-5EFAF43C6BBB}"/>
              </a:ext>
            </a:extLst>
          </p:cNvPr>
          <p:cNvSpPr/>
          <p:nvPr/>
        </p:nvSpPr>
        <p:spPr>
          <a:xfrm>
            <a:off x="0" y="0"/>
            <a:ext cx="12192000" cy="3429000"/>
          </a:xfrm>
          <a:prstGeom prst="rect">
            <a:avLst/>
          </a:prstGeom>
          <a:solidFill>
            <a:srgbClr val="0D32A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endParaRPr>
          </a:p>
        </p:txBody>
      </p:sp>
      <p:sp>
        <p:nvSpPr>
          <p:cNvPr id="5" name="Picture Placeholder 6">
            <a:extLst>
              <a:ext uri="{FF2B5EF4-FFF2-40B4-BE49-F238E27FC236}">
                <a16:creationId xmlns:a16="http://schemas.microsoft.com/office/drawing/2014/main" id="{96F27EC7-A1F5-878A-4E9C-42D9EE7F3BF5}"/>
              </a:ext>
            </a:extLst>
          </p:cNvPr>
          <p:cNvSpPr>
            <a:spLocks noGrp="1"/>
          </p:cNvSpPr>
          <p:nvPr>
            <p:ph type="pic" sz="quarter" idx="11"/>
          </p:nvPr>
        </p:nvSpPr>
        <p:spPr>
          <a:xfrm>
            <a:off x="0" y="0"/>
            <a:ext cx="12192000" cy="3429000"/>
          </a:xfrm>
          <a:prstGeom prst="rect">
            <a:avLst/>
          </a:prstGeom>
          <a:noFill/>
          <a:ln>
            <a:noFill/>
          </a:ln>
        </p:spPr>
        <p:txBody>
          <a:bodyPr lIns="0" tIns="0" rIns="0" bIns="0" anchor="ctr" anchorCtr="1"/>
          <a:lstStyle>
            <a:lvl1pPr marL="0" indent="0">
              <a:buNone/>
              <a:defRPr>
                <a:solidFill>
                  <a:schemeClr val="tx2"/>
                </a:solidFill>
              </a:defRPr>
            </a:lvl1pPr>
          </a:lstStyle>
          <a:p>
            <a:r>
              <a:rPr lang="en-US"/>
              <a:t>Click icon to add picture</a:t>
            </a:r>
          </a:p>
        </p:txBody>
      </p:sp>
      <p:sp>
        <p:nvSpPr>
          <p:cNvPr id="7" name="Rectangle 6">
            <a:extLst>
              <a:ext uri="{FF2B5EF4-FFF2-40B4-BE49-F238E27FC236}">
                <a16:creationId xmlns:a16="http://schemas.microsoft.com/office/drawing/2014/main" id="{08033FDC-55EF-42E8-40A1-2BDB05C1834C}"/>
              </a:ext>
              <a:ext uri="{C183D7F6-B498-43B3-948B-1728B52AA6E4}">
                <adec:decorative xmlns:adec="http://schemas.microsoft.com/office/drawing/2017/decorative" val="1"/>
              </a:ext>
            </a:extLst>
          </p:cNvPr>
          <p:cNvSpPr>
            <a:spLocks noChangeAspect="1"/>
          </p:cNvSpPr>
          <p:nvPr/>
        </p:nvSpPr>
        <p:spPr>
          <a:xfrm>
            <a:off x="381001" y="3829052"/>
            <a:ext cx="457200" cy="114300"/>
          </a:xfrm>
          <a:prstGeom prst="rect">
            <a:avLst/>
          </a:prstGeom>
          <a:solidFill>
            <a:srgbClr val="80C7F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accent6"/>
              </a:solidFill>
            </a:endParaRPr>
          </a:p>
        </p:txBody>
      </p:sp>
      <p:sp>
        <p:nvSpPr>
          <p:cNvPr id="2" name="Title 1"/>
          <p:cNvSpPr>
            <a:spLocks noGrp="1"/>
          </p:cNvSpPr>
          <p:nvPr>
            <p:ph type="title"/>
          </p:nvPr>
        </p:nvSpPr>
        <p:spPr>
          <a:xfrm>
            <a:off x="381569" y="4229100"/>
            <a:ext cx="4800600" cy="886397"/>
          </a:xfrm>
          <a:prstGeom prst="rect">
            <a:avLst/>
          </a:prstGeom>
        </p:spPr>
        <p:txBody>
          <a:bodyPr wrap="square" lIns="0" tIns="0" rIns="0" bIns="0" anchor="t" anchorCtr="0">
            <a:spAutoFit/>
          </a:bodyPr>
          <a:lstStyle>
            <a:lvl1pPr>
              <a:defRPr lang="en-US" sz="3200" dirty="0">
                <a:solidFill>
                  <a:schemeClr val="tx2"/>
                </a:solidFill>
              </a:defRPr>
            </a:lvl1pPr>
          </a:lstStyle>
          <a:p>
            <a:pPr marL="0" lvl="0"/>
            <a:r>
              <a:rPr lang="en-US"/>
              <a:t>Click to edit Master title style</a:t>
            </a:r>
          </a:p>
        </p:txBody>
      </p:sp>
      <p:sp>
        <p:nvSpPr>
          <p:cNvPr id="9" name="Content Placeholder 9">
            <a:extLst>
              <a:ext uri="{FF2B5EF4-FFF2-40B4-BE49-F238E27FC236}">
                <a16:creationId xmlns:a16="http://schemas.microsoft.com/office/drawing/2014/main" id="{22707C3E-AA17-F74E-2CC0-F61663C5E36B}"/>
              </a:ext>
            </a:extLst>
          </p:cNvPr>
          <p:cNvSpPr>
            <a:spLocks noGrp="1"/>
          </p:cNvSpPr>
          <p:nvPr>
            <p:ph sz="quarter" idx="14"/>
          </p:nvPr>
        </p:nvSpPr>
        <p:spPr>
          <a:xfrm>
            <a:off x="6096001" y="3829050"/>
            <a:ext cx="5715000" cy="2343151"/>
          </a:xfrm>
          <a:prstGeom prst="rect">
            <a:avLst/>
          </a:prstGeom>
        </p:spPr>
        <p:txBody>
          <a:bodyPr lIns="0" tIns="0" rIns="0" bIns="0"/>
          <a:lstStyle>
            <a:lvl1pPr marL="0" indent="0">
              <a:lnSpc>
                <a:spcPct val="100000"/>
              </a:lnSpc>
              <a:spcBef>
                <a:spcPts val="1800"/>
              </a:spcBef>
              <a:buClr>
                <a:srgbClr val="808080"/>
              </a:buClr>
              <a:buNone/>
              <a:defRPr sz="1800" b="0">
                <a:solidFill>
                  <a:schemeClr val="tx2"/>
                </a:solidFill>
              </a:defRPr>
            </a:lvl1pPr>
            <a:lvl2pPr marL="228597" indent="-228597">
              <a:lnSpc>
                <a:spcPct val="100000"/>
              </a:lnSpc>
              <a:spcBef>
                <a:spcPts val="1200"/>
              </a:spcBef>
              <a:buClr>
                <a:srgbClr val="80C7FB"/>
              </a:buClr>
              <a:buFont typeface="Arial" panose="020B0604020202020204" pitchFamily="34" charset="0"/>
              <a:buChar char="•"/>
              <a:defRPr sz="1600" b="0">
                <a:solidFill>
                  <a:schemeClr val="tx2"/>
                </a:solidFill>
              </a:defRPr>
            </a:lvl2pPr>
            <a:lvl3pPr marL="685790" indent="-228597">
              <a:lnSpc>
                <a:spcPct val="100000"/>
              </a:lnSpc>
              <a:spcBef>
                <a:spcPts val="600"/>
              </a:spcBef>
              <a:buClr>
                <a:srgbClr val="80C7FB"/>
              </a:buClr>
              <a:buFont typeface="Arial" panose="020B0604020202020204" pitchFamily="34" charset="0"/>
              <a:buChar char="–"/>
              <a:defRPr sz="1200" b="0">
                <a:solidFill>
                  <a:schemeClr val="tx2"/>
                </a:solidFill>
              </a:defRPr>
            </a:lvl3pPr>
            <a:lvl4pPr marL="1600176" indent="-228597">
              <a:buClr>
                <a:srgbClr val="808080"/>
              </a:buClr>
              <a:buFont typeface="Arial" panose="020B0604020202020204" pitchFamily="34" charset="0"/>
              <a:buChar char="–"/>
              <a:defRPr sz="1867">
                <a:solidFill>
                  <a:schemeClr val="bg2"/>
                </a:solidFill>
              </a:defRPr>
            </a:lvl4pPr>
            <a:lvl5pPr marL="2057370" indent="-228597">
              <a:buClr>
                <a:srgbClr val="808080"/>
              </a:buClr>
              <a:buFont typeface="Arial" panose="020B0604020202020204" pitchFamily="34" charset="0"/>
              <a:buChar char="–"/>
              <a:defRPr sz="1867">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2" name="Subtitle 2">
            <a:extLst>
              <a:ext uri="{FF2B5EF4-FFF2-40B4-BE49-F238E27FC236}">
                <a16:creationId xmlns:a16="http://schemas.microsoft.com/office/drawing/2014/main" id="{7EC10F5B-4C21-AEA3-115E-942A040690DC}"/>
              </a:ext>
            </a:extLst>
          </p:cNvPr>
          <p:cNvSpPr>
            <a:spLocks noGrp="1"/>
          </p:cNvSpPr>
          <p:nvPr>
            <p:ph type="subTitle" idx="10"/>
          </p:nvPr>
        </p:nvSpPr>
        <p:spPr>
          <a:xfrm>
            <a:off x="381000" y="5600701"/>
            <a:ext cx="4800600" cy="571500"/>
          </a:xfrm>
          <a:prstGeom prst="rect">
            <a:avLst/>
          </a:prstGeom>
        </p:spPr>
        <p:txBody>
          <a:bodyPr wrap="square" lIns="0" tIns="0" rIns="0" bIns="0" anchor="t" anchorCtr="0">
            <a:noAutofit/>
          </a:bodyPr>
          <a:lstStyle>
            <a:lvl1pPr marL="0" indent="0" algn="l">
              <a:lnSpc>
                <a:spcPct val="100000"/>
              </a:lnSpc>
              <a:spcBef>
                <a:spcPts val="1200"/>
              </a:spcBef>
              <a:buNone/>
              <a:defRPr sz="1800">
                <a:solidFill>
                  <a:srgbClr val="80C7FB"/>
                </a:solidFill>
                <a:latin typeface="Arial" panose="020B0604020202020204" pitchFamily="34" charset="0"/>
              </a:defRPr>
            </a:lvl1pPr>
            <a:lvl2pPr marL="457194" indent="0" algn="ctr">
              <a:buNone/>
              <a:defRPr sz="2000"/>
            </a:lvl2pPr>
            <a:lvl3pPr marL="914386" indent="0" algn="ctr">
              <a:buNone/>
              <a:defRPr sz="1800"/>
            </a:lvl3pPr>
            <a:lvl4pPr marL="1371579" indent="0" algn="ctr">
              <a:buNone/>
              <a:defRPr sz="1600"/>
            </a:lvl4pPr>
            <a:lvl5pPr marL="1828773" indent="0" algn="ctr">
              <a:buNone/>
              <a:defRPr sz="1600"/>
            </a:lvl5pPr>
            <a:lvl6pPr marL="2285966" indent="0" algn="ctr">
              <a:buNone/>
              <a:defRPr sz="1600"/>
            </a:lvl6pPr>
            <a:lvl7pPr marL="2743158" indent="0" algn="ctr">
              <a:buNone/>
              <a:defRPr sz="1600"/>
            </a:lvl7pPr>
            <a:lvl8pPr marL="3200352" indent="0" algn="ctr">
              <a:buNone/>
              <a:defRPr sz="1600"/>
            </a:lvl8pPr>
            <a:lvl9pPr marL="3657546" indent="0" algn="ctr">
              <a:buNone/>
              <a:defRPr sz="1600"/>
            </a:lvl9pPr>
          </a:lstStyle>
          <a:p>
            <a:r>
              <a:rPr lang="en-US"/>
              <a:t>Click to edit Master subtitle style</a:t>
            </a:r>
          </a:p>
        </p:txBody>
      </p:sp>
    </p:spTree>
    <p:extLst>
      <p:ext uri="{BB962C8B-B14F-4D97-AF65-F5344CB8AC3E}">
        <p14:creationId xmlns:p14="http://schemas.microsoft.com/office/powerpoint/2010/main" val="163830439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gre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403083" y="6451744"/>
            <a:ext cx="1438648" cy="187024"/>
          </a:xfrm>
          <a:prstGeom prst="rect">
            <a:avLst/>
          </a:prstGeom>
        </p:spPr>
      </p:pic>
      <p:sp>
        <p:nvSpPr>
          <p:cNvPr id="5" name="Title 1">
            <a:extLst>
              <a:ext uri="{FF2B5EF4-FFF2-40B4-BE49-F238E27FC236}">
                <a16:creationId xmlns:a16="http://schemas.microsoft.com/office/drawing/2014/main" id="{D7D3C83F-1685-4A4A-8993-74D3219027D6}"/>
              </a:ext>
            </a:extLst>
          </p:cNvPr>
          <p:cNvSpPr>
            <a:spLocks noGrp="1"/>
          </p:cNvSpPr>
          <p:nvPr>
            <p:ph type="title"/>
          </p:nvPr>
        </p:nvSpPr>
        <p:spPr>
          <a:xfrm>
            <a:off x="381000" y="4343402"/>
            <a:ext cx="8001000" cy="1495794"/>
          </a:xfrm>
          <a:prstGeom prst="rect">
            <a:avLst/>
          </a:prstGeom>
        </p:spPr>
        <p:txBody>
          <a:bodyPr wrap="square" lIns="0" tIns="0" rIns="0" bIns="0" anchor="b" anchorCtr="0">
            <a:spAutoFit/>
          </a:bodyPr>
          <a:lstStyle>
            <a:lvl1pPr>
              <a:defRPr lang="en-US" sz="5400" dirty="0">
                <a:solidFill>
                  <a:srgbClr val="E4FFD6"/>
                </a:solidFill>
              </a:defRPr>
            </a:lvl1pPr>
          </a:lstStyle>
          <a:p>
            <a:pPr lvl="0"/>
            <a:r>
              <a:rPr lang="en-US"/>
              <a:t>Click to edit Master title style</a:t>
            </a:r>
          </a:p>
        </p:txBody>
      </p:sp>
      <p:sp>
        <p:nvSpPr>
          <p:cNvPr id="107" name="Rectangle 106">
            <a:extLst>
              <a:ext uri="{FF2B5EF4-FFF2-40B4-BE49-F238E27FC236}">
                <a16:creationId xmlns:a16="http://schemas.microsoft.com/office/drawing/2014/main" id="{8AEE0513-2CC5-4407-B582-332F61D61C1B}"/>
              </a:ext>
              <a:ext uri="{C183D7F6-B498-43B3-948B-1728B52AA6E4}">
                <adec:decorative xmlns:adec="http://schemas.microsoft.com/office/drawing/2017/decorative" val="1"/>
              </a:ext>
            </a:extLst>
          </p:cNvPr>
          <p:cNvSpPr>
            <a:spLocks noChangeAspect="1"/>
          </p:cNvSpPr>
          <p:nvPr/>
        </p:nvSpPr>
        <p:spPr>
          <a:xfrm>
            <a:off x="381001" y="400052"/>
            <a:ext cx="457200" cy="114300"/>
          </a:xfrm>
          <a:prstGeom prst="rect">
            <a:avLst/>
          </a:prstGeom>
          <a:solidFill>
            <a:srgbClr val="35CD5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2"/>
              </a:solidFill>
            </a:endParaRPr>
          </a:p>
        </p:txBody>
      </p:sp>
      <p:sp>
        <p:nvSpPr>
          <p:cNvPr id="108" name="Text Placeholder 2">
            <a:extLst>
              <a:ext uri="{FF2B5EF4-FFF2-40B4-BE49-F238E27FC236}">
                <a16:creationId xmlns:a16="http://schemas.microsoft.com/office/drawing/2014/main" id="{581EB6DF-C2AD-463C-A014-FD1AA6D95B2B}"/>
              </a:ext>
            </a:extLst>
          </p:cNvPr>
          <p:cNvSpPr>
            <a:spLocks noGrp="1"/>
          </p:cNvSpPr>
          <p:nvPr>
            <p:ph type="body" sz="quarter" idx="10"/>
          </p:nvPr>
        </p:nvSpPr>
        <p:spPr>
          <a:xfrm>
            <a:off x="1066800" y="349478"/>
            <a:ext cx="7315201" cy="215444"/>
          </a:xfrm>
          <a:prstGeom prst="rect">
            <a:avLst/>
          </a:prstGeom>
        </p:spPr>
        <p:txBody>
          <a:bodyPr lIns="0" tIns="0" rIns="0" bIns="0">
            <a:spAutoFit/>
          </a:bodyPr>
          <a:lstStyle>
            <a:lvl1pPr marL="0" indent="0">
              <a:lnSpc>
                <a:spcPct val="100000"/>
              </a:lnSpc>
              <a:buNone/>
              <a:defRPr sz="1400" cap="all" spc="300" baseline="0">
                <a:solidFill>
                  <a:schemeClr val="tx2"/>
                </a:solidFill>
              </a:defRPr>
            </a:lvl1pPr>
            <a:lvl2pPr marL="457194" indent="0">
              <a:buNone/>
              <a:defRPr/>
            </a:lvl2pPr>
            <a:lvl3pPr marL="914386" indent="0">
              <a:buNone/>
              <a:defRPr/>
            </a:lvl3pPr>
            <a:lvl4pPr marL="1371579" indent="0">
              <a:buNone/>
              <a:defRPr/>
            </a:lvl4pPr>
            <a:lvl5pPr marL="1828773" indent="0">
              <a:buNone/>
              <a:defRPr/>
            </a:lvl5pPr>
          </a:lstStyle>
          <a:p>
            <a:pPr lvl="0"/>
            <a:r>
              <a:rPr lang="en-US"/>
              <a:t>Click to edit Master text styles</a:t>
            </a:r>
          </a:p>
        </p:txBody>
      </p:sp>
    </p:spTree>
    <p:extLst>
      <p:ext uri="{BB962C8B-B14F-4D97-AF65-F5344CB8AC3E}">
        <p14:creationId xmlns:p14="http://schemas.microsoft.com/office/powerpoint/2010/main" val="2391696117"/>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green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403083" y="6451744"/>
            <a:ext cx="1438648" cy="187024"/>
          </a:xfrm>
          <a:prstGeom prst="rect">
            <a:avLst/>
          </a:prstGeom>
          <a:effectLst/>
        </p:spPr>
      </p:pic>
      <p:sp>
        <p:nvSpPr>
          <p:cNvPr id="5" name="Title 1">
            <a:extLst>
              <a:ext uri="{FF2B5EF4-FFF2-40B4-BE49-F238E27FC236}">
                <a16:creationId xmlns:a16="http://schemas.microsoft.com/office/drawing/2014/main" id="{D7D3C83F-1685-4A4A-8993-74D3219027D6}"/>
              </a:ext>
            </a:extLst>
          </p:cNvPr>
          <p:cNvSpPr>
            <a:spLocks noGrp="1"/>
          </p:cNvSpPr>
          <p:nvPr>
            <p:ph type="title"/>
          </p:nvPr>
        </p:nvSpPr>
        <p:spPr>
          <a:xfrm>
            <a:off x="381000" y="4343402"/>
            <a:ext cx="5715000" cy="1495794"/>
          </a:xfrm>
          <a:prstGeom prst="rect">
            <a:avLst/>
          </a:prstGeom>
        </p:spPr>
        <p:txBody>
          <a:bodyPr wrap="square" lIns="0" tIns="0" rIns="0" bIns="0" anchor="b" anchorCtr="0">
            <a:spAutoFit/>
          </a:bodyPr>
          <a:lstStyle>
            <a:lvl1pPr>
              <a:defRPr lang="en-US" sz="5400" dirty="0">
                <a:solidFill>
                  <a:srgbClr val="E4FFD6"/>
                </a:solidFill>
                <a:effectLst>
                  <a:glow rad="127000">
                    <a:srgbClr val="247554"/>
                  </a:glow>
                </a:effectLst>
              </a:defRPr>
            </a:lvl1pPr>
          </a:lstStyle>
          <a:p>
            <a:pPr lvl="0"/>
            <a:r>
              <a:rPr lang="en-US"/>
              <a:t>Click to edit Master title style</a:t>
            </a:r>
          </a:p>
        </p:txBody>
      </p:sp>
      <p:sp>
        <p:nvSpPr>
          <p:cNvPr id="107" name="Rectangle 106">
            <a:extLst>
              <a:ext uri="{FF2B5EF4-FFF2-40B4-BE49-F238E27FC236}">
                <a16:creationId xmlns:a16="http://schemas.microsoft.com/office/drawing/2014/main" id="{8AEE0513-2CC5-4407-B582-332F61D61C1B}"/>
              </a:ext>
              <a:ext uri="{C183D7F6-B498-43B3-948B-1728B52AA6E4}">
                <adec:decorative xmlns:adec="http://schemas.microsoft.com/office/drawing/2017/decorative" val="1"/>
              </a:ext>
            </a:extLst>
          </p:cNvPr>
          <p:cNvSpPr>
            <a:spLocks noChangeAspect="1"/>
          </p:cNvSpPr>
          <p:nvPr/>
        </p:nvSpPr>
        <p:spPr>
          <a:xfrm>
            <a:off x="381001" y="400052"/>
            <a:ext cx="457200" cy="114300"/>
          </a:xfrm>
          <a:prstGeom prst="rect">
            <a:avLst/>
          </a:prstGeom>
          <a:solidFill>
            <a:srgbClr val="37CC5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2"/>
              </a:solidFill>
            </a:endParaRPr>
          </a:p>
        </p:txBody>
      </p:sp>
      <p:sp>
        <p:nvSpPr>
          <p:cNvPr id="108" name="Text Placeholder 2">
            <a:extLst>
              <a:ext uri="{FF2B5EF4-FFF2-40B4-BE49-F238E27FC236}">
                <a16:creationId xmlns:a16="http://schemas.microsoft.com/office/drawing/2014/main" id="{581EB6DF-C2AD-463C-A014-FD1AA6D95B2B}"/>
              </a:ext>
            </a:extLst>
          </p:cNvPr>
          <p:cNvSpPr>
            <a:spLocks noGrp="1"/>
          </p:cNvSpPr>
          <p:nvPr>
            <p:ph type="body" sz="quarter" idx="10"/>
          </p:nvPr>
        </p:nvSpPr>
        <p:spPr>
          <a:xfrm>
            <a:off x="1066800" y="349478"/>
            <a:ext cx="7315201" cy="215444"/>
          </a:xfrm>
          <a:prstGeom prst="rect">
            <a:avLst/>
          </a:prstGeom>
        </p:spPr>
        <p:txBody>
          <a:bodyPr lIns="0" tIns="0" rIns="0" bIns="0">
            <a:spAutoFit/>
          </a:bodyPr>
          <a:lstStyle>
            <a:lvl1pPr marL="0" indent="0">
              <a:lnSpc>
                <a:spcPct val="100000"/>
              </a:lnSpc>
              <a:buNone/>
              <a:defRPr sz="1400" cap="all" spc="300" baseline="0">
                <a:solidFill>
                  <a:schemeClr val="tx2"/>
                </a:solidFill>
              </a:defRPr>
            </a:lvl1pPr>
            <a:lvl2pPr marL="457194" indent="0">
              <a:buNone/>
              <a:defRPr/>
            </a:lvl2pPr>
            <a:lvl3pPr marL="914386" indent="0">
              <a:buNone/>
              <a:defRPr/>
            </a:lvl3pPr>
            <a:lvl4pPr marL="1371579" indent="0">
              <a:buNone/>
              <a:defRPr/>
            </a:lvl4pPr>
            <a:lvl5pPr marL="1828773" indent="0">
              <a:buNone/>
              <a:defRPr/>
            </a:lvl5pPr>
          </a:lstStyle>
          <a:p>
            <a:pPr lvl="0"/>
            <a:r>
              <a:rPr lang="en-US"/>
              <a:t>Click to edit Master text styles</a:t>
            </a:r>
          </a:p>
        </p:txBody>
      </p:sp>
    </p:spTree>
    <p:extLst>
      <p:ext uri="{BB962C8B-B14F-4D97-AF65-F5344CB8AC3E}">
        <p14:creationId xmlns:p14="http://schemas.microsoft.com/office/powerpoint/2010/main" val="2247009489"/>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ide bar gre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1" y="800101"/>
            <a:ext cx="2286000" cy="1329595"/>
          </a:xfrm>
          <a:prstGeom prst="rect">
            <a:avLst/>
          </a:prstGeom>
        </p:spPr>
        <p:txBody>
          <a:bodyPr wrap="square" lIns="0" tIns="0" rIns="0" bIns="0">
            <a:spAutoFit/>
          </a:bodyPr>
          <a:lstStyle>
            <a:lvl1pPr>
              <a:defRPr sz="3200">
                <a:solidFill>
                  <a:srgbClr val="E4FFD6"/>
                </a:solidFill>
                <a:latin typeface="+mj-lt"/>
              </a:defRPr>
            </a:lvl1pPr>
          </a:lstStyle>
          <a:p>
            <a:r>
              <a:rPr lang="en-US"/>
              <a:t>Click to edit Master title style</a:t>
            </a:r>
          </a:p>
        </p:txBody>
      </p:sp>
      <p:sp>
        <p:nvSpPr>
          <p:cNvPr id="3" name="Content Placeholder 2"/>
          <p:cNvSpPr>
            <a:spLocks noGrp="1"/>
          </p:cNvSpPr>
          <p:nvPr>
            <p:ph idx="1"/>
          </p:nvPr>
        </p:nvSpPr>
        <p:spPr>
          <a:xfrm>
            <a:off x="3467100" y="400052"/>
            <a:ext cx="8382000" cy="5829300"/>
          </a:xfrm>
          <a:prstGeom prst="rect">
            <a:avLst/>
          </a:prstGeom>
        </p:spPr>
        <p:txBody>
          <a:bodyPr lIns="0" tIns="0" rIns="0" bIns="0" anchor="ctr" anchorCtr="0"/>
          <a:lstStyle>
            <a:lvl1pPr marL="228597" indent="-228597">
              <a:lnSpc>
                <a:spcPct val="100000"/>
              </a:lnSpc>
              <a:spcBef>
                <a:spcPts val="1200"/>
              </a:spcBef>
              <a:buClr>
                <a:srgbClr val="808080"/>
              </a:buClr>
              <a:buFont typeface="Arial" panose="020B0604020202020204" pitchFamily="34" charset="0"/>
              <a:buChar char="•"/>
              <a:defRPr sz="2400">
                <a:solidFill>
                  <a:schemeClr val="bg2"/>
                </a:solidFill>
                <a:latin typeface="Arial" panose="020B0604020202020204" pitchFamily="34" charset="0"/>
              </a:defRPr>
            </a:lvl1pPr>
            <a:lvl2pPr marL="685790" indent="-228597">
              <a:lnSpc>
                <a:spcPct val="100000"/>
              </a:lnSpc>
              <a:spcBef>
                <a:spcPts val="600"/>
              </a:spcBef>
              <a:buClr>
                <a:srgbClr val="808080"/>
              </a:buClr>
              <a:buFont typeface="Arial" panose="020B0604020202020204" pitchFamily="34" charset="0"/>
              <a:buChar char="–"/>
              <a:defRPr sz="1800">
                <a:solidFill>
                  <a:schemeClr val="bg2"/>
                </a:solidFill>
                <a:latin typeface="Arial" panose="020B0604020202020204" pitchFamily="34" charset="0"/>
              </a:defRPr>
            </a:lvl2pPr>
            <a:lvl3pPr marL="1066783" indent="-152398">
              <a:lnSpc>
                <a:spcPct val="100000"/>
              </a:lnSpc>
              <a:spcBef>
                <a:spcPts val="600"/>
              </a:spcBef>
              <a:buClr>
                <a:srgbClr val="808080"/>
              </a:buClr>
              <a:buFont typeface="Arial" panose="020B0604020202020204" pitchFamily="34" charset="0"/>
              <a:buChar char="▪"/>
              <a:defRPr sz="1400">
                <a:solidFill>
                  <a:schemeClr val="bg2"/>
                </a:solidFill>
                <a:latin typeface="Arial" panose="020B0604020202020204" pitchFamily="34" charset="0"/>
              </a:defRPr>
            </a:lvl3pPr>
            <a:lvl4pPr marL="1600176" indent="-228597">
              <a:lnSpc>
                <a:spcPct val="100000"/>
              </a:lnSpc>
              <a:spcBef>
                <a:spcPts val="400"/>
              </a:spcBef>
              <a:buClr>
                <a:schemeClr val="bg1">
                  <a:lumMod val="60000"/>
                  <a:lumOff val="40000"/>
                </a:schemeClr>
              </a:buClr>
              <a:buFont typeface="Arial" panose="020B0604020202020204" pitchFamily="34" charset="0"/>
              <a:buChar char="•"/>
              <a:defRPr sz="1200"/>
            </a:lvl4pPr>
            <a:lvl5pPr marL="2057370" indent="-228597">
              <a:lnSpc>
                <a:spcPct val="100000"/>
              </a:lnSpc>
              <a:spcBef>
                <a:spcPts val="400"/>
              </a:spcBef>
              <a:buClr>
                <a:schemeClr val="bg1">
                  <a:lumMod val="60000"/>
                  <a:lumOff val="40000"/>
                </a:schemeClr>
              </a:buClr>
              <a:buFont typeface="Arial" panose="020B0604020202020204"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4" name="Rectangle 3">
            <a:extLst>
              <a:ext uri="{FF2B5EF4-FFF2-40B4-BE49-F238E27FC236}">
                <a16:creationId xmlns:a16="http://schemas.microsoft.com/office/drawing/2014/main" id="{F7E372F5-2EC7-4733-8384-2D4149AFD478}"/>
              </a:ext>
              <a:ext uri="{C183D7F6-B498-43B3-948B-1728B52AA6E4}">
                <adec:decorative xmlns:adec="http://schemas.microsoft.com/office/drawing/2017/decorative" val="1"/>
              </a:ext>
            </a:extLst>
          </p:cNvPr>
          <p:cNvSpPr>
            <a:spLocks noChangeAspect="1"/>
          </p:cNvSpPr>
          <p:nvPr/>
        </p:nvSpPr>
        <p:spPr>
          <a:xfrm>
            <a:off x="381001" y="400052"/>
            <a:ext cx="457200" cy="114300"/>
          </a:xfrm>
          <a:prstGeom prst="rect">
            <a:avLst/>
          </a:prstGeom>
          <a:solidFill>
            <a:srgbClr val="9FFF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2"/>
              </a:solidFill>
            </a:endParaRPr>
          </a:p>
        </p:txBody>
      </p:sp>
      <p:sp>
        <p:nvSpPr>
          <p:cNvPr id="6" name="Subtitle 2">
            <a:extLst>
              <a:ext uri="{FF2B5EF4-FFF2-40B4-BE49-F238E27FC236}">
                <a16:creationId xmlns:a16="http://schemas.microsoft.com/office/drawing/2014/main" id="{DD84B0B8-7C41-4C04-9E5E-65F066217219}"/>
              </a:ext>
            </a:extLst>
          </p:cNvPr>
          <p:cNvSpPr>
            <a:spLocks noGrp="1"/>
          </p:cNvSpPr>
          <p:nvPr>
            <p:ph type="subTitle" idx="10"/>
          </p:nvPr>
        </p:nvSpPr>
        <p:spPr>
          <a:xfrm>
            <a:off x="381001" y="2514601"/>
            <a:ext cx="2286000" cy="3714751"/>
          </a:xfrm>
          <a:prstGeom prst="rect">
            <a:avLst/>
          </a:prstGeom>
        </p:spPr>
        <p:txBody>
          <a:bodyPr wrap="square" lIns="0" tIns="0" rIns="0" bIns="0">
            <a:noAutofit/>
          </a:bodyPr>
          <a:lstStyle>
            <a:lvl1pPr marL="0" indent="0" algn="l">
              <a:lnSpc>
                <a:spcPct val="100000"/>
              </a:lnSpc>
              <a:spcBef>
                <a:spcPts val="1200"/>
              </a:spcBef>
              <a:buNone/>
              <a:defRPr sz="1600">
                <a:solidFill>
                  <a:srgbClr val="9FFF99"/>
                </a:solidFill>
                <a:latin typeface="Arial" panose="020B0604020202020204" pitchFamily="34" charset="0"/>
              </a:defRPr>
            </a:lvl1pPr>
            <a:lvl2pPr marL="457194" indent="0" algn="ctr">
              <a:buNone/>
              <a:defRPr sz="2000"/>
            </a:lvl2pPr>
            <a:lvl3pPr marL="914386" indent="0" algn="ctr">
              <a:buNone/>
              <a:defRPr sz="1800"/>
            </a:lvl3pPr>
            <a:lvl4pPr marL="1371579" indent="0" algn="ctr">
              <a:buNone/>
              <a:defRPr sz="1600"/>
            </a:lvl4pPr>
            <a:lvl5pPr marL="1828773" indent="0" algn="ctr">
              <a:buNone/>
              <a:defRPr sz="1600"/>
            </a:lvl5pPr>
            <a:lvl6pPr marL="2285966" indent="0" algn="ctr">
              <a:buNone/>
              <a:defRPr sz="1600"/>
            </a:lvl6pPr>
            <a:lvl7pPr marL="2743158" indent="0" algn="ctr">
              <a:buNone/>
              <a:defRPr sz="1600"/>
            </a:lvl7pPr>
            <a:lvl8pPr marL="3200352" indent="0" algn="ctr">
              <a:buNone/>
              <a:defRPr sz="1600"/>
            </a:lvl8pPr>
            <a:lvl9pPr marL="3657546" indent="0" algn="ctr">
              <a:buNone/>
              <a:defRPr sz="1600"/>
            </a:lvl9pPr>
          </a:lstStyle>
          <a:p>
            <a:r>
              <a:rPr lang="en-US"/>
              <a:t>Click to edit Master subtitle style</a:t>
            </a:r>
          </a:p>
        </p:txBody>
      </p:sp>
    </p:spTree>
    <p:extLst>
      <p:ext uri="{BB962C8B-B14F-4D97-AF65-F5344CB8AC3E}">
        <p14:creationId xmlns:p14="http://schemas.microsoft.com/office/powerpoint/2010/main" val="3326346241"/>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ide bar green w/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1" y="800101"/>
            <a:ext cx="2286000" cy="1329595"/>
          </a:xfrm>
          <a:prstGeom prst="rect">
            <a:avLst/>
          </a:prstGeom>
        </p:spPr>
        <p:txBody>
          <a:bodyPr wrap="square" lIns="0" tIns="0" rIns="0" bIns="0">
            <a:spAutoFit/>
          </a:bodyPr>
          <a:lstStyle>
            <a:lvl1pPr>
              <a:defRPr sz="3200">
                <a:solidFill>
                  <a:srgbClr val="E4FFD6"/>
                </a:solidFill>
                <a:latin typeface="+mj-lt"/>
              </a:defRPr>
            </a:lvl1pPr>
          </a:lstStyle>
          <a:p>
            <a:r>
              <a:rPr lang="en-US"/>
              <a:t>Click to edit Master title style</a:t>
            </a:r>
          </a:p>
        </p:txBody>
      </p:sp>
      <p:sp>
        <p:nvSpPr>
          <p:cNvPr id="4" name="Rectangle 3">
            <a:extLst>
              <a:ext uri="{FF2B5EF4-FFF2-40B4-BE49-F238E27FC236}">
                <a16:creationId xmlns:a16="http://schemas.microsoft.com/office/drawing/2014/main" id="{F7E372F5-2EC7-4733-8384-2D4149AFD478}"/>
              </a:ext>
              <a:ext uri="{C183D7F6-B498-43B3-948B-1728B52AA6E4}">
                <adec:decorative xmlns:adec="http://schemas.microsoft.com/office/drawing/2017/decorative" val="1"/>
              </a:ext>
            </a:extLst>
          </p:cNvPr>
          <p:cNvSpPr>
            <a:spLocks noChangeAspect="1"/>
          </p:cNvSpPr>
          <p:nvPr/>
        </p:nvSpPr>
        <p:spPr>
          <a:xfrm>
            <a:off x="381001" y="400052"/>
            <a:ext cx="457200" cy="114300"/>
          </a:xfrm>
          <a:prstGeom prst="rect">
            <a:avLst/>
          </a:prstGeom>
          <a:solidFill>
            <a:srgbClr val="9FFF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2"/>
              </a:solidFill>
            </a:endParaRPr>
          </a:p>
        </p:txBody>
      </p:sp>
      <p:sp>
        <p:nvSpPr>
          <p:cNvPr id="6" name="Subtitle 2">
            <a:extLst>
              <a:ext uri="{FF2B5EF4-FFF2-40B4-BE49-F238E27FC236}">
                <a16:creationId xmlns:a16="http://schemas.microsoft.com/office/drawing/2014/main" id="{DD84B0B8-7C41-4C04-9E5E-65F066217219}"/>
              </a:ext>
            </a:extLst>
          </p:cNvPr>
          <p:cNvSpPr>
            <a:spLocks noGrp="1"/>
          </p:cNvSpPr>
          <p:nvPr>
            <p:ph type="subTitle" idx="10"/>
          </p:nvPr>
        </p:nvSpPr>
        <p:spPr>
          <a:xfrm>
            <a:off x="381001" y="2514601"/>
            <a:ext cx="2286000" cy="3714751"/>
          </a:xfrm>
          <a:prstGeom prst="rect">
            <a:avLst/>
          </a:prstGeom>
        </p:spPr>
        <p:txBody>
          <a:bodyPr wrap="square" lIns="0" tIns="0" rIns="0" bIns="0">
            <a:noAutofit/>
          </a:bodyPr>
          <a:lstStyle>
            <a:lvl1pPr marL="0" indent="0" algn="l">
              <a:lnSpc>
                <a:spcPct val="100000"/>
              </a:lnSpc>
              <a:spcBef>
                <a:spcPts val="1200"/>
              </a:spcBef>
              <a:buNone/>
              <a:defRPr sz="1600">
                <a:solidFill>
                  <a:srgbClr val="9FFF99"/>
                </a:solidFill>
                <a:latin typeface="Arial" panose="020B0604020202020204" pitchFamily="34" charset="0"/>
              </a:defRPr>
            </a:lvl1pPr>
            <a:lvl2pPr marL="457194" indent="0" algn="ctr">
              <a:buNone/>
              <a:defRPr sz="2000"/>
            </a:lvl2pPr>
            <a:lvl3pPr marL="914386" indent="0" algn="ctr">
              <a:buNone/>
              <a:defRPr sz="1800"/>
            </a:lvl3pPr>
            <a:lvl4pPr marL="1371579" indent="0" algn="ctr">
              <a:buNone/>
              <a:defRPr sz="1600"/>
            </a:lvl4pPr>
            <a:lvl5pPr marL="1828773" indent="0" algn="ctr">
              <a:buNone/>
              <a:defRPr sz="1600"/>
            </a:lvl5pPr>
            <a:lvl6pPr marL="2285966" indent="0" algn="ctr">
              <a:buNone/>
              <a:defRPr sz="1600"/>
            </a:lvl6pPr>
            <a:lvl7pPr marL="2743158" indent="0" algn="ctr">
              <a:buNone/>
              <a:defRPr sz="1600"/>
            </a:lvl7pPr>
            <a:lvl8pPr marL="3200352" indent="0" algn="ctr">
              <a:buNone/>
              <a:defRPr sz="1600"/>
            </a:lvl8pPr>
            <a:lvl9pPr marL="3657546" indent="0" algn="ctr">
              <a:buNone/>
              <a:defRPr sz="1600"/>
            </a:lvl9pPr>
          </a:lstStyle>
          <a:p>
            <a:r>
              <a:rPr lang="en-US"/>
              <a:t>Click to edit Master subtitle style</a:t>
            </a:r>
          </a:p>
        </p:txBody>
      </p:sp>
      <p:sp>
        <p:nvSpPr>
          <p:cNvPr id="5" name="Picture Placeholder 6">
            <a:extLst>
              <a:ext uri="{FF2B5EF4-FFF2-40B4-BE49-F238E27FC236}">
                <a16:creationId xmlns:a16="http://schemas.microsoft.com/office/drawing/2014/main" id="{9FF4B414-00F5-1172-09E9-197EF6C8CF84}"/>
              </a:ext>
            </a:extLst>
          </p:cNvPr>
          <p:cNvSpPr>
            <a:spLocks noGrp="1"/>
          </p:cNvSpPr>
          <p:nvPr>
            <p:ph type="pic" sz="quarter" idx="11"/>
          </p:nvPr>
        </p:nvSpPr>
        <p:spPr>
          <a:xfrm>
            <a:off x="3009900" y="0"/>
            <a:ext cx="9182100" cy="6858000"/>
          </a:xfrm>
          <a:prstGeom prst="rect">
            <a:avLst/>
          </a:prstGeom>
          <a:noFill/>
          <a:ln>
            <a:noFill/>
          </a:ln>
        </p:spPr>
        <p:txBody>
          <a:bodyPr lIns="0" tIns="0" rIns="0" bIns="0" anchor="ctr" anchorCtr="1"/>
          <a:lstStyle>
            <a:lvl1pPr marL="0" indent="0">
              <a:buNone/>
              <a:defRPr>
                <a:solidFill>
                  <a:schemeClr val="bg2"/>
                </a:solidFill>
              </a:defRPr>
            </a:lvl1pPr>
          </a:lstStyle>
          <a:p>
            <a:r>
              <a:rPr lang="en-US"/>
              <a:t>Click icon to add picture</a:t>
            </a:r>
          </a:p>
        </p:txBody>
      </p:sp>
    </p:spTree>
    <p:extLst>
      <p:ext uri="{BB962C8B-B14F-4D97-AF65-F5344CB8AC3E}">
        <p14:creationId xmlns:p14="http://schemas.microsoft.com/office/powerpoint/2010/main" val="317594202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op bar gree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17DF1CB-5F39-48E0-B2DB-764E018FDB2D}"/>
              </a:ext>
            </a:extLst>
          </p:cNvPr>
          <p:cNvSpPr/>
          <p:nvPr/>
        </p:nvSpPr>
        <p:spPr>
          <a:xfrm>
            <a:off x="0" y="0"/>
            <a:ext cx="12192000" cy="3429000"/>
          </a:xfrm>
          <a:prstGeom prst="rect">
            <a:avLst/>
          </a:prstGeom>
          <a:solidFill>
            <a:srgbClr val="24473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2"/>
              </a:solidFill>
            </a:endParaRPr>
          </a:p>
        </p:txBody>
      </p:sp>
      <p:sp>
        <p:nvSpPr>
          <p:cNvPr id="2" name="Title 1"/>
          <p:cNvSpPr>
            <a:spLocks noGrp="1"/>
          </p:cNvSpPr>
          <p:nvPr>
            <p:ph type="title"/>
          </p:nvPr>
        </p:nvSpPr>
        <p:spPr>
          <a:xfrm>
            <a:off x="381002" y="800101"/>
            <a:ext cx="4000500" cy="886397"/>
          </a:xfrm>
          <a:prstGeom prst="rect">
            <a:avLst/>
          </a:prstGeom>
        </p:spPr>
        <p:txBody>
          <a:bodyPr wrap="square" lIns="0" tIns="0" rIns="0" bIns="0">
            <a:spAutoFit/>
          </a:bodyPr>
          <a:lstStyle>
            <a:lvl1pPr>
              <a:defRPr sz="3200">
                <a:solidFill>
                  <a:schemeClr val="tx2"/>
                </a:solidFill>
                <a:latin typeface="+mj-lt"/>
              </a:defRPr>
            </a:lvl1pPr>
          </a:lstStyle>
          <a:p>
            <a:r>
              <a:rPr lang="en-US"/>
              <a:t>Click to edit Master title style</a:t>
            </a:r>
          </a:p>
        </p:txBody>
      </p:sp>
      <p:sp>
        <p:nvSpPr>
          <p:cNvPr id="12" name="Content Placeholder 11">
            <a:extLst>
              <a:ext uri="{FF2B5EF4-FFF2-40B4-BE49-F238E27FC236}">
                <a16:creationId xmlns:a16="http://schemas.microsoft.com/office/drawing/2014/main" id="{2F25C9EF-E3D6-4E9D-83B4-E16E0BAD9154}"/>
              </a:ext>
            </a:extLst>
          </p:cNvPr>
          <p:cNvSpPr>
            <a:spLocks noGrp="1" noChangeAspect="1"/>
          </p:cNvSpPr>
          <p:nvPr>
            <p:ph sz="quarter" idx="11"/>
          </p:nvPr>
        </p:nvSpPr>
        <p:spPr>
          <a:xfrm>
            <a:off x="4438651" y="2228852"/>
            <a:ext cx="3314700" cy="3314700"/>
          </a:xfrm>
          <a:prstGeom prst="rect">
            <a:avLst/>
          </a:prstGeom>
          <a:solidFill>
            <a:srgbClr val="E4FFD6"/>
          </a:solidFill>
        </p:spPr>
        <p:txBody>
          <a:bodyPr tIns="91440" bIns="91440" anchor="ctr" anchorCtr="0"/>
          <a:lstStyle>
            <a:lvl1pPr marL="0" indent="0" algn="ctr">
              <a:buNone/>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p:txBody>
      </p:sp>
      <p:sp>
        <p:nvSpPr>
          <p:cNvPr id="13" name="Content Placeholder 11">
            <a:extLst>
              <a:ext uri="{FF2B5EF4-FFF2-40B4-BE49-F238E27FC236}">
                <a16:creationId xmlns:a16="http://schemas.microsoft.com/office/drawing/2014/main" id="{CC9ADC35-0177-4D0A-A2B4-6BE8CB97A65E}"/>
              </a:ext>
            </a:extLst>
          </p:cNvPr>
          <p:cNvSpPr>
            <a:spLocks noGrp="1" noChangeAspect="1"/>
          </p:cNvSpPr>
          <p:nvPr>
            <p:ph sz="quarter" idx="12"/>
          </p:nvPr>
        </p:nvSpPr>
        <p:spPr>
          <a:xfrm>
            <a:off x="552450" y="2228852"/>
            <a:ext cx="3314700" cy="3314700"/>
          </a:xfrm>
          <a:prstGeom prst="rect">
            <a:avLst/>
          </a:prstGeom>
          <a:solidFill>
            <a:srgbClr val="E4FFD6"/>
          </a:solidFill>
        </p:spPr>
        <p:txBody>
          <a:bodyPr tIns="91440" bIns="91440" anchor="ctr" anchorCtr="0"/>
          <a:lstStyle>
            <a:lvl1pPr marL="0" indent="0" algn="ctr">
              <a:buNone/>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p:txBody>
      </p:sp>
      <p:sp>
        <p:nvSpPr>
          <p:cNvPr id="14" name="Content Placeholder 11">
            <a:extLst>
              <a:ext uri="{FF2B5EF4-FFF2-40B4-BE49-F238E27FC236}">
                <a16:creationId xmlns:a16="http://schemas.microsoft.com/office/drawing/2014/main" id="{887CCC8C-1CBB-4FA5-AC41-F8CE31E2C100}"/>
              </a:ext>
            </a:extLst>
          </p:cNvPr>
          <p:cNvSpPr>
            <a:spLocks noGrp="1" noChangeAspect="1"/>
          </p:cNvSpPr>
          <p:nvPr>
            <p:ph sz="quarter" idx="13"/>
          </p:nvPr>
        </p:nvSpPr>
        <p:spPr>
          <a:xfrm>
            <a:off x="8324850" y="2228852"/>
            <a:ext cx="3314700" cy="3314700"/>
          </a:xfrm>
          <a:prstGeom prst="rect">
            <a:avLst/>
          </a:prstGeom>
          <a:solidFill>
            <a:srgbClr val="E4FFD6"/>
          </a:solidFill>
        </p:spPr>
        <p:txBody>
          <a:bodyPr tIns="91440" bIns="91440" anchor="ctr" anchorCtr="0"/>
          <a:lstStyle>
            <a:lvl1pPr marL="0" indent="0" algn="ctr">
              <a:buNone/>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p:txBody>
      </p:sp>
      <p:sp>
        <p:nvSpPr>
          <p:cNvPr id="9" name="Rectangle 8">
            <a:extLst>
              <a:ext uri="{FF2B5EF4-FFF2-40B4-BE49-F238E27FC236}">
                <a16:creationId xmlns:a16="http://schemas.microsoft.com/office/drawing/2014/main" id="{7270C93A-C784-4B2F-A8F0-B35D5DE9A5B7}"/>
              </a:ext>
              <a:ext uri="{C183D7F6-B498-43B3-948B-1728B52AA6E4}">
                <adec:decorative xmlns:adec="http://schemas.microsoft.com/office/drawing/2017/decorative" val="1"/>
              </a:ext>
            </a:extLst>
          </p:cNvPr>
          <p:cNvSpPr>
            <a:spLocks noChangeAspect="1"/>
          </p:cNvSpPr>
          <p:nvPr/>
        </p:nvSpPr>
        <p:spPr>
          <a:xfrm>
            <a:off x="381001" y="400052"/>
            <a:ext cx="457200" cy="114300"/>
          </a:xfrm>
          <a:prstGeom prst="rect">
            <a:avLst/>
          </a:prstGeom>
          <a:solidFill>
            <a:srgbClr val="35CD5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a:solidFill>
                <a:schemeClr val="tx2"/>
              </a:solidFill>
            </a:endParaRPr>
          </a:p>
        </p:txBody>
      </p:sp>
    </p:spTree>
    <p:extLst>
      <p:ext uri="{BB962C8B-B14F-4D97-AF65-F5344CB8AC3E}">
        <p14:creationId xmlns:p14="http://schemas.microsoft.com/office/powerpoint/2010/main" val="2845867300"/>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tatement gree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D95DA-6F2D-4DB9-A4B6-50D3D1C65809}"/>
              </a:ext>
            </a:extLst>
          </p:cNvPr>
          <p:cNvSpPr>
            <a:spLocks noGrp="1"/>
          </p:cNvSpPr>
          <p:nvPr>
            <p:ph type="title"/>
          </p:nvPr>
        </p:nvSpPr>
        <p:spPr>
          <a:xfrm>
            <a:off x="363662" y="3438305"/>
            <a:ext cx="9201150" cy="2676747"/>
          </a:xfrm>
          <a:prstGeom prst="rect">
            <a:avLst/>
          </a:prstGeom>
        </p:spPr>
        <p:txBody>
          <a:bodyPr wrap="square" lIns="0" tIns="0" rIns="0" bIns="0" anchor="t" anchorCtr="0">
            <a:noAutofit/>
          </a:bodyPr>
          <a:lstStyle>
            <a:lvl1pPr>
              <a:lnSpc>
                <a:spcPct val="90000"/>
              </a:lnSpc>
              <a:defRPr sz="5400">
                <a:solidFill>
                  <a:srgbClr val="9FFF99"/>
                </a:solidFill>
              </a:defRPr>
            </a:lvl1pPr>
          </a:lstStyle>
          <a:p>
            <a:r>
              <a:rPr lang="en-US"/>
              <a:t>Click to edit Master title style</a:t>
            </a:r>
          </a:p>
        </p:txBody>
      </p:sp>
      <p:pic>
        <p:nvPicPr>
          <p:cNvPr id="3" name="Picture 2">
            <a:extLst>
              <a:ext uri="{FF2B5EF4-FFF2-40B4-BE49-F238E27FC236}">
                <a16:creationId xmlns:a16="http://schemas.microsoft.com/office/drawing/2014/main" id="{5C487A85-65B5-4371-833A-AD6EFF69F557}"/>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403083" y="6451744"/>
            <a:ext cx="1438648" cy="187024"/>
          </a:xfrm>
          <a:prstGeom prst="rect">
            <a:avLst/>
          </a:prstGeom>
        </p:spPr>
      </p:pic>
      <p:sp>
        <p:nvSpPr>
          <p:cNvPr id="10" name="Rectangle 9">
            <a:extLst>
              <a:ext uri="{FF2B5EF4-FFF2-40B4-BE49-F238E27FC236}">
                <a16:creationId xmlns:a16="http://schemas.microsoft.com/office/drawing/2014/main" id="{06CBAE8D-A442-4706-952E-6CCFA561BE14}"/>
              </a:ext>
              <a:ext uri="{C183D7F6-B498-43B3-948B-1728B52AA6E4}">
                <adec:decorative xmlns:adec="http://schemas.microsoft.com/office/drawing/2017/decorative" val="1"/>
              </a:ext>
            </a:extLst>
          </p:cNvPr>
          <p:cNvSpPr>
            <a:spLocks noChangeAspect="1"/>
          </p:cNvSpPr>
          <p:nvPr/>
        </p:nvSpPr>
        <p:spPr>
          <a:xfrm>
            <a:off x="381001" y="2914652"/>
            <a:ext cx="457200" cy="114300"/>
          </a:xfrm>
          <a:prstGeom prst="rect">
            <a:avLst/>
          </a:prstGeom>
          <a:solidFill>
            <a:srgbClr val="9FFF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a:solidFill>
                <a:srgbClr val="9FFF99"/>
              </a:solidFill>
            </a:endParaRPr>
          </a:p>
        </p:txBody>
      </p:sp>
    </p:spTree>
    <p:extLst>
      <p:ext uri="{BB962C8B-B14F-4D97-AF65-F5344CB8AC3E}">
        <p14:creationId xmlns:p14="http://schemas.microsoft.com/office/powerpoint/2010/main" val="4731692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op bar w/photo half green">
    <p:bg>
      <p:bgPr>
        <a:solidFill>
          <a:srgbClr val="244739"/>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403083" y="6451744"/>
            <a:ext cx="1438648" cy="187024"/>
          </a:xfrm>
          <a:prstGeom prst="rect">
            <a:avLst/>
          </a:prstGeom>
        </p:spPr>
      </p:pic>
      <p:sp>
        <p:nvSpPr>
          <p:cNvPr id="6" name="Rectangle 5">
            <a:extLst>
              <a:ext uri="{FF2B5EF4-FFF2-40B4-BE49-F238E27FC236}">
                <a16:creationId xmlns:a16="http://schemas.microsoft.com/office/drawing/2014/main" id="{BEADD02D-4E86-18B9-EC0D-5EFAF43C6BBB}"/>
              </a:ext>
            </a:extLst>
          </p:cNvPr>
          <p:cNvSpPr/>
          <p:nvPr/>
        </p:nvSpPr>
        <p:spPr>
          <a:xfrm>
            <a:off x="0" y="0"/>
            <a:ext cx="12192000" cy="3429000"/>
          </a:xfrm>
          <a:prstGeom prst="rect">
            <a:avLst/>
          </a:prstGeom>
          <a:solidFill>
            <a:srgbClr val="24755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endParaRPr>
          </a:p>
        </p:txBody>
      </p:sp>
      <p:sp>
        <p:nvSpPr>
          <p:cNvPr id="5" name="Picture Placeholder 6">
            <a:extLst>
              <a:ext uri="{FF2B5EF4-FFF2-40B4-BE49-F238E27FC236}">
                <a16:creationId xmlns:a16="http://schemas.microsoft.com/office/drawing/2014/main" id="{96F27EC7-A1F5-878A-4E9C-42D9EE7F3BF5}"/>
              </a:ext>
            </a:extLst>
          </p:cNvPr>
          <p:cNvSpPr>
            <a:spLocks noGrp="1"/>
          </p:cNvSpPr>
          <p:nvPr>
            <p:ph type="pic" sz="quarter" idx="11"/>
          </p:nvPr>
        </p:nvSpPr>
        <p:spPr>
          <a:xfrm>
            <a:off x="0" y="0"/>
            <a:ext cx="12192000" cy="3429000"/>
          </a:xfrm>
          <a:prstGeom prst="rect">
            <a:avLst/>
          </a:prstGeom>
          <a:noFill/>
          <a:ln>
            <a:noFill/>
          </a:ln>
        </p:spPr>
        <p:txBody>
          <a:bodyPr lIns="0" tIns="0" rIns="0" bIns="0" anchor="ctr" anchorCtr="1"/>
          <a:lstStyle>
            <a:lvl1pPr marL="0" indent="0">
              <a:buNone/>
              <a:defRPr>
                <a:solidFill>
                  <a:schemeClr val="tx2"/>
                </a:solidFill>
              </a:defRPr>
            </a:lvl1pPr>
          </a:lstStyle>
          <a:p>
            <a:r>
              <a:rPr lang="en-US"/>
              <a:t>Click icon to add picture</a:t>
            </a:r>
          </a:p>
        </p:txBody>
      </p:sp>
      <p:sp>
        <p:nvSpPr>
          <p:cNvPr id="7" name="Rectangle 6">
            <a:extLst>
              <a:ext uri="{FF2B5EF4-FFF2-40B4-BE49-F238E27FC236}">
                <a16:creationId xmlns:a16="http://schemas.microsoft.com/office/drawing/2014/main" id="{08033FDC-55EF-42E8-40A1-2BDB05C1834C}"/>
              </a:ext>
              <a:ext uri="{C183D7F6-B498-43B3-948B-1728B52AA6E4}">
                <adec:decorative xmlns:adec="http://schemas.microsoft.com/office/drawing/2017/decorative" val="1"/>
              </a:ext>
            </a:extLst>
          </p:cNvPr>
          <p:cNvSpPr>
            <a:spLocks noChangeAspect="1"/>
          </p:cNvSpPr>
          <p:nvPr/>
        </p:nvSpPr>
        <p:spPr>
          <a:xfrm>
            <a:off x="381001" y="3829052"/>
            <a:ext cx="457200" cy="114300"/>
          </a:xfrm>
          <a:prstGeom prst="rect">
            <a:avLst/>
          </a:prstGeom>
          <a:solidFill>
            <a:srgbClr val="9FFF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accent6"/>
              </a:solidFill>
            </a:endParaRPr>
          </a:p>
        </p:txBody>
      </p:sp>
      <p:sp>
        <p:nvSpPr>
          <p:cNvPr id="2" name="Title 1"/>
          <p:cNvSpPr>
            <a:spLocks noGrp="1"/>
          </p:cNvSpPr>
          <p:nvPr>
            <p:ph type="title"/>
          </p:nvPr>
        </p:nvSpPr>
        <p:spPr>
          <a:xfrm>
            <a:off x="381569" y="4229100"/>
            <a:ext cx="4800600" cy="886397"/>
          </a:xfrm>
          <a:prstGeom prst="rect">
            <a:avLst/>
          </a:prstGeom>
        </p:spPr>
        <p:txBody>
          <a:bodyPr wrap="square" lIns="0" tIns="0" rIns="0" bIns="0" anchor="t" anchorCtr="0">
            <a:spAutoFit/>
          </a:bodyPr>
          <a:lstStyle>
            <a:lvl1pPr>
              <a:defRPr lang="en-US" sz="3200" dirty="0">
                <a:solidFill>
                  <a:schemeClr val="tx2"/>
                </a:solidFill>
              </a:defRPr>
            </a:lvl1pPr>
          </a:lstStyle>
          <a:p>
            <a:pPr marL="0" lvl="0"/>
            <a:r>
              <a:rPr lang="en-US"/>
              <a:t>Click to edit Master title style</a:t>
            </a:r>
          </a:p>
        </p:txBody>
      </p:sp>
      <p:sp>
        <p:nvSpPr>
          <p:cNvPr id="12" name="Content Placeholder 9">
            <a:extLst>
              <a:ext uri="{FF2B5EF4-FFF2-40B4-BE49-F238E27FC236}">
                <a16:creationId xmlns:a16="http://schemas.microsoft.com/office/drawing/2014/main" id="{7BBD618F-8A85-084C-32A4-1A29A50E8E93}"/>
              </a:ext>
            </a:extLst>
          </p:cNvPr>
          <p:cNvSpPr>
            <a:spLocks noGrp="1"/>
          </p:cNvSpPr>
          <p:nvPr>
            <p:ph sz="quarter" idx="14"/>
          </p:nvPr>
        </p:nvSpPr>
        <p:spPr>
          <a:xfrm>
            <a:off x="6096001" y="3829050"/>
            <a:ext cx="5715000" cy="2343151"/>
          </a:xfrm>
          <a:prstGeom prst="rect">
            <a:avLst/>
          </a:prstGeom>
        </p:spPr>
        <p:txBody>
          <a:bodyPr lIns="0" tIns="0" rIns="0" bIns="0"/>
          <a:lstStyle>
            <a:lvl1pPr marL="0" indent="0">
              <a:lnSpc>
                <a:spcPct val="100000"/>
              </a:lnSpc>
              <a:spcBef>
                <a:spcPts val="1800"/>
              </a:spcBef>
              <a:buClr>
                <a:srgbClr val="808080"/>
              </a:buClr>
              <a:buNone/>
              <a:defRPr sz="1800" b="0">
                <a:solidFill>
                  <a:schemeClr val="tx2"/>
                </a:solidFill>
              </a:defRPr>
            </a:lvl1pPr>
            <a:lvl2pPr marL="228597" indent="-228597">
              <a:lnSpc>
                <a:spcPct val="100000"/>
              </a:lnSpc>
              <a:spcBef>
                <a:spcPts val="1200"/>
              </a:spcBef>
              <a:buClr>
                <a:srgbClr val="9FFF99"/>
              </a:buClr>
              <a:buFont typeface="Arial" panose="020B0604020202020204" pitchFamily="34" charset="0"/>
              <a:buChar char="•"/>
              <a:defRPr sz="1600" b="0">
                <a:solidFill>
                  <a:schemeClr val="tx2"/>
                </a:solidFill>
              </a:defRPr>
            </a:lvl2pPr>
            <a:lvl3pPr marL="685790" indent="-228597">
              <a:lnSpc>
                <a:spcPct val="100000"/>
              </a:lnSpc>
              <a:spcBef>
                <a:spcPts val="600"/>
              </a:spcBef>
              <a:buClr>
                <a:srgbClr val="9FFF99"/>
              </a:buClr>
              <a:buFont typeface="Arial" panose="020B0604020202020204" pitchFamily="34" charset="0"/>
              <a:buChar char="–"/>
              <a:defRPr sz="1200" b="0">
                <a:solidFill>
                  <a:schemeClr val="tx2"/>
                </a:solidFill>
              </a:defRPr>
            </a:lvl3pPr>
            <a:lvl4pPr marL="1600176" indent="-228597">
              <a:buClr>
                <a:srgbClr val="808080"/>
              </a:buClr>
              <a:buFont typeface="Arial" panose="020B0604020202020204" pitchFamily="34" charset="0"/>
              <a:buChar char="–"/>
              <a:defRPr sz="1867">
                <a:solidFill>
                  <a:schemeClr val="bg2"/>
                </a:solidFill>
              </a:defRPr>
            </a:lvl4pPr>
            <a:lvl5pPr marL="2057370" indent="-228597">
              <a:buClr>
                <a:srgbClr val="808080"/>
              </a:buClr>
              <a:buFont typeface="Arial" panose="020B0604020202020204" pitchFamily="34" charset="0"/>
              <a:buChar char="–"/>
              <a:defRPr sz="1867">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3" name="Subtitle 2">
            <a:extLst>
              <a:ext uri="{FF2B5EF4-FFF2-40B4-BE49-F238E27FC236}">
                <a16:creationId xmlns:a16="http://schemas.microsoft.com/office/drawing/2014/main" id="{FDA5B365-007E-1E32-CA95-9AA4910AA44A}"/>
              </a:ext>
            </a:extLst>
          </p:cNvPr>
          <p:cNvSpPr>
            <a:spLocks noGrp="1"/>
          </p:cNvSpPr>
          <p:nvPr>
            <p:ph type="subTitle" idx="10"/>
          </p:nvPr>
        </p:nvSpPr>
        <p:spPr>
          <a:xfrm>
            <a:off x="381000" y="5600701"/>
            <a:ext cx="4800600" cy="571500"/>
          </a:xfrm>
          <a:prstGeom prst="rect">
            <a:avLst/>
          </a:prstGeom>
        </p:spPr>
        <p:txBody>
          <a:bodyPr wrap="square" lIns="0" tIns="0" rIns="0" bIns="0" anchor="t" anchorCtr="0">
            <a:noAutofit/>
          </a:bodyPr>
          <a:lstStyle>
            <a:lvl1pPr marL="0" indent="0" algn="l">
              <a:lnSpc>
                <a:spcPct val="100000"/>
              </a:lnSpc>
              <a:spcBef>
                <a:spcPts val="1200"/>
              </a:spcBef>
              <a:buNone/>
              <a:defRPr sz="1800">
                <a:solidFill>
                  <a:srgbClr val="9FFF99"/>
                </a:solidFill>
                <a:latin typeface="Arial" panose="020B0604020202020204" pitchFamily="34" charset="0"/>
              </a:defRPr>
            </a:lvl1pPr>
            <a:lvl2pPr marL="457194" indent="0" algn="ctr">
              <a:buNone/>
              <a:defRPr sz="2000"/>
            </a:lvl2pPr>
            <a:lvl3pPr marL="914386" indent="0" algn="ctr">
              <a:buNone/>
              <a:defRPr sz="1800"/>
            </a:lvl3pPr>
            <a:lvl4pPr marL="1371579" indent="0" algn="ctr">
              <a:buNone/>
              <a:defRPr sz="1600"/>
            </a:lvl4pPr>
            <a:lvl5pPr marL="1828773" indent="0" algn="ctr">
              <a:buNone/>
              <a:defRPr sz="1600"/>
            </a:lvl5pPr>
            <a:lvl6pPr marL="2285966" indent="0" algn="ctr">
              <a:buNone/>
              <a:defRPr sz="1600"/>
            </a:lvl6pPr>
            <a:lvl7pPr marL="2743158" indent="0" algn="ctr">
              <a:buNone/>
              <a:defRPr sz="1600"/>
            </a:lvl7pPr>
            <a:lvl8pPr marL="3200352" indent="0" algn="ctr">
              <a:buNone/>
              <a:defRPr sz="1600"/>
            </a:lvl8pPr>
            <a:lvl9pPr marL="3657546" indent="0" algn="ctr">
              <a:buNone/>
              <a:defRPr sz="1600"/>
            </a:lvl9pPr>
          </a:lstStyle>
          <a:p>
            <a:r>
              <a:rPr lang="en-US"/>
              <a:t>Click to edit Master subtitle style</a:t>
            </a:r>
          </a:p>
        </p:txBody>
      </p:sp>
    </p:spTree>
    <p:extLst>
      <p:ext uri="{BB962C8B-B14F-4D97-AF65-F5344CB8AC3E}">
        <p14:creationId xmlns:p14="http://schemas.microsoft.com/office/powerpoint/2010/main" val="1924914354"/>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vider re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403083" y="6451744"/>
            <a:ext cx="1438648" cy="187024"/>
          </a:xfrm>
          <a:prstGeom prst="rect">
            <a:avLst/>
          </a:prstGeom>
        </p:spPr>
      </p:pic>
      <p:sp>
        <p:nvSpPr>
          <p:cNvPr id="5" name="Title 1">
            <a:extLst>
              <a:ext uri="{FF2B5EF4-FFF2-40B4-BE49-F238E27FC236}">
                <a16:creationId xmlns:a16="http://schemas.microsoft.com/office/drawing/2014/main" id="{D7D3C83F-1685-4A4A-8993-74D3219027D6}"/>
              </a:ext>
            </a:extLst>
          </p:cNvPr>
          <p:cNvSpPr>
            <a:spLocks noGrp="1"/>
          </p:cNvSpPr>
          <p:nvPr>
            <p:ph type="title"/>
          </p:nvPr>
        </p:nvSpPr>
        <p:spPr>
          <a:xfrm>
            <a:off x="381000" y="4343402"/>
            <a:ext cx="8001000" cy="1495794"/>
          </a:xfrm>
          <a:prstGeom prst="rect">
            <a:avLst/>
          </a:prstGeom>
        </p:spPr>
        <p:txBody>
          <a:bodyPr wrap="square" lIns="0" tIns="0" rIns="0" bIns="0" anchor="b" anchorCtr="0">
            <a:spAutoFit/>
          </a:bodyPr>
          <a:lstStyle>
            <a:lvl1pPr>
              <a:defRPr lang="en-US" sz="5400" dirty="0">
                <a:solidFill>
                  <a:srgbClr val="FBEECE"/>
                </a:solidFill>
              </a:defRPr>
            </a:lvl1pPr>
          </a:lstStyle>
          <a:p>
            <a:pPr lvl="0"/>
            <a:r>
              <a:rPr lang="en-US"/>
              <a:t>Click to edit Master title style</a:t>
            </a:r>
          </a:p>
        </p:txBody>
      </p:sp>
      <p:sp>
        <p:nvSpPr>
          <p:cNvPr id="134" name="Rectangle 133">
            <a:extLst>
              <a:ext uri="{FF2B5EF4-FFF2-40B4-BE49-F238E27FC236}">
                <a16:creationId xmlns:a16="http://schemas.microsoft.com/office/drawing/2014/main" id="{A0DF9CD8-713A-4D3D-ABB1-066FD97F8D34}"/>
              </a:ext>
              <a:ext uri="{C183D7F6-B498-43B3-948B-1728B52AA6E4}">
                <adec:decorative xmlns:adec="http://schemas.microsoft.com/office/drawing/2017/decorative" val="1"/>
              </a:ext>
            </a:extLst>
          </p:cNvPr>
          <p:cNvSpPr>
            <a:spLocks noChangeAspect="1"/>
          </p:cNvSpPr>
          <p:nvPr/>
        </p:nvSpPr>
        <p:spPr>
          <a:xfrm>
            <a:off x="381001" y="400052"/>
            <a:ext cx="457200" cy="114300"/>
          </a:xfrm>
          <a:prstGeom prst="rect">
            <a:avLst/>
          </a:prstGeom>
          <a:solidFill>
            <a:srgbClr val="B30B3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2"/>
              </a:solidFill>
            </a:endParaRPr>
          </a:p>
        </p:txBody>
      </p:sp>
      <p:sp>
        <p:nvSpPr>
          <p:cNvPr id="135" name="Text Placeholder 2">
            <a:extLst>
              <a:ext uri="{FF2B5EF4-FFF2-40B4-BE49-F238E27FC236}">
                <a16:creationId xmlns:a16="http://schemas.microsoft.com/office/drawing/2014/main" id="{A9B0FFD7-BFAD-41E7-9D7B-61B869FFD99D}"/>
              </a:ext>
            </a:extLst>
          </p:cNvPr>
          <p:cNvSpPr>
            <a:spLocks noGrp="1"/>
          </p:cNvSpPr>
          <p:nvPr>
            <p:ph type="body" sz="quarter" idx="10"/>
          </p:nvPr>
        </p:nvSpPr>
        <p:spPr>
          <a:xfrm>
            <a:off x="1066800" y="349478"/>
            <a:ext cx="7315201" cy="215444"/>
          </a:xfrm>
          <a:prstGeom prst="rect">
            <a:avLst/>
          </a:prstGeom>
        </p:spPr>
        <p:txBody>
          <a:bodyPr lIns="0" tIns="0" rIns="0" bIns="0">
            <a:spAutoFit/>
          </a:bodyPr>
          <a:lstStyle>
            <a:lvl1pPr marL="0" indent="0">
              <a:lnSpc>
                <a:spcPct val="100000"/>
              </a:lnSpc>
              <a:buNone/>
              <a:defRPr sz="1400" cap="all" spc="300" baseline="0">
                <a:solidFill>
                  <a:schemeClr val="tx2"/>
                </a:solidFill>
              </a:defRPr>
            </a:lvl1pPr>
            <a:lvl2pPr marL="457194" indent="0">
              <a:buNone/>
              <a:defRPr/>
            </a:lvl2pPr>
            <a:lvl3pPr marL="914386" indent="0">
              <a:buNone/>
              <a:defRPr/>
            </a:lvl3pPr>
            <a:lvl4pPr marL="1371579" indent="0">
              <a:buNone/>
              <a:defRPr/>
            </a:lvl4pPr>
            <a:lvl5pPr marL="1828773" indent="0">
              <a:buNone/>
              <a:defRPr/>
            </a:lvl5pPr>
          </a:lstStyle>
          <a:p>
            <a:pPr lvl="0"/>
            <a:r>
              <a:rPr lang="en-US"/>
              <a:t>Click to edit Master text styles</a:t>
            </a:r>
          </a:p>
        </p:txBody>
      </p:sp>
    </p:spTree>
    <p:extLst>
      <p:ext uri="{BB962C8B-B14F-4D97-AF65-F5344CB8AC3E}">
        <p14:creationId xmlns:p14="http://schemas.microsoft.com/office/powerpoint/2010/main" val="132820641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A49A41B-9CF1-4CD6-B1E3-F736C63833BC}"/>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01171" y="6172200"/>
            <a:ext cx="2743200" cy="356618"/>
          </a:xfrm>
          <a:prstGeom prst="rect">
            <a:avLst/>
          </a:prstGeom>
        </p:spPr>
      </p:pic>
      <p:sp>
        <p:nvSpPr>
          <p:cNvPr id="11" name="Subtitle 2">
            <a:extLst>
              <a:ext uri="{FF2B5EF4-FFF2-40B4-BE49-F238E27FC236}">
                <a16:creationId xmlns:a16="http://schemas.microsoft.com/office/drawing/2014/main" id="{A67014B0-AEAB-4CC8-BCED-661FF1CA2731}"/>
              </a:ext>
            </a:extLst>
          </p:cNvPr>
          <p:cNvSpPr>
            <a:spLocks noGrp="1"/>
          </p:cNvSpPr>
          <p:nvPr>
            <p:ph type="subTitle" idx="1"/>
          </p:nvPr>
        </p:nvSpPr>
        <p:spPr>
          <a:xfrm>
            <a:off x="381000" y="4204926"/>
            <a:ext cx="7971108" cy="723900"/>
          </a:xfrm>
          <a:prstGeom prst="rect">
            <a:avLst/>
          </a:prstGeom>
        </p:spPr>
        <p:txBody>
          <a:bodyPr lIns="0" tIns="0" rIns="0" bIns="0"/>
          <a:lstStyle>
            <a:lvl1pPr marL="0" indent="0" algn="l">
              <a:lnSpc>
                <a:spcPct val="100000"/>
              </a:lnSpc>
              <a:spcBef>
                <a:spcPts val="0"/>
              </a:spcBef>
              <a:buNone/>
              <a:defRPr sz="1800">
                <a:solidFill>
                  <a:schemeClr val="tx2"/>
                </a:solidFill>
                <a:latin typeface="Arial" panose="020B0604020202020204" pitchFamily="34" charset="0"/>
              </a:defRPr>
            </a:lvl1pPr>
            <a:lvl2pPr marL="457194" indent="0" algn="ctr">
              <a:buNone/>
              <a:defRPr sz="2000"/>
            </a:lvl2pPr>
            <a:lvl3pPr marL="914386" indent="0" algn="ctr">
              <a:buNone/>
              <a:defRPr sz="1800"/>
            </a:lvl3pPr>
            <a:lvl4pPr marL="1371579" indent="0" algn="ctr">
              <a:buNone/>
              <a:defRPr sz="1600"/>
            </a:lvl4pPr>
            <a:lvl5pPr marL="1828773" indent="0" algn="ctr">
              <a:buNone/>
              <a:defRPr sz="1600"/>
            </a:lvl5pPr>
            <a:lvl6pPr marL="2285966" indent="0" algn="ctr">
              <a:buNone/>
              <a:defRPr sz="1600"/>
            </a:lvl6pPr>
            <a:lvl7pPr marL="2743158" indent="0" algn="ctr">
              <a:buNone/>
              <a:defRPr sz="1600"/>
            </a:lvl7pPr>
            <a:lvl8pPr marL="3200352" indent="0" algn="ctr">
              <a:buNone/>
              <a:defRPr sz="1600"/>
            </a:lvl8pPr>
            <a:lvl9pPr marL="3657546" indent="0" algn="ctr">
              <a:buNone/>
              <a:defRPr sz="1600"/>
            </a:lvl9pPr>
          </a:lstStyle>
          <a:p>
            <a:r>
              <a:rPr lang="en-US"/>
              <a:t>Click to edit Master subtitle style</a:t>
            </a:r>
          </a:p>
        </p:txBody>
      </p:sp>
      <p:sp>
        <p:nvSpPr>
          <p:cNvPr id="6" name="Rectangle 5">
            <a:extLst>
              <a:ext uri="{FF2B5EF4-FFF2-40B4-BE49-F238E27FC236}">
                <a16:creationId xmlns:a16="http://schemas.microsoft.com/office/drawing/2014/main" id="{2E5D8143-A159-4278-916B-DB3850ADE74C}"/>
              </a:ext>
              <a:ext uri="{C183D7F6-B498-43B3-948B-1728B52AA6E4}">
                <adec:decorative xmlns:adec="http://schemas.microsoft.com/office/drawing/2017/decorative" val="1"/>
              </a:ext>
            </a:extLst>
          </p:cNvPr>
          <p:cNvSpPr>
            <a:spLocks noChangeAspect="1"/>
          </p:cNvSpPr>
          <p:nvPr/>
        </p:nvSpPr>
        <p:spPr>
          <a:xfrm>
            <a:off x="381001" y="3429001"/>
            <a:ext cx="457200" cy="1143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2"/>
              </a:solidFill>
            </a:endParaRPr>
          </a:p>
        </p:txBody>
      </p:sp>
      <p:sp>
        <p:nvSpPr>
          <p:cNvPr id="8" name="Title 1">
            <a:extLst>
              <a:ext uri="{FF2B5EF4-FFF2-40B4-BE49-F238E27FC236}">
                <a16:creationId xmlns:a16="http://schemas.microsoft.com/office/drawing/2014/main" id="{47F5323D-6831-4D66-AAB2-4C1920E06475}"/>
              </a:ext>
            </a:extLst>
          </p:cNvPr>
          <p:cNvSpPr>
            <a:spLocks noGrp="1"/>
          </p:cNvSpPr>
          <p:nvPr>
            <p:ph type="title"/>
          </p:nvPr>
        </p:nvSpPr>
        <p:spPr>
          <a:xfrm>
            <a:off x="381000" y="1738314"/>
            <a:ext cx="7969282" cy="1495794"/>
          </a:xfrm>
          <a:prstGeom prst="rect">
            <a:avLst/>
          </a:prstGeom>
        </p:spPr>
        <p:txBody>
          <a:bodyPr wrap="square" lIns="0" tIns="0" rIns="0" bIns="0" anchor="b" anchorCtr="0">
            <a:spAutoFit/>
          </a:bodyPr>
          <a:lstStyle>
            <a:lvl1pPr>
              <a:defRPr lang="en-US" sz="5400" dirty="0">
                <a:solidFill>
                  <a:srgbClr val="E5F8FF"/>
                </a:solidFill>
                <a:effectLst>
                  <a:glow rad="127000">
                    <a:srgbClr val="0D32A4"/>
                  </a:glow>
                </a:effectLst>
                <a:latin typeface="Arial Nova Light" panose="020B0304020202020204" pitchFamily="34" charset="0"/>
              </a:defRPr>
            </a:lvl1pPr>
          </a:lstStyle>
          <a:p>
            <a:pPr marL="0" lvl="0"/>
            <a:r>
              <a:rPr lang="en-US"/>
              <a:t>Click to edit Master title style</a:t>
            </a:r>
          </a:p>
        </p:txBody>
      </p:sp>
    </p:spTree>
    <p:extLst>
      <p:ext uri="{BB962C8B-B14F-4D97-AF65-F5344CB8AC3E}">
        <p14:creationId xmlns:p14="http://schemas.microsoft.com/office/powerpoint/2010/main" val="105007496"/>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ivider red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403083" y="6451744"/>
            <a:ext cx="1438648" cy="187024"/>
          </a:xfrm>
          <a:prstGeom prst="rect">
            <a:avLst/>
          </a:prstGeom>
          <a:effectLst/>
        </p:spPr>
      </p:pic>
      <p:sp>
        <p:nvSpPr>
          <p:cNvPr id="5" name="Title 1">
            <a:extLst>
              <a:ext uri="{FF2B5EF4-FFF2-40B4-BE49-F238E27FC236}">
                <a16:creationId xmlns:a16="http://schemas.microsoft.com/office/drawing/2014/main" id="{D7D3C83F-1685-4A4A-8993-74D3219027D6}"/>
              </a:ext>
            </a:extLst>
          </p:cNvPr>
          <p:cNvSpPr>
            <a:spLocks noGrp="1"/>
          </p:cNvSpPr>
          <p:nvPr>
            <p:ph type="title"/>
          </p:nvPr>
        </p:nvSpPr>
        <p:spPr>
          <a:xfrm>
            <a:off x="381000" y="4343402"/>
            <a:ext cx="5715000" cy="1495794"/>
          </a:xfrm>
          <a:prstGeom prst="rect">
            <a:avLst/>
          </a:prstGeom>
        </p:spPr>
        <p:txBody>
          <a:bodyPr wrap="square" lIns="0" tIns="0" rIns="0" bIns="0" anchor="b" anchorCtr="0">
            <a:spAutoFit/>
          </a:bodyPr>
          <a:lstStyle>
            <a:lvl1pPr>
              <a:defRPr lang="en-US" sz="5400" dirty="0">
                <a:solidFill>
                  <a:srgbClr val="FBEECE"/>
                </a:solidFill>
              </a:defRPr>
            </a:lvl1pPr>
          </a:lstStyle>
          <a:p>
            <a:pPr lvl="0"/>
            <a:r>
              <a:rPr lang="en-US"/>
              <a:t>Click to edit Master title style</a:t>
            </a:r>
          </a:p>
        </p:txBody>
      </p:sp>
      <p:sp>
        <p:nvSpPr>
          <p:cNvPr id="134" name="Rectangle 133">
            <a:extLst>
              <a:ext uri="{FF2B5EF4-FFF2-40B4-BE49-F238E27FC236}">
                <a16:creationId xmlns:a16="http://schemas.microsoft.com/office/drawing/2014/main" id="{A0DF9CD8-713A-4D3D-ABB1-066FD97F8D34}"/>
              </a:ext>
              <a:ext uri="{C183D7F6-B498-43B3-948B-1728B52AA6E4}">
                <adec:decorative xmlns:adec="http://schemas.microsoft.com/office/drawing/2017/decorative" val="1"/>
              </a:ext>
            </a:extLst>
          </p:cNvPr>
          <p:cNvSpPr>
            <a:spLocks noChangeAspect="1"/>
          </p:cNvSpPr>
          <p:nvPr/>
        </p:nvSpPr>
        <p:spPr>
          <a:xfrm>
            <a:off x="381001" y="400052"/>
            <a:ext cx="457200" cy="114300"/>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2"/>
              </a:solidFill>
            </a:endParaRPr>
          </a:p>
        </p:txBody>
      </p:sp>
      <p:sp>
        <p:nvSpPr>
          <p:cNvPr id="135" name="Text Placeholder 2">
            <a:extLst>
              <a:ext uri="{FF2B5EF4-FFF2-40B4-BE49-F238E27FC236}">
                <a16:creationId xmlns:a16="http://schemas.microsoft.com/office/drawing/2014/main" id="{A9B0FFD7-BFAD-41E7-9D7B-61B869FFD99D}"/>
              </a:ext>
            </a:extLst>
          </p:cNvPr>
          <p:cNvSpPr>
            <a:spLocks noGrp="1"/>
          </p:cNvSpPr>
          <p:nvPr>
            <p:ph type="body" sz="quarter" idx="10"/>
          </p:nvPr>
        </p:nvSpPr>
        <p:spPr>
          <a:xfrm>
            <a:off x="1066800" y="349478"/>
            <a:ext cx="7315201" cy="215444"/>
          </a:xfrm>
          <a:prstGeom prst="rect">
            <a:avLst/>
          </a:prstGeom>
        </p:spPr>
        <p:txBody>
          <a:bodyPr lIns="0" tIns="0" rIns="0" bIns="0">
            <a:spAutoFit/>
          </a:bodyPr>
          <a:lstStyle>
            <a:lvl1pPr marL="0" indent="0">
              <a:lnSpc>
                <a:spcPct val="100000"/>
              </a:lnSpc>
              <a:buNone/>
              <a:defRPr sz="1400" cap="all" spc="300" baseline="0">
                <a:solidFill>
                  <a:schemeClr val="tx2"/>
                </a:solidFill>
              </a:defRPr>
            </a:lvl1pPr>
            <a:lvl2pPr marL="457194" indent="0">
              <a:buNone/>
              <a:defRPr/>
            </a:lvl2pPr>
            <a:lvl3pPr marL="914386" indent="0">
              <a:buNone/>
              <a:defRPr/>
            </a:lvl3pPr>
            <a:lvl4pPr marL="1371579" indent="0">
              <a:buNone/>
              <a:defRPr/>
            </a:lvl4pPr>
            <a:lvl5pPr marL="1828773" indent="0">
              <a:buNone/>
              <a:defRPr/>
            </a:lvl5pPr>
          </a:lstStyle>
          <a:p>
            <a:pPr lvl="0"/>
            <a:r>
              <a:rPr lang="en-US"/>
              <a:t>Click to edit Master text styles</a:t>
            </a:r>
          </a:p>
        </p:txBody>
      </p:sp>
    </p:spTree>
    <p:extLst>
      <p:ext uri="{BB962C8B-B14F-4D97-AF65-F5344CB8AC3E}">
        <p14:creationId xmlns:p14="http://schemas.microsoft.com/office/powerpoint/2010/main" val="1455986862"/>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ide bar re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9936" y="800101"/>
            <a:ext cx="2267064" cy="1329595"/>
          </a:xfrm>
          <a:prstGeom prst="rect">
            <a:avLst/>
          </a:prstGeom>
        </p:spPr>
        <p:txBody>
          <a:bodyPr wrap="square" lIns="0" tIns="0" rIns="0" bIns="0">
            <a:spAutoFit/>
          </a:bodyPr>
          <a:lstStyle>
            <a:lvl1pPr>
              <a:defRPr sz="3200">
                <a:solidFill>
                  <a:srgbClr val="FBEECE"/>
                </a:solidFill>
                <a:latin typeface="+mj-lt"/>
              </a:defRPr>
            </a:lvl1pPr>
          </a:lstStyle>
          <a:p>
            <a:r>
              <a:rPr lang="en-US"/>
              <a:t>Click to edit Master title style</a:t>
            </a:r>
          </a:p>
        </p:txBody>
      </p:sp>
      <p:sp>
        <p:nvSpPr>
          <p:cNvPr id="3" name="Content Placeholder 2"/>
          <p:cNvSpPr>
            <a:spLocks noGrp="1"/>
          </p:cNvSpPr>
          <p:nvPr>
            <p:ph idx="1"/>
          </p:nvPr>
        </p:nvSpPr>
        <p:spPr>
          <a:xfrm>
            <a:off x="3467100" y="400052"/>
            <a:ext cx="8382000" cy="5829300"/>
          </a:xfrm>
          <a:prstGeom prst="rect">
            <a:avLst/>
          </a:prstGeom>
        </p:spPr>
        <p:txBody>
          <a:bodyPr lIns="0" tIns="0" rIns="0" bIns="0" anchor="ctr" anchorCtr="0"/>
          <a:lstStyle>
            <a:lvl1pPr marL="228597" indent="-228597">
              <a:lnSpc>
                <a:spcPct val="100000"/>
              </a:lnSpc>
              <a:spcBef>
                <a:spcPts val="1200"/>
              </a:spcBef>
              <a:buClr>
                <a:srgbClr val="808080"/>
              </a:buClr>
              <a:buFont typeface="Arial" panose="020B0604020202020204" pitchFamily="34" charset="0"/>
              <a:buChar char="•"/>
              <a:defRPr sz="2400">
                <a:solidFill>
                  <a:schemeClr val="bg2"/>
                </a:solidFill>
                <a:latin typeface="Arial" panose="020B0604020202020204" pitchFamily="34" charset="0"/>
              </a:defRPr>
            </a:lvl1pPr>
            <a:lvl2pPr marL="685790" indent="-228597">
              <a:lnSpc>
                <a:spcPct val="100000"/>
              </a:lnSpc>
              <a:spcBef>
                <a:spcPts val="600"/>
              </a:spcBef>
              <a:buClr>
                <a:srgbClr val="808080"/>
              </a:buClr>
              <a:buFont typeface="Arial" panose="020B0604020202020204" pitchFamily="34" charset="0"/>
              <a:buChar char="–"/>
              <a:defRPr sz="1800">
                <a:solidFill>
                  <a:schemeClr val="bg2"/>
                </a:solidFill>
                <a:latin typeface="Arial" panose="020B0604020202020204" pitchFamily="34" charset="0"/>
              </a:defRPr>
            </a:lvl2pPr>
            <a:lvl3pPr marL="1066783" indent="-152398">
              <a:lnSpc>
                <a:spcPct val="100000"/>
              </a:lnSpc>
              <a:spcBef>
                <a:spcPts val="600"/>
              </a:spcBef>
              <a:buClr>
                <a:srgbClr val="808080"/>
              </a:buClr>
              <a:buFont typeface="Arial" panose="020B0604020202020204" pitchFamily="34" charset="0"/>
              <a:buChar char="▪"/>
              <a:defRPr sz="1400">
                <a:solidFill>
                  <a:schemeClr val="bg2"/>
                </a:solidFill>
                <a:latin typeface="Arial" panose="020B0604020202020204" pitchFamily="34" charset="0"/>
              </a:defRPr>
            </a:lvl3pPr>
            <a:lvl4pPr marL="1600176" indent="-228597">
              <a:lnSpc>
                <a:spcPct val="100000"/>
              </a:lnSpc>
              <a:spcBef>
                <a:spcPts val="400"/>
              </a:spcBef>
              <a:buClr>
                <a:schemeClr val="bg1">
                  <a:lumMod val="60000"/>
                  <a:lumOff val="40000"/>
                </a:schemeClr>
              </a:buClr>
              <a:buFont typeface="Arial" panose="020B0604020202020204" pitchFamily="34" charset="0"/>
              <a:buChar char="•"/>
              <a:defRPr sz="1200"/>
            </a:lvl4pPr>
            <a:lvl5pPr marL="2057370" indent="-228597">
              <a:lnSpc>
                <a:spcPct val="100000"/>
              </a:lnSpc>
              <a:spcBef>
                <a:spcPts val="400"/>
              </a:spcBef>
              <a:buClr>
                <a:schemeClr val="bg1">
                  <a:lumMod val="60000"/>
                  <a:lumOff val="40000"/>
                </a:schemeClr>
              </a:buClr>
              <a:buFont typeface="Arial" panose="020B0604020202020204"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4" name="Rectangle 3">
            <a:extLst>
              <a:ext uri="{FF2B5EF4-FFF2-40B4-BE49-F238E27FC236}">
                <a16:creationId xmlns:a16="http://schemas.microsoft.com/office/drawing/2014/main" id="{F7E372F5-2EC7-4733-8384-2D4149AFD478}"/>
              </a:ext>
              <a:ext uri="{C183D7F6-B498-43B3-948B-1728B52AA6E4}">
                <adec:decorative xmlns:adec="http://schemas.microsoft.com/office/drawing/2017/decorative" val="1"/>
              </a:ext>
            </a:extLst>
          </p:cNvPr>
          <p:cNvSpPr>
            <a:spLocks noChangeAspect="1"/>
          </p:cNvSpPr>
          <p:nvPr/>
        </p:nvSpPr>
        <p:spPr>
          <a:xfrm>
            <a:off x="381001" y="415452"/>
            <a:ext cx="457200" cy="114300"/>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2"/>
              </a:solidFill>
            </a:endParaRPr>
          </a:p>
        </p:txBody>
      </p:sp>
      <p:sp>
        <p:nvSpPr>
          <p:cNvPr id="6" name="Subtitle 2">
            <a:extLst>
              <a:ext uri="{FF2B5EF4-FFF2-40B4-BE49-F238E27FC236}">
                <a16:creationId xmlns:a16="http://schemas.microsoft.com/office/drawing/2014/main" id="{DD84B0B8-7C41-4C04-9E5E-65F066217219}"/>
              </a:ext>
            </a:extLst>
          </p:cNvPr>
          <p:cNvSpPr>
            <a:spLocks noGrp="1"/>
          </p:cNvSpPr>
          <p:nvPr>
            <p:ph type="subTitle" idx="10"/>
          </p:nvPr>
        </p:nvSpPr>
        <p:spPr>
          <a:xfrm>
            <a:off x="381000" y="2514601"/>
            <a:ext cx="2281326" cy="3714751"/>
          </a:xfrm>
          <a:prstGeom prst="rect">
            <a:avLst/>
          </a:prstGeom>
        </p:spPr>
        <p:txBody>
          <a:bodyPr wrap="square" lIns="0" tIns="0" rIns="0" bIns="0">
            <a:noAutofit/>
          </a:bodyPr>
          <a:lstStyle>
            <a:lvl1pPr marL="0" indent="0" algn="l">
              <a:lnSpc>
                <a:spcPct val="100000"/>
              </a:lnSpc>
              <a:spcBef>
                <a:spcPts val="1200"/>
              </a:spcBef>
              <a:buNone/>
              <a:defRPr sz="1600">
                <a:solidFill>
                  <a:schemeClr val="accent3"/>
                </a:solidFill>
                <a:latin typeface="Arial" panose="020B0604020202020204" pitchFamily="34" charset="0"/>
              </a:defRPr>
            </a:lvl1pPr>
            <a:lvl2pPr marL="457194" indent="0" algn="ctr">
              <a:buNone/>
              <a:defRPr sz="2000"/>
            </a:lvl2pPr>
            <a:lvl3pPr marL="914386" indent="0" algn="ctr">
              <a:buNone/>
              <a:defRPr sz="1800"/>
            </a:lvl3pPr>
            <a:lvl4pPr marL="1371579" indent="0" algn="ctr">
              <a:buNone/>
              <a:defRPr sz="1600"/>
            </a:lvl4pPr>
            <a:lvl5pPr marL="1828773" indent="0" algn="ctr">
              <a:buNone/>
              <a:defRPr sz="1600"/>
            </a:lvl5pPr>
            <a:lvl6pPr marL="2285966" indent="0" algn="ctr">
              <a:buNone/>
              <a:defRPr sz="1600"/>
            </a:lvl6pPr>
            <a:lvl7pPr marL="2743158" indent="0" algn="ctr">
              <a:buNone/>
              <a:defRPr sz="1600"/>
            </a:lvl7pPr>
            <a:lvl8pPr marL="3200352" indent="0" algn="ctr">
              <a:buNone/>
              <a:defRPr sz="1600"/>
            </a:lvl8pPr>
            <a:lvl9pPr marL="3657546" indent="0" algn="ctr">
              <a:buNone/>
              <a:defRPr sz="1600"/>
            </a:lvl9pPr>
          </a:lstStyle>
          <a:p>
            <a:r>
              <a:rPr lang="en-US"/>
              <a:t>Click to edit Master subtitle style</a:t>
            </a:r>
          </a:p>
        </p:txBody>
      </p:sp>
    </p:spTree>
    <p:extLst>
      <p:ext uri="{BB962C8B-B14F-4D97-AF65-F5344CB8AC3E}">
        <p14:creationId xmlns:p14="http://schemas.microsoft.com/office/powerpoint/2010/main" val="1461335875"/>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ide bar red w/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9936" y="800101"/>
            <a:ext cx="2267064" cy="1329595"/>
          </a:xfrm>
          <a:prstGeom prst="rect">
            <a:avLst/>
          </a:prstGeom>
        </p:spPr>
        <p:txBody>
          <a:bodyPr wrap="square" lIns="0" tIns="0" rIns="0" bIns="0">
            <a:spAutoFit/>
          </a:bodyPr>
          <a:lstStyle>
            <a:lvl1pPr>
              <a:defRPr sz="3200">
                <a:solidFill>
                  <a:srgbClr val="FBEECE"/>
                </a:solidFill>
                <a:latin typeface="+mj-lt"/>
              </a:defRPr>
            </a:lvl1pPr>
          </a:lstStyle>
          <a:p>
            <a:r>
              <a:rPr lang="en-US"/>
              <a:t>Click to edit Master title style</a:t>
            </a:r>
          </a:p>
        </p:txBody>
      </p:sp>
      <p:sp>
        <p:nvSpPr>
          <p:cNvPr id="4" name="Rectangle 3">
            <a:extLst>
              <a:ext uri="{FF2B5EF4-FFF2-40B4-BE49-F238E27FC236}">
                <a16:creationId xmlns:a16="http://schemas.microsoft.com/office/drawing/2014/main" id="{F7E372F5-2EC7-4733-8384-2D4149AFD478}"/>
              </a:ext>
              <a:ext uri="{C183D7F6-B498-43B3-948B-1728B52AA6E4}">
                <adec:decorative xmlns:adec="http://schemas.microsoft.com/office/drawing/2017/decorative" val="1"/>
              </a:ext>
            </a:extLst>
          </p:cNvPr>
          <p:cNvSpPr>
            <a:spLocks noChangeAspect="1"/>
          </p:cNvSpPr>
          <p:nvPr/>
        </p:nvSpPr>
        <p:spPr>
          <a:xfrm>
            <a:off x="381001" y="415452"/>
            <a:ext cx="457200" cy="114300"/>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2"/>
              </a:solidFill>
            </a:endParaRPr>
          </a:p>
        </p:txBody>
      </p:sp>
      <p:sp>
        <p:nvSpPr>
          <p:cNvPr id="6" name="Subtitle 2">
            <a:extLst>
              <a:ext uri="{FF2B5EF4-FFF2-40B4-BE49-F238E27FC236}">
                <a16:creationId xmlns:a16="http://schemas.microsoft.com/office/drawing/2014/main" id="{DD84B0B8-7C41-4C04-9E5E-65F066217219}"/>
              </a:ext>
            </a:extLst>
          </p:cNvPr>
          <p:cNvSpPr>
            <a:spLocks noGrp="1"/>
          </p:cNvSpPr>
          <p:nvPr>
            <p:ph type="subTitle" idx="10"/>
          </p:nvPr>
        </p:nvSpPr>
        <p:spPr>
          <a:xfrm>
            <a:off x="381000" y="2514601"/>
            <a:ext cx="2281326" cy="3714751"/>
          </a:xfrm>
          <a:prstGeom prst="rect">
            <a:avLst/>
          </a:prstGeom>
        </p:spPr>
        <p:txBody>
          <a:bodyPr wrap="square" lIns="0" tIns="0" rIns="0" bIns="0">
            <a:noAutofit/>
          </a:bodyPr>
          <a:lstStyle>
            <a:lvl1pPr marL="0" indent="0" algn="l">
              <a:lnSpc>
                <a:spcPct val="100000"/>
              </a:lnSpc>
              <a:spcBef>
                <a:spcPts val="1200"/>
              </a:spcBef>
              <a:buNone/>
              <a:defRPr sz="1600">
                <a:solidFill>
                  <a:schemeClr val="accent3"/>
                </a:solidFill>
                <a:latin typeface="Arial" panose="020B0604020202020204" pitchFamily="34" charset="0"/>
              </a:defRPr>
            </a:lvl1pPr>
            <a:lvl2pPr marL="457194" indent="0" algn="ctr">
              <a:buNone/>
              <a:defRPr sz="2000"/>
            </a:lvl2pPr>
            <a:lvl3pPr marL="914386" indent="0" algn="ctr">
              <a:buNone/>
              <a:defRPr sz="1800"/>
            </a:lvl3pPr>
            <a:lvl4pPr marL="1371579" indent="0" algn="ctr">
              <a:buNone/>
              <a:defRPr sz="1600"/>
            </a:lvl4pPr>
            <a:lvl5pPr marL="1828773" indent="0" algn="ctr">
              <a:buNone/>
              <a:defRPr sz="1600"/>
            </a:lvl5pPr>
            <a:lvl6pPr marL="2285966" indent="0" algn="ctr">
              <a:buNone/>
              <a:defRPr sz="1600"/>
            </a:lvl6pPr>
            <a:lvl7pPr marL="2743158" indent="0" algn="ctr">
              <a:buNone/>
              <a:defRPr sz="1600"/>
            </a:lvl7pPr>
            <a:lvl8pPr marL="3200352" indent="0" algn="ctr">
              <a:buNone/>
              <a:defRPr sz="1600"/>
            </a:lvl8pPr>
            <a:lvl9pPr marL="3657546" indent="0" algn="ctr">
              <a:buNone/>
              <a:defRPr sz="1600"/>
            </a:lvl9pPr>
          </a:lstStyle>
          <a:p>
            <a:r>
              <a:rPr lang="en-US"/>
              <a:t>Click to edit Master subtitle style</a:t>
            </a:r>
          </a:p>
        </p:txBody>
      </p:sp>
      <p:sp>
        <p:nvSpPr>
          <p:cNvPr id="5" name="Picture Placeholder 6">
            <a:extLst>
              <a:ext uri="{FF2B5EF4-FFF2-40B4-BE49-F238E27FC236}">
                <a16:creationId xmlns:a16="http://schemas.microsoft.com/office/drawing/2014/main" id="{DAF0261D-3168-603A-763E-1A036640EFF0}"/>
              </a:ext>
            </a:extLst>
          </p:cNvPr>
          <p:cNvSpPr>
            <a:spLocks noGrp="1"/>
          </p:cNvSpPr>
          <p:nvPr>
            <p:ph type="pic" sz="quarter" idx="11"/>
          </p:nvPr>
        </p:nvSpPr>
        <p:spPr>
          <a:xfrm>
            <a:off x="3009900" y="0"/>
            <a:ext cx="9182100" cy="6858000"/>
          </a:xfrm>
          <a:prstGeom prst="rect">
            <a:avLst/>
          </a:prstGeom>
          <a:noFill/>
          <a:ln>
            <a:noFill/>
          </a:ln>
        </p:spPr>
        <p:txBody>
          <a:bodyPr lIns="0" tIns="0" rIns="0" bIns="0" anchor="ctr" anchorCtr="1"/>
          <a:lstStyle>
            <a:lvl1pPr marL="0" indent="0">
              <a:buNone/>
              <a:defRPr>
                <a:solidFill>
                  <a:schemeClr val="bg2"/>
                </a:solidFill>
              </a:defRPr>
            </a:lvl1pPr>
          </a:lstStyle>
          <a:p>
            <a:r>
              <a:rPr lang="en-US"/>
              <a:t>Click icon to add picture</a:t>
            </a:r>
          </a:p>
        </p:txBody>
      </p:sp>
    </p:spTree>
    <p:extLst>
      <p:ext uri="{BB962C8B-B14F-4D97-AF65-F5344CB8AC3E}">
        <p14:creationId xmlns:p14="http://schemas.microsoft.com/office/powerpoint/2010/main" val="2342906109"/>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op bar red">
    <p:bg>
      <p:bgPr>
        <a:solidFill>
          <a:schemeClr val="tx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5CDF81-BCDC-4155-A36E-2E848EF6612B}"/>
              </a:ext>
            </a:extLst>
          </p:cNvPr>
          <p:cNvSpPr/>
          <p:nvPr/>
        </p:nvSpPr>
        <p:spPr>
          <a:xfrm>
            <a:off x="0" y="0"/>
            <a:ext cx="12192000" cy="3429000"/>
          </a:xfrm>
          <a:prstGeom prst="rect">
            <a:avLst/>
          </a:prstGeom>
          <a:solidFill>
            <a:srgbClr val="691D3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endParaRPr>
          </a:p>
        </p:txBody>
      </p:sp>
      <p:sp>
        <p:nvSpPr>
          <p:cNvPr id="2" name="Title 1"/>
          <p:cNvSpPr>
            <a:spLocks noGrp="1"/>
          </p:cNvSpPr>
          <p:nvPr>
            <p:ph type="title"/>
          </p:nvPr>
        </p:nvSpPr>
        <p:spPr>
          <a:xfrm>
            <a:off x="382484" y="800101"/>
            <a:ext cx="4056167" cy="886397"/>
          </a:xfrm>
          <a:prstGeom prst="rect">
            <a:avLst/>
          </a:prstGeom>
        </p:spPr>
        <p:txBody>
          <a:bodyPr wrap="square" lIns="0" tIns="0" rIns="0" bIns="0">
            <a:spAutoFit/>
          </a:bodyPr>
          <a:lstStyle>
            <a:lvl1pPr>
              <a:defRPr sz="3200">
                <a:solidFill>
                  <a:schemeClr val="tx2"/>
                </a:solidFill>
                <a:latin typeface="+mj-lt"/>
              </a:defRPr>
            </a:lvl1pPr>
          </a:lstStyle>
          <a:p>
            <a:r>
              <a:rPr lang="en-US"/>
              <a:t>Click to edit Master title style</a:t>
            </a:r>
          </a:p>
        </p:txBody>
      </p:sp>
      <p:sp>
        <p:nvSpPr>
          <p:cNvPr id="12" name="Content Placeholder 11">
            <a:extLst>
              <a:ext uri="{FF2B5EF4-FFF2-40B4-BE49-F238E27FC236}">
                <a16:creationId xmlns:a16="http://schemas.microsoft.com/office/drawing/2014/main" id="{2F25C9EF-E3D6-4E9D-83B4-E16E0BAD9154}"/>
              </a:ext>
            </a:extLst>
          </p:cNvPr>
          <p:cNvSpPr>
            <a:spLocks noGrp="1" noChangeAspect="1"/>
          </p:cNvSpPr>
          <p:nvPr>
            <p:ph sz="quarter" idx="11"/>
          </p:nvPr>
        </p:nvSpPr>
        <p:spPr>
          <a:xfrm>
            <a:off x="4438651" y="2228852"/>
            <a:ext cx="3314700" cy="3314700"/>
          </a:xfrm>
          <a:prstGeom prst="rect">
            <a:avLst/>
          </a:prstGeom>
          <a:solidFill>
            <a:srgbClr val="FBEECE"/>
          </a:solidFill>
        </p:spPr>
        <p:txBody>
          <a:bodyPr tIns="91440" bIns="91440" anchor="ctr" anchorCtr="0"/>
          <a:lstStyle>
            <a:lvl1pPr marL="0" indent="0" algn="ctr">
              <a:buNone/>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p:txBody>
      </p:sp>
      <p:sp>
        <p:nvSpPr>
          <p:cNvPr id="13" name="Content Placeholder 11">
            <a:extLst>
              <a:ext uri="{FF2B5EF4-FFF2-40B4-BE49-F238E27FC236}">
                <a16:creationId xmlns:a16="http://schemas.microsoft.com/office/drawing/2014/main" id="{CC9ADC35-0177-4D0A-A2B4-6BE8CB97A65E}"/>
              </a:ext>
            </a:extLst>
          </p:cNvPr>
          <p:cNvSpPr>
            <a:spLocks noGrp="1" noChangeAspect="1"/>
          </p:cNvSpPr>
          <p:nvPr>
            <p:ph sz="quarter" idx="12"/>
          </p:nvPr>
        </p:nvSpPr>
        <p:spPr>
          <a:xfrm>
            <a:off x="552450" y="2228852"/>
            <a:ext cx="3314700" cy="3314700"/>
          </a:xfrm>
          <a:prstGeom prst="rect">
            <a:avLst/>
          </a:prstGeom>
          <a:solidFill>
            <a:srgbClr val="FBEECE"/>
          </a:solidFill>
        </p:spPr>
        <p:txBody>
          <a:bodyPr tIns="91440" bIns="91440" anchor="ctr" anchorCtr="0"/>
          <a:lstStyle>
            <a:lvl1pPr marL="0" indent="0" algn="ctr">
              <a:buNone/>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p:txBody>
      </p:sp>
      <p:sp>
        <p:nvSpPr>
          <p:cNvPr id="14" name="Content Placeholder 11">
            <a:extLst>
              <a:ext uri="{FF2B5EF4-FFF2-40B4-BE49-F238E27FC236}">
                <a16:creationId xmlns:a16="http://schemas.microsoft.com/office/drawing/2014/main" id="{887CCC8C-1CBB-4FA5-AC41-F8CE31E2C100}"/>
              </a:ext>
            </a:extLst>
          </p:cNvPr>
          <p:cNvSpPr>
            <a:spLocks noGrp="1" noChangeAspect="1"/>
          </p:cNvSpPr>
          <p:nvPr>
            <p:ph sz="quarter" idx="13"/>
          </p:nvPr>
        </p:nvSpPr>
        <p:spPr>
          <a:xfrm>
            <a:off x="8324850" y="2228852"/>
            <a:ext cx="3314700" cy="3314700"/>
          </a:xfrm>
          <a:prstGeom prst="rect">
            <a:avLst/>
          </a:prstGeom>
          <a:solidFill>
            <a:srgbClr val="FBEECE"/>
          </a:solidFill>
        </p:spPr>
        <p:txBody>
          <a:bodyPr tIns="91440" bIns="91440" anchor="ctr" anchorCtr="0"/>
          <a:lstStyle>
            <a:lvl1pPr marL="0" indent="0" algn="ctr">
              <a:buNone/>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p:txBody>
      </p:sp>
      <p:sp>
        <p:nvSpPr>
          <p:cNvPr id="22" name="Rectangle 21">
            <a:extLst>
              <a:ext uri="{FF2B5EF4-FFF2-40B4-BE49-F238E27FC236}">
                <a16:creationId xmlns:a16="http://schemas.microsoft.com/office/drawing/2014/main" id="{601E45A1-78E0-4520-916E-F5407FC0A24E}"/>
              </a:ext>
              <a:ext uri="{C183D7F6-B498-43B3-948B-1728B52AA6E4}">
                <adec:decorative xmlns:adec="http://schemas.microsoft.com/office/drawing/2017/decorative" val="1"/>
              </a:ext>
            </a:extLst>
          </p:cNvPr>
          <p:cNvSpPr>
            <a:spLocks noChangeAspect="1"/>
          </p:cNvSpPr>
          <p:nvPr/>
        </p:nvSpPr>
        <p:spPr>
          <a:xfrm>
            <a:off x="381001" y="400052"/>
            <a:ext cx="457200" cy="114300"/>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a:solidFill>
                <a:schemeClr val="tx2"/>
              </a:solidFill>
            </a:endParaRPr>
          </a:p>
        </p:txBody>
      </p:sp>
    </p:spTree>
    <p:extLst>
      <p:ext uri="{BB962C8B-B14F-4D97-AF65-F5344CB8AC3E}">
        <p14:creationId xmlns:p14="http://schemas.microsoft.com/office/powerpoint/2010/main" val="3407616925"/>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tatement re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D95DA-6F2D-4DB9-A4B6-50D3D1C65809}"/>
              </a:ext>
            </a:extLst>
          </p:cNvPr>
          <p:cNvSpPr>
            <a:spLocks noGrp="1"/>
          </p:cNvSpPr>
          <p:nvPr>
            <p:ph type="title"/>
          </p:nvPr>
        </p:nvSpPr>
        <p:spPr>
          <a:xfrm>
            <a:off x="375982" y="3438305"/>
            <a:ext cx="9201150" cy="2676747"/>
          </a:xfrm>
          <a:prstGeom prst="rect">
            <a:avLst/>
          </a:prstGeom>
        </p:spPr>
        <p:txBody>
          <a:bodyPr wrap="square" lIns="0" tIns="0" rIns="0" bIns="0" anchor="t" anchorCtr="0">
            <a:noAutofit/>
          </a:bodyPr>
          <a:lstStyle>
            <a:lvl1pPr>
              <a:lnSpc>
                <a:spcPct val="90000"/>
              </a:lnSpc>
              <a:defRPr sz="5400">
                <a:solidFill>
                  <a:srgbClr val="FBEECE"/>
                </a:solidFill>
              </a:defRPr>
            </a:lvl1pPr>
          </a:lstStyle>
          <a:p>
            <a:r>
              <a:rPr lang="en-US"/>
              <a:t>Click to edit Master title style</a:t>
            </a:r>
          </a:p>
        </p:txBody>
      </p:sp>
      <p:pic>
        <p:nvPicPr>
          <p:cNvPr id="3" name="Picture 2">
            <a:extLst>
              <a:ext uri="{FF2B5EF4-FFF2-40B4-BE49-F238E27FC236}">
                <a16:creationId xmlns:a16="http://schemas.microsoft.com/office/drawing/2014/main" id="{5C487A85-65B5-4371-833A-AD6EFF69F557}"/>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403083" y="6451744"/>
            <a:ext cx="1438648" cy="187024"/>
          </a:xfrm>
          <a:prstGeom prst="rect">
            <a:avLst/>
          </a:prstGeom>
        </p:spPr>
      </p:pic>
      <p:sp>
        <p:nvSpPr>
          <p:cNvPr id="10" name="Rectangle 9">
            <a:extLst>
              <a:ext uri="{FF2B5EF4-FFF2-40B4-BE49-F238E27FC236}">
                <a16:creationId xmlns:a16="http://schemas.microsoft.com/office/drawing/2014/main" id="{06CBAE8D-A442-4706-952E-6CCFA561BE14}"/>
              </a:ext>
              <a:ext uri="{C183D7F6-B498-43B3-948B-1728B52AA6E4}">
                <adec:decorative xmlns:adec="http://schemas.microsoft.com/office/drawing/2017/decorative" val="1"/>
              </a:ext>
            </a:extLst>
          </p:cNvPr>
          <p:cNvSpPr>
            <a:spLocks noChangeAspect="1"/>
          </p:cNvSpPr>
          <p:nvPr/>
        </p:nvSpPr>
        <p:spPr>
          <a:xfrm>
            <a:off x="375981" y="2914652"/>
            <a:ext cx="457200" cy="114300"/>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a:solidFill>
                <a:schemeClr val="tx2"/>
              </a:solidFill>
            </a:endParaRPr>
          </a:p>
        </p:txBody>
      </p:sp>
    </p:spTree>
    <p:extLst>
      <p:ext uri="{BB962C8B-B14F-4D97-AF65-F5344CB8AC3E}">
        <p14:creationId xmlns:p14="http://schemas.microsoft.com/office/powerpoint/2010/main" val="38007421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bar w/photo half red">
    <p:bg>
      <p:bgPr>
        <a:solidFill>
          <a:srgbClr val="691D3F"/>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403083" y="6451744"/>
            <a:ext cx="1438648" cy="187024"/>
          </a:xfrm>
          <a:prstGeom prst="rect">
            <a:avLst/>
          </a:prstGeom>
        </p:spPr>
      </p:pic>
      <p:sp>
        <p:nvSpPr>
          <p:cNvPr id="6" name="Rectangle 5">
            <a:extLst>
              <a:ext uri="{FF2B5EF4-FFF2-40B4-BE49-F238E27FC236}">
                <a16:creationId xmlns:a16="http://schemas.microsoft.com/office/drawing/2014/main" id="{BEADD02D-4E86-18B9-EC0D-5EFAF43C6BBB}"/>
              </a:ext>
            </a:extLst>
          </p:cNvPr>
          <p:cNvSpPr/>
          <p:nvPr/>
        </p:nvSpPr>
        <p:spPr>
          <a:xfrm>
            <a:off x="0" y="0"/>
            <a:ext cx="12192000" cy="342900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endParaRPr>
          </a:p>
        </p:txBody>
      </p:sp>
      <p:sp>
        <p:nvSpPr>
          <p:cNvPr id="5" name="Picture Placeholder 6">
            <a:extLst>
              <a:ext uri="{FF2B5EF4-FFF2-40B4-BE49-F238E27FC236}">
                <a16:creationId xmlns:a16="http://schemas.microsoft.com/office/drawing/2014/main" id="{96F27EC7-A1F5-878A-4E9C-42D9EE7F3BF5}"/>
              </a:ext>
            </a:extLst>
          </p:cNvPr>
          <p:cNvSpPr>
            <a:spLocks noGrp="1"/>
          </p:cNvSpPr>
          <p:nvPr>
            <p:ph type="pic" sz="quarter" idx="11"/>
          </p:nvPr>
        </p:nvSpPr>
        <p:spPr>
          <a:xfrm>
            <a:off x="-1137" y="0"/>
            <a:ext cx="12192000" cy="3429000"/>
          </a:xfrm>
          <a:prstGeom prst="rect">
            <a:avLst/>
          </a:prstGeom>
          <a:noFill/>
          <a:ln>
            <a:noFill/>
          </a:ln>
        </p:spPr>
        <p:txBody>
          <a:bodyPr lIns="0" tIns="0" rIns="0" bIns="0" anchor="ctr" anchorCtr="1"/>
          <a:lstStyle>
            <a:lvl1pPr marL="0" indent="0">
              <a:buNone/>
              <a:defRPr>
                <a:solidFill>
                  <a:schemeClr val="tx2"/>
                </a:solidFill>
              </a:defRPr>
            </a:lvl1pPr>
          </a:lstStyle>
          <a:p>
            <a:r>
              <a:rPr lang="en-US"/>
              <a:t>Click icon to add picture</a:t>
            </a:r>
          </a:p>
        </p:txBody>
      </p:sp>
      <p:sp>
        <p:nvSpPr>
          <p:cNvPr id="2" name="Title 1"/>
          <p:cNvSpPr>
            <a:spLocks noGrp="1"/>
          </p:cNvSpPr>
          <p:nvPr>
            <p:ph type="title"/>
          </p:nvPr>
        </p:nvSpPr>
        <p:spPr>
          <a:xfrm>
            <a:off x="381569" y="4229100"/>
            <a:ext cx="4800600" cy="886397"/>
          </a:xfrm>
          <a:prstGeom prst="rect">
            <a:avLst/>
          </a:prstGeom>
        </p:spPr>
        <p:txBody>
          <a:bodyPr wrap="square" lIns="0" tIns="0" rIns="0" bIns="0" anchor="t" anchorCtr="0">
            <a:spAutoFit/>
          </a:bodyPr>
          <a:lstStyle>
            <a:lvl1pPr>
              <a:defRPr lang="en-US" sz="3200" dirty="0">
                <a:solidFill>
                  <a:schemeClr val="tx2"/>
                </a:solidFill>
              </a:defRPr>
            </a:lvl1pPr>
          </a:lstStyle>
          <a:p>
            <a:pPr marL="0" lvl="0"/>
            <a:r>
              <a:rPr lang="en-US"/>
              <a:t>Click to edit Master title style</a:t>
            </a:r>
          </a:p>
        </p:txBody>
      </p:sp>
      <p:sp>
        <p:nvSpPr>
          <p:cNvPr id="12" name="Content Placeholder 9">
            <a:extLst>
              <a:ext uri="{FF2B5EF4-FFF2-40B4-BE49-F238E27FC236}">
                <a16:creationId xmlns:a16="http://schemas.microsoft.com/office/drawing/2014/main" id="{7BBD618F-8A85-084C-32A4-1A29A50E8E93}"/>
              </a:ext>
            </a:extLst>
          </p:cNvPr>
          <p:cNvSpPr>
            <a:spLocks noGrp="1"/>
          </p:cNvSpPr>
          <p:nvPr>
            <p:ph sz="quarter" idx="14"/>
          </p:nvPr>
        </p:nvSpPr>
        <p:spPr>
          <a:xfrm>
            <a:off x="6096001" y="3829050"/>
            <a:ext cx="5715000" cy="2343151"/>
          </a:xfrm>
          <a:prstGeom prst="rect">
            <a:avLst/>
          </a:prstGeom>
        </p:spPr>
        <p:txBody>
          <a:bodyPr lIns="0" tIns="0" rIns="0" bIns="0"/>
          <a:lstStyle>
            <a:lvl1pPr marL="0" indent="0">
              <a:lnSpc>
                <a:spcPct val="100000"/>
              </a:lnSpc>
              <a:spcBef>
                <a:spcPts val="1800"/>
              </a:spcBef>
              <a:buClr>
                <a:srgbClr val="808080"/>
              </a:buClr>
              <a:buNone/>
              <a:defRPr sz="1800" b="0">
                <a:solidFill>
                  <a:schemeClr val="tx2"/>
                </a:solidFill>
              </a:defRPr>
            </a:lvl1pPr>
            <a:lvl2pPr marL="228597" indent="-228597">
              <a:lnSpc>
                <a:spcPct val="100000"/>
              </a:lnSpc>
              <a:spcBef>
                <a:spcPts val="1200"/>
              </a:spcBef>
              <a:buClr>
                <a:schemeClr val="accent3"/>
              </a:buClr>
              <a:buFont typeface="Arial" panose="020B0604020202020204" pitchFamily="34" charset="0"/>
              <a:buChar char="•"/>
              <a:defRPr sz="1600" b="0">
                <a:solidFill>
                  <a:schemeClr val="tx2"/>
                </a:solidFill>
              </a:defRPr>
            </a:lvl2pPr>
            <a:lvl3pPr marL="685790" indent="-228597">
              <a:lnSpc>
                <a:spcPct val="100000"/>
              </a:lnSpc>
              <a:spcBef>
                <a:spcPts val="600"/>
              </a:spcBef>
              <a:buClr>
                <a:schemeClr val="accent3"/>
              </a:buClr>
              <a:buFont typeface="Arial" panose="020B0604020202020204" pitchFamily="34" charset="0"/>
              <a:buChar char="–"/>
              <a:defRPr sz="1200" b="0">
                <a:solidFill>
                  <a:schemeClr val="tx2"/>
                </a:solidFill>
              </a:defRPr>
            </a:lvl3pPr>
            <a:lvl4pPr marL="1600176" indent="-228597">
              <a:buClr>
                <a:srgbClr val="808080"/>
              </a:buClr>
              <a:buFont typeface="Arial" panose="020B0604020202020204" pitchFamily="34" charset="0"/>
              <a:buChar char="–"/>
              <a:defRPr sz="1867">
                <a:solidFill>
                  <a:schemeClr val="bg2"/>
                </a:solidFill>
              </a:defRPr>
            </a:lvl4pPr>
            <a:lvl5pPr marL="2057370" indent="-228597">
              <a:buClr>
                <a:srgbClr val="808080"/>
              </a:buClr>
              <a:buFont typeface="Arial" panose="020B0604020202020204" pitchFamily="34" charset="0"/>
              <a:buChar char="–"/>
              <a:defRPr sz="1867">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3" name="Subtitle 2">
            <a:extLst>
              <a:ext uri="{FF2B5EF4-FFF2-40B4-BE49-F238E27FC236}">
                <a16:creationId xmlns:a16="http://schemas.microsoft.com/office/drawing/2014/main" id="{FDA5B365-007E-1E32-CA95-9AA4910AA44A}"/>
              </a:ext>
            </a:extLst>
          </p:cNvPr>
          <p:cNvSpPr>
            <a:spLocks noGrp="1"/>
          </p:cNvSpPr>
          <p:nvPr>
            <p:ph type="subTitle" idx="10"/>
          </p:nvPr>
        </p:nvSpPr>
        <p:spPr>
          <a:xfrm>
            <a:off x="381000" y="5600701"/>
            <a:ext cx="4800600" cy="571500"/>
          </a:xfrm>
          <a:prstGeom prst="rect">
            <a:avLst/>
          </a:prstGeom>
        </p:spPr>
        <p:txBody>
          <a:bodyPr wrap="square" lIns="0" tIns="0" rIns="0" bIns="0" anchor="t" anchorCtr="0">
            <a:noAutofit/>
          </a:bodyPr>
          <a:lstStyle>
            <a:lvl1pPr marL="0" indent="0" algn="l">
              <a:lnSpc>
                <a:spcPct val="100000"/>
              </a:lnSpc>
              <a:spcBef>
                <a:spcPts val="1200"/>
              </a:spcBef>
              <a:buNone/>
              <a:defRPr sz="1800">
                <a:solidFill>
                  <a:schemeClr val="accent3"/>
                </a:solidFill>
                <a:latin typeface="Arial" panose="020B0604020202020204" pitchFamily="34" charset="0"/>
              </a:defRPr>
            </a:lvl1pPr>
            <a:lvl2pPr marL="457194" indent="0" algn="ctr">
              <a:buNone/>
              <a:defRPr sz="2000"/>
            </a:lvl2pPr>
            <a:lvl3pPr marL="914386" indent="0" algn="ctr">
              <a:buNone/>
              <a:defRPr sz="1800"/>
            </a:lvl3pPr>
            <a:lvl4pPr marL="1371579" indent="0" algn="ctr">
              <a:buNone/>
              <a:defRPr sz="1600"/>
            </a:lvl4pPr>
            <a:lvl5pPr marL="1828773" indent="0" algn="ctr">
              <a:buNone/>
              <a:defRPr sz="1600"/>
            </a:lvl5pPr>
            <a:lvl6pPr marL="2285966" indent="0" algn="ctr">
              <a:buNone/>
              <a:defRPr sz="1600"/>
            </a:lvl6pPr>
            <a:lvl7pPr marL="2743158" indent="0" algn="ctr">
              <a:buNone/>
              <a:defRPr sz="1600"/>
            </a:lvl7pPr>
            <a:lvl8pPr marL="3200352" indent="0" algn="ctr">
              <a:buNone/>
              <a:defRPr sz="1600"/>
            </a:lvl8pPr>
            <a:lvl9pPr marL="3657546"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08033FDC-55EF-42E8-40A1-2BDB05C1834C}"/>
              </a:ext>
              <a:ext uri="{C183D7F6-B498-43B3-948B-1728B52AA6E4}">
                <adec:decorative xmlns:adec="http://schemas.microsoft.com/office/drawing/2017/decorative" val="1"/>
              </a:ext>
            </a:extLst>
          </p:cNvPr>
          <p:cNvSpPr>
            <a:spLocks noChangeAspect="1"/>
          </p:cNvSpPr>
          <p:nvPr/>
        </p:nvSpPr>
        <p:spPr>
          <a:xfrm>
            <a:off x="381001" y="3829052"/>
            <a:ext cx="457200" cy="114300"/>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accent6"/>
              </a:solidFill>
            </a:endParaRPr>
          </a:p>
        </p:txBody>
      </p:sp>
    </p:spTree>
    <p:extLst>
      <p:ext uri="{BB962C8B-B14F-4D97-AF65-F5344CB8AC3E}">
        <p14:creationId xmlns:p14="http://schemas.microsoft.com/office/powerpoint/2010/main" val="1076150389"/>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vider purp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403083" y="6451744"/>
            <a:ext cx="1438648" cy="187024"/>
          </a:xfrm>
          <a:prstGeom prst="rect">
            <a:avLst/>
          </a:prstGeom>
        </p:spPr>
      </p:pic>
      <p:sp>
        <p:nvSpPr>
          <p:cNvPr id="5" name="Title 1">
            <a:extLst>
              <a:ext uri="{FF2B5EF4-FFF2-40B4-BE49-F238E27FC236}">
                <a16:creationId xmlns:a16="http://schemas.microsoft.com/office/drawing/2014/main" id="{D7D3C83F-1685-4A4A-8993-74D3219027D6}"/>
              </a:ext>
            </a:extLst>
          </p:cNvPr>
          <p:cNvSpPr>
            <a:spLocks noGrp="1"/>
          </p:cNvSpPr>
          <p:nvPr>
            <p:ph type="title"/>
          </p:nvPr>
        </p:nvSpPr>
        <p:spPr>
          <a:xfrm>
            <a:off x="381000" y="4343402"/>
            <a:ext cx="8001000" cy="1495794"/>
          </a:xfrm>
          <a:prstGeom prst="rect">
            <a:avLst/>
          </a:prstGeom>
        </p:spPr>
        <p:txBody>
          <a:bodyPr wrap="square" lIns="0" tIns="0" rIns="0" bIns="0" anchor="b" anchorCtr="0">
            <a:spAutoFit/>
          </a:bodyPr>
          <a:lstStyle>
            <a:lvl1pPr>
              <a:defRPr lang="en-US" sz="5400" dirty="0">
                <a:solidFill>
                  <a:srgbClr val="DEDDFF"/>
                </a:solidFill>
              </a:defRPr>
            </a:lvl1pPr>
          </a:lstStyle>
          <a:p>
            <a:pPr lvl="0"/>
            <a:r>
              <a:rPr lang="en-US"/>
              <a:t>Click to edit Master title style</a:t>
            </a:r>
          </a:p>
        </p:txBody>
      </p:sp>
      <p:sp>
        <p:nvSpPr>
          <p:cNvPr id="134" name="Rectangle 133">
            <a:extLst>
              <a:ext uri="{FF2B5EF4-FFF2-40B4-BE49-F238E27FC236}">
                <a16:creationId xmlns:a16="http://schemas.microsoft.com/office/drawing/2014/main" id="{B5EEE0E6-B40B-48FE-B61F-E4FEF9010735}"/>
              </a:ext>
              <a:ext uri="{C183D7F6-B498-43B3-948B-1728B52AA6E4}">
                <adec:decorative xmlns:adec="http://schemas.microsoft.com/office/drawing/2017/decorative" val="1"/>
              </a:ext>
            </a:extLst>
          </p:cNvPr>
          <p:cNvSpPr>
            <a:spLocks noChangeAspect="1"/>
          </p:cNvSpPr>
          <p:nvPr/>
        </p:nvSpPr>
        <p:spPr>
          <a:xfrm>
            <a:off x="381001" y="400052"/>
            <a:ext cx="457200" cy="114300"/>
          </a:xfrm>
          <a:prstGeom prst="rect">
            <a:avLst/>
          </a:prstGeom>
          <a:solidFill>
            <a:srgbClr val="8E5CE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2"/>
              </a:solidFill>
            </a:endParaRPr>
          </a:p>
        </p:txBody>
      </p:sp>
      <p:sp>
        <p:nvSpPr>
          <p:cNvPr id="135" name="Text Placeholder 2">
            <a:extLst>
              <a:ext uri="{FF2B5EF4-FFF2-40B4-BE49-F238E27FC236}">
                <a16:creationId xmlns:a16="http://schemas.microsoft.com/office/drawing/2014/main" id="{F57C5113-2576-4463-9E20-05EC188AF684}"/>
              </a:ext>
            </a:extLst>
          </p:cNvPr>
          <p:cNvSpPr>
            <a:spLocks noGrp="1"/>
          </p:cNvSpPr>
          <p:nvPr>
            <p:ph type="body" sz="quarter" idx="11"/>
          </p:nvPr>
        </p:nvSpPr>
        <p:spPr>
          <a:xfrm>
            <a:off x="1066800" y="349478"/>
            <a:ext cx="7315201" cy="215444"/>
          </a:xfrm>
          <a:prstGeom prst="rect">
            <a:avLst/>
          </a:prstGeom>
        </p:spPr>
        <p:txBody>
          <a:bodyPr lIns="0" tIns="0" rIns="0" bIns="0">
            <a:spAutoFit/>
          </a:bodyPr>
          <a:lstStyle>
            <a:lvl1pPr marL="0" indent="0">
              <a:lnSpc>
                <a:spcPct val="100000"/>
              </a:lnSpc>
              <a:buNone/>
              <a:defRPr sz="1400" cap="all" spc="300" baseline="0">
                <a:solidFill>
                  <a:schemeClr val="tx2"/>
                </a:solidFill>
              </a:defRPr>
            </a:lvl1pPr>
            <a:lvl2pPr marL="457194" indent="0">
              <a:buNone/>
              <a:defRPr/>
            </a:lvl2pPr>
            <a:lvl3pPr marL="914386" indent="0">
              <a:buNone/>
              <a:defRPr/>
            </a:lvl3pPr>
            <a:lvl4pPr marL="1371579" indent="0">
              <a:buNone/>
              <a:defRPr/>
            </a:lvl4pPr>
            <a:lvl5pPr marL="1828773" indent="0">
              <a:buNone/>
              <a:defRPr/>
            </a:lvl5pPr>
          </a:lstStyle>
          <a:p>
            <a:pPr lvl="0"/>
            <a:r>
              <a:rPr lang="en-US"/>
              <a:t>Click to edit Master text styles</a:t>
            </a:r>
          </a:p>
        </p:txBody>
      </p:sp>
    </p:spTree>
    <p:extLst>
      <p:ext uri="{BB962C8B-B14F-4D97-AF65-F5344CB8AC3E}">
        <p14:creationId xmlns:p14="http://schemas.microsoft.com/office/powerpoint/2010/main" val="663544780"/>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ivider purple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403083" y="6451744"/>
            <a:ext cx="1438648" cy="187024"/>
          </a:xfrm>
          <a:prstGeom prst="rect">
            <a:avLst/>
          </a:prstGeom>
          <a:effectLst>
            <a:glow rad="127000">
              <a:srgbClr val="612CB0"/>
            </a:glow>
          </a:effectLst>
        </p:spPr>
      </p:pic>
      <p:sp>
        <p:nvSpPr>
          <p:cNvPr id="5" name="Title 1">
            <a:extLst>
              <a:ext uri="{FF2B5EF4-FFF2-40B4-BE49-F238E27FC236}">
                <a16:creationId xmlns:a16="http://schemas.microsoft.com/office/drawing/2014/main" id="{D7D3C83F-1685-4A4A-8993-74D3219027D6}"/>
              </a:ext>
            </a:extLst>
          </p:cNvPr>
          <p:cNvSpPr>
            <a:spLocks noGrp="1"/>
          </p:cNvSpPr>
          <p:nvPr>
            <p:ph type="title"/>
          </p:nvPr>
        </p:nvSpPr>
        <p:spPr>
          <a:xfrm>
            <a:off x="381000" y="4343402"/>
            <a:ext cx="5715000" cy="1495794"/>
          </a:xfrm>
          <a:prstGeom prst="rect">
            <a:avLst/>
          </a:prstGeom>
        </p:spPr>
        <p:txBody>
          <a:bodyPr wrap="square" lIns="0" tIns="0" rIns="0" bIns="0" anchor="b" anchorCtr="0">
            <a:spAutoFit/>
          </a:bodyPr>
          <a:lstStyle>
            <a:lvl1pPr>
              <a:defRPr lang="en-US" sz="5400" dirty="0">
                <a:solidFill>
                  <a:srgbClr val="DEDDFF"/>
                </a:solidFill>
              </a:defRPr>
            </a:lvl1pPr>
          </a:lstStyle>
          <a:p>
            <a:pPr lvl="0"/>
            <a:r>
              <a:rPr lang="en-US"/>
              <a:t>Click to edit Master title style</a:t>
            </a:r>
          </a:p>
        </p:txBody>
      </p:sp>
      <p:sp>
        <p:nvSpPr>
          <p:cNvPr id="134" name="Rectangle 133">
            <a:extLst>
              <a:ext uri="{FF2B5EF4-FFF2-40B4-BE49-F238E27FC236}">
                <a16:creationId xmlns:a16="http://schemas.microsoft.com/office/drawing/2014/main" id="{B5EEE0E6-B40B-48FE-B61F-E4FEF9010735}"/>
              </a:ext>
              <a:ext uri="{C183D7F6-B498-43B3-948B-1728B52AA6E4}">
                <adec:decorative xmlns:adec="http://schemas.microsoft.com/office/drawing/2017/decorative" val="1"/>
              </a:ext>
            </a:extLst>
          </p:cNvPr>
          <p:cNvSpPr>
            <a:spLocks noChangeAspect="1"/>
          </p:cNvSpPr>
          <p:nvPr/>
        </p:nvSpPr>
        <p:spPr>
          <a:xfrm>
            <a:off x="381000" y="400052"/>
            <a:ext cx="404949" cy="114300"/>
          </a:xfrm>
          <a:prstGeom prst="rect">
            <a:avLst/>
          </a:prstGeom>
          <a:solidFill>
            <a:srgbClr val="8E5CE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2"/>
              </a:solidFill>
            </a:endParaRPr>
          </a:p>
        </p:txBody>
      </p:sp>
      <p:sp>
        <p:nvSpPr>
          <p:cNvPr id="135" name="Text Placeholder 2">
            <a:extLst>
              <a:ext uri="{FF2B5EF4-FFF2-40B4-BE49-F238E27FC236}">
                <a16:creationId xmlns:a16="http://schemas.microsoft.com/office/drawing/2014/main" id="{F57C5113-2576-4463-9E20-05EC188AF684}"/>
              </a:ext>
            </a:extLst>
          </p:cNvPr>
          <p:cNvSpPr>
            <a:spLocks noGrp="1"/>
          </p:cNvSpPr>
          <p:nvPr>
            <p:ph type="body" sz="quarter" idx="11"/>
          </p:nvPr>
        </p:nvSpPr>
        <p:spPr>
          <a:xfrm>
            <a:off x="1066800" y="349478"/>
            <a:ext cx="4972050" cy="215444"/>
          </a:xfrm>
          <a:prstGeom prst="rect">
            <a:avLst/>
          </a:prstGeom>
        </p:spPr>
        <p:txBody>
          <a:bodyPr wrap="square" lIns="0" tIns="0" rIns="0" bIns="0">
            <a:spAutoFit/>
          </a:bodyPr>
          <a:lstStyle>
            <a:lvl1pPr marL="0" indent="0">
              <a:lnSpc>
                <a:spcPct val="100000"/>
              </a:lnSpc>
              <a:buNone/>
              <a:defRPr sz="1400" cap="all" spc="300" baseline="0">
                <a:solidFill>
                  <a:schemeClr val="tx2"/>
                </a:solidFill>
              </a:defRPr>
            </a:lvl1pPr>
            <a:lvl2pPr marL="457194" indent="0">
              <a:buNone/>
              <a:defRPr/>
            </a:lvl2pPr>
            <a:lvl3pPr marL="914386" indent="0">
              <a:buNone/>
              <a:defRPr/>
            </a:lvl3pPr>
            <a:lvl4pPr marL="1371579" indent="0">
              <a:buNone/>
              <a:defRPr/>
            </a:lvl4pPr>
            <a:lvl5pPr marL="1828773" indent="0">
              <a:buNone/>
              <a:defRPr/>
            </a:lvl5pPr>
          </a:lstStyle>
          <a:p>
            <a:pPr lvl="0"/>
            <a:r>
              <a:rPr lang="en-US"/>
              <a:t>Click to edit Master text styles</a:t>
            </a:r>
          </a:p>
        </p:txBody>
      </p:sp>
    </p:spTree>
    <p:extLst>
      <p:ext uri="{BB962C8B-B14F-4D97-AF65-F5344CB8AC3E}">
        <p14:creationId xmlns:p14="http://schemas.microsoft.com/office/powerpoint/2010/main" val="1631244115"/>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ide bar purp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4878" y="800101"/>
            <a:ext cx="2282122" cy="1329595"/>
          </a:xfrm>
          <a:prstGeom prst="rect">
            <a:avLst/>
          </a:prstGeom>
        </p:spPr>
        <p:txBody>
          <a:bodyPr wrap="square" lIns="0" tIns="0" rIns="0" bIns="0">
            <a:spAutoFit/>
          </a:bodyPr>
          <a:lstStyle>
            <a:lvl1pPr>
              <a:defRPr sz="3200">
                <a:solidFill>
                  <a:srgbClr val="DEDDFF"/>
                </a:solidFill>
                <a:latin typeface="+mj-lt"/>
              </a:defRPr>
            </a:lvl1pPr>
          </a:lstStyle>
          <a:p>
            <a:r>
              <a:rPr lang="en-US"/>
              <a:t>Click to edit Master title style</a:t>
            </a:r>
          </a:p>
        </p:txBody>
      </p:sp>
      <p:sp>
        <p:nvSpPr>
          <p:cNvPr id="3" name="Content Placeholder 2"/>
          <p:cNvSpPr>
            <a:spLocks noGrp="1"/>
          </p:cNvSpPr>
          <p:nvPr>
            <p:ph idx="1"/>
          </p:nvPr>
        </p:nvSpPr>
        <p:spPr>
          <a:xfrm>
            <a:off x="3467100" y="400052"/>
            <a:ext cx="8343900" cy="5829300"/>
          </a:xfrm>
          <a:prstGeom prst="rect">
            <a:avLst/>
          </a:prstGeom>
        </p:spPr>
        <p:txBody>
          <a:bodyPr lIns="0" tIns="0" rIns="0" bIns="0" anchor="ctr" anchorCtr="0"/>
          <a:lstStyle>
            <a:lvl1pPr marL="228597" indent="-228597">
              <a:lnSpc>
                <a:spcPct val="100000"/>
              </a:lnSpc>
              <a:spcBef>
                <a:spcPts val="1200"/>
              </a:spcBef>
              <a:buClr>
                <a:srgbClr val="808080"/>
              </a:buClr>
              <a:buFont typeface="Arial" panose="020B0604020202020204" pitchFamily="34" charset="0"/>
              <a:buChar char="•"/>
              <a:defRPr sz="2400">
                <a:solidFill>
                  <a:schemeClr val="bg2"/>
                </a:solidFill>
                <a:latin typeface="Arial" panose="020B0604020202020204" pitchFamily="34" charset="0"/>
              </a:defRPr>
            </a:lvl1pPr>
            <a:lvl2pPr marL="685790" indent="-228597">
              <a:lnSpc>
                <a:spcPct val="100000"/>
              </a:lnSpc>
              <a:spcBef>
                <a:spcPts val="600"/>
              </a:spcBef>
              <a:buClr>
                <a:srgbClr val="808080"/>
              </a:buClr>
              <a:buFont typeface="Arial" panose="020B0604020202020204" pitchFamily="34" charset="0"/>
              <a:buChar char="–"/>
              <a:defRPr sz="1800">
                <a:solidFill>
                  <a:schemeClr val="bg2"/>
                </a:solidFill>
                <a:latin typeface="Arial" panose="020B0604020202020204" pitchFamily="34" charset="0"/>
              </a:defRPr>
            </a:lvl2pPr>
            <a:lvl3pPr marL="1066783" indent="-152398">
              <a:lnSpc>
                <a:spcPct val="100000"/>
              </a:lnSpc>
              <a:spcBef>
                <a:spcPts val="600"/>
              </a:spcBef>
              <a:buClr>
                <a:srgbClr val="808080"/>
              </a:buClr>
              <a:buFont typeface="Arial" panose="020B0604020202020204" pitchFamily="34" charset="0"/>
              <a:buChar char="▪"/>
              <a:defRPr sz="1400">
                <a:solidFill>
                  <a:schemeClr val="bg2"/>
                </a:solidFill>
                <a:latin typeface="Arial" panose="020B0604020202020204" pitchFamily="34" charset="0"/>
              </a:defRPr>
            </a:lvl3pPr>
            <a:lvl4pPr marL="1600176" indent="-228597">
              <a:lnSpc>
                <a:spcPct val="100000"/>
              </a:lnSpc>
              <a:spcBef>
                <a:spcPts val="400"/>
              </a:spcBef>
              <a:buClr>
                <a:schemeClr val="bg1">
                  <a:lumMod val="60000"/>
                  <a:lumOff val="40000"/>
                </a:schemeClr>
              </a:buClr>
              <a:buFont typeface="Arial" panose="020B0604020202020204" pitchFamily="34" charset="0"/>
              <a:buChar char="•"/>
              <a:defRPr sz="1200"/>
            </a:lvl4pPr>
            <a:lvl5pPr marL="2057370" indent="-228597">
              <a:lnSpc>
                <a:spcPct val="100000"/>
              </a:lnSpc>
              <a:spcBef>
                <a:spcPts val="400"/>
              </a:spcBef>
              <a:buClr>
                <a:schemeClr val="bg1">
                  <a:lumMod val="60000"/>
                  <a:lumOff val="40000"/>
                </a:schemeClr>
              </a:buClr>
              <a:buFont typeface="Arial" panose="020B0604020202020204"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4" name="Rectangle 3">
            <a:extLst>
              <a:ext uri="{FF2B5EF4-FFF2-40B4-BE49-F238E27FC236}">
                <a16:creationId xmlns:a16="http://schemas.microsoft.com/office/drawing/2014/main" id="{F7E372F5-2EC7-4733-8384-2D4149AFD478}"/>
              </a:ext>
            </a:extLst>
          </p:cNvPr>
          <p:cNvSpPr>
            <a:spLocks noChangeAspect="1"/>
          </p:cNvSpPr>
          <p:nvPr/>
        </p:nvSpPr>
        <p:spPr>
          <a:xfrm>
            <a:off x="391723" y="400052"/>
            <a:ext cx="457200" cy="114300"/>
          </a:xfrm>
          <a:prstGeom prst="rect">
            <a:avLst/>
          </a:prstGeom>
          <a:solidFill>
            <a:srgbClr val="AA96F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2"/>
              </a:solidFill>
            </a:endParaRPr>
          </a:p>
        </p:txBody>
      </p:sp>
      <p:sp>
        <p:nvSpPr>
          <p:cNvPr id="6" name="Subtitle 2">
            <a:extLst>
              <a:ext uri="{FF2B5EF4-FFF2-40B4-BE49-F238E27FC236}">
                <a16:creationId xmlns:a16="http://schemas.microsoft.com/office/drawing/2014/main" id="{DD84B0B8-7C41-4C04-9E5E-65F066217219}"/>
              </a:ext>
            </a:extLst>
          </p:cNvPr>
          <p:cNvSpPr>
            <a:spLocks noGrp="1"/>
          </p:cNvSpPr>
          <p:nvPr>
            <p:ph type="subTitle" idx="10"/>
          </p:nvPr>
        </p:nvSpPr>
        <p:spPr>
          <a:xfrm>
            <a:off x="385562" y="2514601"/>
            <a:ext cx="2281606" cy="3714751"/>
          </a:xfrm>
          <a:prstGeom prst="rect">
            <a:avLst/>
          </a:prstGeom>
        </p:spPr>
        <p:txBody>
          <a:bodyPr wrap="square" lIns="0" tIns="0" rIns="0" bIns="0">
            <a:noAutofit/>
          </a:bodyPr>
          <a:lstStyle>
            <a:lvl1pPr marL="0" indent="0" algn="l">
              <a:lnSpc>
                <a:spcPct val="100000"/>
              </a:lnSpc>
              <a:spcBef>
                <a:spcPts val="1200"/>
              </a:spcBef>
              <a:buNone/>
              <a:defRPr sz="1600">
                <a:solidFill>
                  <a:srgbClr val="BEAFFF"/>
                </a:solidFill>
                <a:latin typeface="Arial" panose="020B0604020202020204" pitchFamily="34" charset="0"/>
              </a:defRPr>
            </a:lvl1pPr>
            <a:lvl2pPr marL="457194" indent="0" algn="ctr">
              <a:buNone/>
              <a:defRPr sz="2000"/>
            </a:lvl2pPr>
            <a:lvl3pPr marL="914386" indent="0" algn="ctr">
              <a:buNone/>
              <a:defRPr sz="1800"/>
            </a:lvl3pPr>
            <a:lvl4pPr marL="1371579" indent="0" algn="ctr">
              <a:buNone/>
              <a:defRPr sz="1600"/>
            </a:lvl4pPr>
            <a:lvl5pPr marL="1828773" indent="0" algn="ctr">
              <a:buNone/>
              <a:defRPr sz="1600"/>
            </a:lvl5pPr>
            <a:lvl6pPr marL="2285966" indent="0" algn="ctr">
              <a:buNone/>
              <a:defRPr sz="1600"/>
            </a:lvl6pPr>
            <a:lvl7pPr marL="2743158" indent="0" algn="ctr">
              <a:buNone/>
              <a:defRPr sz="1600"/>
            </a:lvl7pPr>
            <a:lvl8pPr marL="3200352" indent="0" algn="ctr">
              <a:buNone/>
              <a:defRPr sz="1600"/>
            </a:lvl8pPr>
            <a:lvl9pPr marL="3657546" indent="0" algn="ctr">
              <a:buNone/>
              <a:defRPr sz="1600"/>
            </a:lvl9pPr>
          </a:lstStyle>
          <a:p>
            <a:r>
              <a:rPr lang="en-US"/>
              <a:t>Click to edit Master subtitle style</a:t>
            </a:r>
          </a:p>
        </p:txBody>
      </p:sp>
    </p:spTree>
    <p:extLst>
      <p:ext uri="{BB962C8B-B14F-4D97-AF65-F5344CB8AC3E}">
        <p14:creationId xmlns:p14="http://schemas.microsoft.com/office/powerpoint/2010/main" val="2533474993"/>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ide bar purple w/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4878" y="800101"/>
            <a:ext cx="2282122" cy="1329595"/>
          </a:xfrm>
          <a:prstGeom prst="rect">
            <a:avLst/>
          </a:prstGeom>
        </p:spPr>
        <p:txBody>
          <a:bodyPr wrap="square" lIns="0" tIns="0" rIns="0" bIns="0">
            <a:spAutoFit/>
          </a:bodyPr>
          <a:lstStyle>
            <a:lvl1pPr>
              <a:defRPr sz="3200">
                <a:solidFill>
                  <a:srgbClr val="DEDDFF"/>
                </a:solidFill>
                <a:latin typeface="+mj-lt"/>
              </a:defRPr>
            </a:lvl1pPr>
          </a:lstStyle>
          <a:p>
            <a:r>
              <a:rPr lang="en-US"/>
              <a:t>Click to edit Master title style</a:t>
            </a:r>
          </a:p>
        </p:txBody>
      </p:sp>
      <p:sp>
        <p:nvSpPr>
          <p:cNvPr id="4" name="Rectangle 3">
            <a:extLst>
              <a:ext uri="{FF2B5EF4-FFF2-40B4-BE49-F238E27FC236}">
                <a16:creationId xmlns:a16="http://schemas.microsoft.com/office/drawing/2014/main" id="{F7E372F5-2EC7-4733-8384-2D4149AFD478}"/>
              </a:ext>
            </a:extLst>
          </p:cNvPr>
          <p:cNvSpPr>
            <a:spLocks noChangeAspect="1"/>
          </p:cNvSpPr>
          <p:nvPr/>
        </p:nvSpPr>
        <p:spPr>
          <a:xfrm>
            <a:off x="391723" y="400052"/>
            <a:ext cx="457200" cy="114300"/>
          </a:xfrm>
          <a:prstGeom prst="rect">
            <a:avLst/>
          </a:prstGeom>
          <a:solidFill>
            <a:srgbClr val="AA96F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2"/>
              </a:solidFill>
            </a:endParaRPr>
          </a:p>
        </p:txBody>
      </p:sp>
      <p:sp>
        <p:nvSpPr>
          <p:cNvPr id="6" name="Subtitle 2">
            <a:extLst>
              <a:ext uri="{FF2B5EF4-FFF2-40B4-BE49-F238E27FC236}">
                <a16:creationId xmlns:a16="http://schemas.microsoft.com/office/drawing/2014/main" id="{DD84B0B8-7C41-4C04-9E5E-65F066217219}"/>
              </a:ext>
            </a:extLst>
          </p:cNvPr>
          <p:cNvSpPr>
            <a:spLocks noGrp="1"/>
          </p:cNvSpPr>
          <p:nvPr>
            <p:ph type="subTitle" idx="10"/>
          </p:nvPr>
        </p:nvSpPr>
        <p:spPr>
          <a:xfrm>
            <a:off x="385562" y="2514601"/>
            <a:ext cx="2281606" cy="3714751"/>
          </a:xfrm>
          <a:prstGeom prst="rect">
            <a:avLst/>
          </a:prstGeom>
        </p:spPr>
        <p:txBody>
          <a:bodyPr wrap="square" lIns="0" tIns="0" rIns="0" bIns="0">
            <a:noAutofit/>
          </a:bodyPr>
          <a:lstStyle>
            <a:lvl1pPr marL="0" indent="0" algn="l">
              <a:lnSpc>
                <a:spcPct val="100000"/>
              </a:lnSpc>
              <a:spcBef>
                <a:spcPts val="1200"/>
              </a:spcBef>
              <a:buNone/>
              <a:defRPr sz="1600">
                <a:solidFill>
                  <a:srgbClr val="BEAFFF"/>
                </a:solidFill>
                <a:latin typeface="Arial" panose="020B0604020202020204" pitchFamily="34" charset="0"/>
              </a:defRPr>
            </a:lvl1pPr>
            <a:lvl2pPr marL="457194" indent="0" algn="ctr">
              <a:buNone/>
              <a:defRPr sz="2000"/>
            </a:lvl2pPr>
            <a:lvl3pPr marL="914386" indent="0" algn="ctr">
              <a:buNone/>
              <a:defRPr sz="1800"/>
            </a:lvl3pPr>
            <a:lvl4pPr marL="1371579" indent="0" algn="ctr">
              <a:buNone/>
              <a:defRPr sz="1600"/>
            </a:lvl4pPr>
            <a:lvl5pPr marL="1828773" indent="0" algn="ctr">
              <a:buNone/>
              <a:defRPr sz="1600"/>
            </a:lvl5pPr>
            <a:lvl6pPr marL="2285966" indent="0" algn="ctr">
              <a:buNone/>
              <a:defRPr sz="1600"/>
            </a:lvl6pPr>
            <a:lvl7pPr marL="2743158" indent="0" algn="ctr">
              <a:buNone/>
              <a:defRPr sz="1600"/>
            </a:lvl7pPr>
            <a:lvl8pPr marL="3200352" indent="0" algn="ctr">
              <a:buNone/>
              <a:defRPr sz="1600"/>
            </a:lvl8pPr>
            <a:lvl9pPr marL="3657546" indent="0" algn="ctr">
              <a:buNone/>
              <a:defRPr sz="1600"/>
            </a:lvl9pPr>
          </a:lstStyle>
          <a:p>
            <a:r>
              <a:rPr lang="en-US"/>
              <a:t>Click to edit Master subtitle style</a:t>
            </a:r>
          </a:p>
        </p:txBody>
      </p:sp>
      <p:sp>
        <p:nvSpPr>
          <p:cNvPr id="5" name="Picture Placeholder 6">
            <a:extLst>
              <a:ext uri="{FF2B5EF4-FFF2-40B4-BE49-F238E27FC236}">
                <a16:creationId xmlns:a16="http://schemas.microsoft.com/office/drawing/2014/main" id="{8E2FDEF9-3FD6-AC6B-BD4C-4D538691DE6E}"/>
              </a:ext>
            </a:extLst>
          </p:cNvPr>
          <p:cNvSpPr>
            <a:spLocks noGrp="1"/>
          </p:cNvSpPr>
          <p:nvPr>
            <p:ph type="pic" sz="quarter" idx="11"/>
          </p:nvPr>
        </p:nvSpPr>
        <p:spPr>
          <a:xfrm>
            <a:off x="3009900" y="0"/>
            <a:ext cx="9182100" cy="6858000"/>
          </a:xfrm>
          <a:prstGeom prst="rect">
            <a:avLst/>
          </a:prstGeom>
          <a:noFill/>
          <a:ln>
            <a:noFill/>
          </a:ln>
        </p:spPr>
        <p:txBody>
          <a:bodyPr lIns="0" tIns="0" rIns="0" bIns="0" anchor="ctr" anchorCtr="1"/>
          <a:lstStyle>
            <a:lvl1pPr marL="0" indent="0">
              <a:buNone/>
              <a:defRPr>
                <a:solidFill>
                  <a:schemeClr val="bg2"/>
                </a:solidFill>
              </a:defRPr>
            </a:lvl1pPr>
          </a:lstStyle>
          <a:p>
            <a:r>
              <a:rPr lang="en-US"/>
              <a:t>Click icon to add picture</a:t>
            </a:r>
          </a:p>
        </p:txBody>
      </p:sp>
    </p:spTree>
    <p:extLst>
      <p:ext uri="{BB962C8B-B14F-4D97-AF65-F5344CB8AC3E}">
        <p14:creationId xmlns:p14="http://schemas.microsoft.com/office/powerpoint/2010/main" val="416963175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D95DA-6F2D-4DB9-A4B6-50D3D1C65809}"/>
              </a:ext>
            </a:extLst>
          </p:cNvPr>
          <p:cNvSpPr>
            <a:spLocks noGrp="1"/>
          </p:cNvSpPr>
          <p:nvPr>
            <p:ph type="title"/>
          </p:nvPr>
        </p:nvSpPr>
        <p:spPr>
          <a:xfrm>
            <a:off x="378759" y="5090336"/>
            <a:ext cx="9715500" cy="747896"/>
          </a:xfrm>
          <a:prstGeom prst="rect">
            <a:avLst/>
          </a:prstGeom>
        </p:spPr>
        <p:txBody>
          <a:bodyPr wrap="square" lIns="0" tIns="0" rIns="0" bIns="0" anchor="b" anchorCtr="0">
            <a:spAutoFit/>
          </a:bodyPr>
          <a:lstStyle>
            <a:lvl1pPr>
              <a:lnSpc>
                <a:spcPct val="90000"/>
              </a:lnSpc>
              <a:defRPr sz="5400">
                <a:solidFill>
                  <a:srgbClr val="E5F8FF"/>
                </a:solidFill>
                <a:latin typeface="Arial Nova Light" panose="020B0304020202020204" pitchFamily="34" charset="0"/>
              </a:defRPr>
            </a:lvl1pPr>
          </a:lstStyle>
          <a:p>
            <a:r>
              <a:rPr lang="en-US"/>
              <a:t>Click to edit Master title style</a:t>
            </a:r>
          </a:p>
        </p:txBody>
      </p:sp>
      <p:pic>
        <p:nvPicPr>
          <p:cNvPr id="3" name="Picture 2">
            <a:extLst>
              <a:ext uri="{FF2B5EF4-FFF2-40B4-BE49-F238E27FC236}">
                <a16:creationId xmlns:a16="http://schemas.microsoft.com/office/drawing/2014/main" id="{5C487A85-65B5-4371-833A-AD6EFF69F557}"/>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403083" y="6451744"/>
            <a:ext cx="1438648" cy="187024"/>
          </a:xfrm>
          <a:prstGeom prst="rect">
            <a:avLst/>
          </a:prstGeom>
        </p:spPr>
      </p:pic>
      <p:sp>
        <p:nvSpPr>
          <p:cNvPr id="5" name="Text Placeholder 4">
            <a:extLst>
              <a:ext uri="{FF2B5EF4-FFF2-40B4-BE49-F238E27FC236}">
                <a16:creationId xmlns:a16="http://schemas.microsoft.com/office/drawing/2014/main" id="{31E00A8F-8F29-4705-8469-E9075A8C1BA9}"/>
              </a:ext>
            </a:extLst>
          </p:cNvPr>
          <p:cNvSpPr>
            <a:spLocks noGrp="1"/>
          </p:cNvSpPr>
          <p:nvPr>
            <p:ph type="body" sz="quarter" idx="10"/>
          </p:nvPr>
        </p:nvSpPr>
        <p:spPr>
          <a:xfrm>
            <a:off x="8343900" y="914400"/>
            <a:ext cx="3467100" cy="2514600"/>
          </a:xfrm>
          <a:prstGeom prst="rect">
            <a:avLst/>
          </a:prstGeom>
        </p:spPr>
        <p:txBody>
          <a:bodyPr lIns="0" tIns="0" rIns="0" bIns="0"/>
          <a:lstStyle>
            <a:lvl1pPr>
              <a:lnSpc>
                <a:spcPct val="100000"/>
              </a:lnSpc>
              <a:spcBef>
                <a:spcPts val="1200"/>
              </a:spcBef>
              <a:buClr>
                <a:schemeClr val="bg1"/>
              </a:buClr>
              <a:defRPr sz="2000">
                <a:solidFill>
                  <a:schemeClr val="tx2"/>
                </a:solidFill>
              </a:defRPr>
            </a:lvl1pPr>
            <a:lvl2pPr marL="741371" indent="-284166">
              <a:lnSpc>
                <a:spcPct val="100000"/>
              </a:lnSpc>
              <a:spcBef>
                <a:spcPts val="600"/>
              </a:spcBef>
              <a:buClr>
                <a:schemeClr val="bg1"/>
              </a:buClr>
              <a:buFont typeface="Arial" panose="020B0604020202020204" pitchFamily="34" charset="0"/>
              <a:buChar char="–"/>
              <a:defRPr sz="1800">
                <a:solidFill>
                  <a:schemeClr val="tx2"/>
                </a:solidFill>
              </a:defRPr>
            </a:lvl2pPr>
            <a:lvl3pPr marL="1142982" indent="-228597">
              <a:lnSpc>
                <a:spcPct val="100000"/>
              </a:lnSpc>
              <a:spcBef>
                <a:spcPts val="600"/>
              </a:spcBef>
              <a:buClr>
                <a:schemeClr val="bg1"/>
              </a:buClr>
              <a:buFont typeface="Wingdings" panose="05000000000000000000" pitchFamily="2" charset="2"/>
              <a:buChar cha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405028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op bar purple">
    <p:bg>
      <p:bgPr>
        <a:solidFill>
          <a:schemeClr val="tx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81D998F-1CEA-4933-A37B-06244CD6DC67}"/>
              </a:ext>
            </a:extLst>
          </p:cNvPr>
          <p:cNvSpPr/>
          <p:nvPr/>
        </p:nvSpPr>
        <p:spPr>
          <a:xfrm>
            <a:off x="0" y="0"/>
            <a:ext cx="12192000" cy="3429000"/>
          </a:xfrm>
          <a:prstGeom prst="rect">
            <a:avLst/>
          </a:prstGeom>
          <a:solidFill>
            <a:srgbClr val="2A145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2"/>
              </a:solidFill>
            </a:endParaRPr>
          </a:p>
        </p:txBody>
      </p:sp>
      <p:sp>
        <p:nvSpPr>
          <p:cNvPr id="2" name="Title 1"/>
          <p:cNvSpPr>
            <a:spLocks noGrp="1"/>
          </p:cNvSpPr>
          <p:nvPr>
            <p:ph type="title"/>
          </p:nvPr>
        </p:nvSpPr>
        <p:spPr>
          <a:xfrm>
            <a:off x="381000" y="800101"/>
            <a:ext cx="4000500" cy="886397"/>
          </a:xfrm>
          <a:prstGeom prst="rect">
            <a:avLst/>
          </a:prstGeom>
        </p:spPr>
        <p:txBody>
          <a:bodyPr wrap="square" lIns="0" tIns="0" rIns="0" bIns="0">
            <a:spAutoFit/>
          </a:bodyPr>
          <a:lstStyle>
            <a:lvl1pPr>
              <a:defRPr sz="3200">
                <a:solidFill>
                  <a:schemeClr val="tx2"/>
                </a:solidFill>
                <a:latin typeface="+mj-lt"/>
              </a:defRPr>
            </a:lvl1pPr>
          </a:lstStyle>
          <a:p>
            <a:r>
              <a:rPr lang="en-US"/>
              <a:t>Click to edit Master title style</a:t>
            </a:r>
          </a:p>
        </p:txBody>
      </p:sp>
      <p:sp>
        <p:nvSpPr>
          <p:cNvPr id="4" name="Rectangle 3">
            <a:extLst>
              <a:ext uri="{FF2B5EF4-FFF2-40B4-BE49-F238E27FC236}">
                <a16:creationId xmlns:a16="http://schemas.microsoft.com/office/drawing/2014/main" id="{F7E372F5-2EC7-4733-8384-2D4149AFD478}"/>
              </a:ext>
            </a:extLst>
          </p:cNvPr>
          <p:cNvSpPr>
            <a:spLocks noChangeAspect="1"/>
          </p:cNvSpPr>
          <p:nvPr/>
        </p:nvSpPr>
        <p:spPr>
          <a:xfrm>
            <a:off x="381001" y="400052"/>
            <a:ext cx="457200" cy="114300"/>
          </a:xfrm>
          <a:prstGeom prst="rect">
            <a:avLst/>
          </a:prstGeom>
          <a:solidFill>
            <a:srgbClr val="8E5CE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2"/>
              </a:solidFill>
            </a:endParaRPr>
          </a:p>
        </p:txBody>
      </p:sp>
      <p:sp>
        <p:nvSpPr>
          <p:cNvPr id="12" name="Content Placeholder 11">
            <a:extLst>
              <a:ext uri="{FF2B5EF4-FFF2-40B4-BE49-F238E27FC236}">
                <a16:creationId xmlns:a16="http://schemas.microsoft.com/office/drawing/2014/main" id="{2F25C9EF-E3D6-4E9D-83B4-E16E0BAD9154}"/>
              </a:ext>
            </a:extLst>
          </p:cNvPr>
          <p:cNvSpPr>
            <a:spLocks noGrp="1" noChangeAspect="1"/>
          </p:cNvSpPr>
          <p:nvPr>
            <p:ph sz="quarter" idx="11"/>
          </p:nvPr>
        </p:nvSpPr>
        <p:spPr>
          <a:xfrm>
            <a:off x="4438651" y="2228852"/>
            <a:ext cx="3314700" cy="3314700"/>
          </a:xfrm>
          <a:prstGeom prst="rect">
            <a:avLst/>
          </a:prstGeom>
          <a:solidFill>
            <a:srgbClr val="DEDDFF"/>
          </a:solidFill>
        </p:spPr>
        <p:txBody>
          <a:bodyPr tIns="91440" bIns="91440" anchor="ctr" anchorCtr="0"/>
          <a:lstStyle>
            <a:lvl1pPr marL="0" indent="0" algn="ctr">
              <a:buNone/>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p:txBody>
      </p:sp>
      <p:sp>
        <p:nvSpPr>
          <p:cNvPr id="13" name="Content Placeholder 11">
            <a:extLst>
              <a:ext uri="{FF2B5EF4-FFF2-40B4-BE49-F238E27FC236}">
                <a16:creationId xmlns:a16="http://schemas.microsoft.com/office/drawing/2014/main" id="{CC9ADC35-0177-4D0A-A2B4-6BE8CB97A65E}"/>
              </a:ext>
            </a:extLst>
          </p:cNvPr>
          <p:cNvSpPr>
            <a:spLocks noGrp="1" noChangeAspect="1"/>
          </p:cNvSpPr>
          <p:nvPr>
            <p:ph sz="quarter" idx="12"/>
          </p:nvPr>
        </p:nvSpPr>
        <p:spPr>
          <a:xfrm>
            <a:off x="552450" y="2228852"/>
            <a:ext cx="3314700" cy="3314700"/>
          </a:xfrm>
          <a:prstGeom prst="rect">
            <a:avLst/>
          </a:prstGeom>
          <a:solidFill>
            <a:srgbClr val="DEDDFF"/>
          </a:solidFill>
        </p:spPr>
        <p:txBody>
          <a:bodyPr tIns="91440" bIns="91440" anchor="ctr" anchorCtr="0"/>
          <a:lstStyle>
            <a:lvl1pPr marL="0" indent="0" algn="ctr">
              <a:buNone/>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p:txBody>
      </p:sp>
      <p:sp>
        <p:nvSpPr>
          <p:cNvPr id="14" name="Content Placeholder 11">
            <a:extLst>
              <a:ext uri="{FF2B5EF4-FFF2-40B4-BE49-F238E27FC236}">
                <a16:creationId xmlns:a16="http://schemas.microsoft.com/office/drawing/2014/main" id="{887CCC8C-1CBB-4FA5-AC41-F8CE31E2C100}"/>
              </a:ext>
            </a:extLst>
          </p:cNvPr>
          <p:cNvSpPr>
            <a:spLocks noGrp="1" noChangeAspect="1"/>
          </p:cNvSpPr>
          <p:nvPr>
            <p:ph sz="quarter" idx="13"/>
          </p:nvPr>
        </p:nvSpPr>
        <p:spPr>
          <a:xfrm>
            <a:off x="8324850" y="2228852"/>
            <a:ext cx="3314700" cy="3314700"/>
          </a:xfrm>
          <a:prstGeom prst="rect">
            <a:avLst/>
          </a:prstGeom>
          <a:solidFill>
            <a:srgbClr val="DEDDFF"/>
          </a:solidFill>
        </p:spPr>
        <p:txBody>
          <a:bodyPr tIns="91440" bIns="91440" anchor="ctr" anchorCtr="0"/>
          <a:lstStyle>
            <a:lvl1pPr marL="0" indent="0" algn="ctr">
              <a:buNone/>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1841666526"/>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tatement purple">
    <p:bg>
      <p:bgPr>
        <a:solidFill>
          <a:srgbClr val="612CB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D95DA-6F2D-4DB9-A4B6-50D3D1C65809}"/>
              </a:ext>
            </a:extLst>
          </p:cNvPr>
          <p:cNvSpPr>
            <a:spLocks noGrp="1"/>
          </p:cNvSpPr>
          <p:nvPr>
            <p:ph type="title"/>
          </p:nvPr>
        </p:nvSpPr>
        <p:spPr>
          <a:xfrm>
            <a:off x="379879" y="3438305"/>
            <a:ext cx="9201150" cy="2676747"/>
          </a:xfrm>
          <a:prstGeom prst="rect">
            <a:avLst/>
          </a:prstGeom>
        </p:spPr>
        <p:txBody>
          <a:bodyPr wrap="square" lIns="0" tIns="0" rIns="0" bIns="0" anchor="t" anchorCtr="0">
            <a:noAutofit/>
          </a:bodyPr>
          <a:lstStyle>
            <a:lvl1pPr>
              <a:lnSpc>
                <a:spcPct val="90000"/>
              </a:lnSpc>
              <a:defRPr sz="5400">
                <a:solidFill>
                  <a:schemeClr val="tx2"/>
                </a:solidFill>
              </a:defRPr>
            </a:lvl1pPr>
          </a:lstStyle>
          <a:p>
            <a:r>
              <a:rPr lang="en-US"/>
              <a:t>Click to edit Master title style</a:t>
            </a:r>
          </a:p>
        </p:txBody>
      </p:sp>
      <p:pic>
        <p:nvPicPr>
          <p:cNvPr id="3" name="Picture 2">
            <a:extLst>
              <a:ext uri="{FF2B5EF4-FFF2-40B4-BE49-F238E27FC236}">
                <a16:creationId xmlns:a16="http://schemas.microsoft.com/office/drawing/2014/main" id="{5C487A85-65B5-4371-833A-AD6EFF69F557}"/>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403083" y="6451744"/>
            <a:ext cx="1438648" cy="187024"/>
          </a:xfrm>
          <a:prstGeom prst="rect">
            <a:avLst/>
          </a:prstGeom>
        </p:spPr>
      </p:pic>
      <p:sp>
        <p:nvSpPr>
          <p:cNvPr id="10" name="Rectangle 9">
            <a:extLst>
              <a:ext uri="{FF2B5EF4-FFF2-40B4-BE49-F238E27FC236}">
                <a16:creationId xmlns:a16="http://schemas.microsoft.com/office/drawing/2014/main" id="{06CBAE8D-A442-4706-952E-6CCFA561BE14}"/>
              </a:ext>
              <a:ext uri="{C183D7F6-B498-43B3-948B-1728B52AA6E4}">
                <adec:decorative xmlns:adec="http://schemas.microsoft.com/office/drawing/2017/decorative" val="1"/>
              </a:ext>
            </a:extLst>
          </p:cNvPr>
          <p:cNvSpPr>
            <a:spLocks noChangeAspect="1"/>
          </p:cNvSpPr>
          <p:nvPr/>
        </p:nvSpPr>
        <p:spPr>
          <a:xfrm>
            <a:off x="379879" y="2914652"/>
            <a:ext cx="457200" cy="114300"/>
          </a:xfrm>
          <a:prstGeom prst="rect">
            <a:avLst/>
          </a:prstGeom>
          <a:solidFill>
            <a:srgbClr val="BEA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2"/>
              </a:solidFill>
            </a:endParaRPr>
          </a:p>
        </p:txBody>
      </p:sp>
    </p:spTree>
    <p:extLst>
      <p:ext uri="{BB962C8B-B14F-4D97-AF65-F5344CB8AC3E}">
        <p14:creationId xmlns:p14="http://schemas.microsoft.com/office/powerpoint/2010/main" val="23801728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op bar w/photo half purple">
    <p:bg>
      <p:bgPr>
        <a:solidFill>
          <a:srgbClr val="2A145A"/>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403083" y="6451744"/>
            <a:ext cx="1438648" cy="187024"/>
          </a:xfrm>
          <a:prstGeom prst="rect">
            <a:avLst/>
          </a:prstGeom>
        </p:spPr>
      </p:pic>
      <p:sp>
        <p:nvSpPr>
          <p:cNvPr id="6" name="Rectangle 5">
            <a:extLst>
              <a:ext uri="{FF2B5EF4-FFF2-40B4-BE49-F238E27FC236}">
                <a16:creationId xmlns:a16="http://schemas.microsoft.com/office/drawing/2014/main" id="{BEADD02D-4E86-18B9-EC0D-5EFAF43C6BBB}"/>
              </a:ext>
            </a:extLst>
          </p:cNvPr>
          <p:cNvSpPr/>
          <p:nvPr/>
        </p:nvSpPr>
        <p:spPr>
          <a:xfrm>
            <a:off x="0" y="0"/>
            <a:ext cx="12192000" cy="3429000"/>
          </a:xfrm>
          <a:prstGeom prst="rect">
            <a:avLst/>
          </a:prstGeom>
          <a:solidFill>
            <a:srgbClr val="612CB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endParaRPr>
          </a:p>
        </p:txBody>
      </p:sp>
      <p:sp>
        <p:nvSpPr>
          <p:cNvPr id="5" name="Picture Placeholder 6">
            <a:extLst>
              <a:ext uri="{FF2B5EF4-FFF2-40B4-BE49-F238E27FC236}">
                <a16:creationId xmlns:a16="http://schemas.microsoft.com/office/drawing/2014/main" id="{96F27EC7-A1F5-878A-4E9C-42D9EE7F3BF5}"/>
              </a:ext>
            </a:extLst>
          </p:cNvPr>
          <p:cNvSpPr>
            <a:spLocks noGrp="1"/>
          </p:cNvSpPr>
          <p:nvPr>
            <p:ph type="pic" sz="quarter" idx="11"/>
          </p:nvPr>
        </p:nvSpPr>
        <p:spPr>
          <a:xfrm>
            <a:off x="0" y="0"/>
            <a:ext cx="12192000" cy="3429000"/>
          </a:xfrm>
          <a:prstGeom prst="rect">
            <a:avLst/>
          </a:prstGeom>
          <a:noFill/>
          <a:ln>
            <a:noFill/>
          </a:ln>
        </p:spPr>
        <p:txBody>
          <a:bodyPr lIns="0" tIns="0" rIns="0" bIns="0" anchor="ctr" anchorCtr="1"/>
          <a:lstStyle>
            <a:lvl1pPr marL="0" indent="0">
              <a:buNone/>
              <a:defRPr>
                <a:solidFill>
                  <a:schemeClr val="tx2"/>
                </a:solidFill>
              </a:defRPr>
            </a:lvl1pPr>
          </a:lstStyle>
          <a:p>
            <a:r>
              <a:rPr lang="en-US"/>
              <a:t>Click icon to add picture</a:t>
            </a:r>
          </a:p>
        </p:txBody>
      </p:sp>
      <p:sp>
        <p:nvSpPr>
          <p:cNvPr id="7" name="Rectangle 6">
            <a:extLst>
              <a:ext uri="{FF2B5EF4-FFF2-40B4-BE49-F238E27FC236}">
                <a16:creationId xmlns:a16="http://schemas.microsoft.com/office/drawing/2014/main" id="{08033FDC-55EF-42E8-40A1-2BDB05C1834C}"/>
              </a:ext>
              <a:ext uri="{C183D7F6-B498-43B3-948B-1728B52AA6E4}">
                <adec:decorative xmlns:adec="http://schemas.microsoft.com/office/drawing/2017/decorative" val="1"/>
              </a:ext>
            </a:extLst>
          </p:cNvPr>
          <p:cNvSpPr>
            <a:spLocks noChangeAspect="1"/>
          </p:cNvSpPr>
          <p:nvPr/>
        </p:nvSpPr>
        <p:spPr>
          <a:xfrm>
            <a:off x="381001" y="3829052"/>
            <a:ext cx="457200" cy="114300"/>
          </a:xfrm>
          <a:prstGeom prst="rect">
            <a:avLst/>
          </a:prstGeom>
          <a:solidFill>
            <a:srgbClr val="BEA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accent6"/>
              </a:solidFill>
            </a:endParaRPr>
          </a:p>
        </p:txBody>
      </p:sp>
      <p:sp>
        <p:nvSpPr>
          <p:cNvPr id="2" name="Title 1"/>
          <p:cNvSpPr>
            <a:spLocks noGrp="1"/>
          </p:cNvSpPr>
          <p:nvPr>
            <p:ph type="title"/>
          </p:nvPr>
        </p:nvSpPr>
        <p:spPr>
          <a:xfrm>
            <a:off x="381569" y="4229100"/>
            <a:ext cx="4800600" cy="886397"/>
          </a:xfrm>
          <a:prstGeom prst="rect">
            <a:avLst/>
          </a:prstGeom>
        </p:spPr>
        <p:txBody>
          <a:bodyPr wrap="square" lIns="0" tIns="0" rIns="0" bIns="0" anchor="t" anchorCtr="0">
            <a:spAutoFit/>
          </a:bodyPr>
          <a:lstStyle>
            <a:lvl1pPr>
              <a:defRPr lang="en-US" sz="3200" dirty="0">
                <a:solidFill>
                  <a:schemeClr val="tx2"/>
                </a:solidFill>
              </a:defRPr>
            </a:lvl1pPr>
          </a:lstStyle>
          <a:p>
            <a:pPr marL="0" lvl="0"/>
            <a:r>
              <a:rPr lang="en-US"/>
              <a:t>Click to edit Master title style</a:t>
            </a:r>
          </a:p>
        </p:txBody>
      </p:sp>
      <p:sp>
        <p:nvSpPr>
          <p:cNvPr id="12" name="Content Placeholder 9">
            <a:extLst>
              <a:ext uri="{FF2B5EF4-FFF2-40B4-BE49-F238E27FC236}">
                <a16:creationId xmlns:a16="http://schemas.microsoft.com/office/drawing/2014/main" id="{7BBD618F-8A85-084C-32A4-1A29A50E8E93}"/>
              </a:ext>
            </a:extLst>
          </p:cNvPr>
          <p:cNvSpPr>
            <a:spLocks noGrp="1"/>
          </p:cNvSpPr>
          <p:nvPr>
            <p:ph sz="quarter" idx="14"/>
          </p:nvPr>
        </p:nvSpPr>
        <p:spPr>
          <a:xfrm>
            <a:off x="6096001" y="3829050"/>
            <a:ext cx="5715000" cy="2343151"/>
          </a:xfrm>
          <a:prstGeom prst="rect">
            <a:avLst/>
          </a:prstGeom>
        </p:spPr>
        <p:txBody>
          <a:bodyPr lIns="0" tIns="0" rIns="0" bIns="0"/>
          <a:lstStyle>
            <a:lvl1pPr marL="0" indent="0">
              <a:lnSpc>
                <a:spcPct val="100000"/>
              </a:lnSpc>
              <a:spcBef>
                <a:spcPts val="1800"/>
              </a:spcBef>
              <a:buClr>
                <a:srgbClr val="808080"/>
              </a:buClr>
              <a:buNone/>
              <a:defRPr sz="1800" b="0">
                <a:solidFill>
                  <a:schemeClr val="tx2"/>
                </a:solidFill>
              </a:defRPr>
            </a:lvl1pPr>
            <a:lvl2pPr marL="228597" indent="-228597">
              <a:lnSpc>
                <a:spcPct val="100000"/>
              </a:lnSpc>
              <a:spcBef>
                <a:spcPts val="1200"/>
              </a:spcBef>
              <a:buClr>
                <a:srgbClr val="8E5CEF"/>
              </a:buClr>
              <a:buFont typeface="Arial" panose="020B0604020202020204" pitchFamily="34" charset="0"/>
              <a:buChar char="•"/>
              <a:defRPr sz="1600" b="0">
                <a:solidFill>
                  <a:schemeClr val="tx2"/>
                </a:solidFill>
              </a:defRPr>
            </a:lvl2pPr>
            <a:lvl3pPr marL="685790" indent="-228597">
              <a:lnSpc>
                <a:spcPct val="100000"/>
              </a:lnSpc>
              <a:spcBef>
                <a:spcPts val="600"/>
              </a:spcBef>
              <a:buClr>
                <a:srgbClr val="8E5CEF"/>
              </a:buClr>
              <a:buFont typeface="Arial" panose="020B0604020202020204" pitchFamily="34" charset="0"/>
              <a:buChar char="–"/>
              <a:defRPr sz="1200" b="0">
                <a:solidFill>
                  <a:schemeClr val="tx2"/>
                </a:solidFill>
              </a:defRPr>
            </a:lvl3pPr>
            <a:lvl4pPr marL="1600176" indent="-228597">
              <a:buClr>
                <a:srgbClr val="808080"/>
              </a:buClr>
              <a:buFont typeface="Arial" panose="020B0604020202020204" pitchFamily="34" charset="0"/>
              <a:buChar char="–"/>
              <a:defRPr sz="1867">
                <a:solidFill>
                  <a:schemeClr val="bg2"/>
                </a:solidFill>
              </a:defRPr>
            </a:lvl4pPr>
            <a:lvl5pPr marL="2057370" indent="-228597">
              <a:buClr>
                <a:srgbClr val="808080"/>
              </a:buClr>
              <a:buFont typeface="Arial" panose="020B0604020202020204" pitchFamily="34" charset="0"/>
              <a:buChar char="–"/>
              <a:defRPr sz="1867">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3" name="Subtitle 2">
            <a:extLst>
              <a:ext uri="{FF2B5EF4-FFF2-40B4-BE49-F238E27FC236}">
                <a16:creationId xmlns:a16="http://schemas.microsoft.com/office/drawing/2014/main" id="{FDA5B365-007E-1E32-CA95-9AA4910AA44A}"/>
              </a:ext>
            </a:extLst>
          </p:cNvPr>
          <p:cNvSpPr>
            <a:spLocks noGrp="1"/>
          </p:cNvSpPr>
          <p:nvPr>
            <p:ph type="subTitle" idx="10"/>
          </p:nvPr>
        </p:nvSpPr>
        <p:spPr>
          <a:xfrm>
            <a:off x="381000" y="5600700"/>
            <a:ext cx="4800600" cy="628651"/>
          </a:xfrm>
          <a:prstGeom prst="rect">
            <a:avLst/>
          </a:prstGeom>
        </p:spPr>
        <p:txBody>
          <a:bodyPr wrap="square" lIns="0" tIns="0" rIns="0" bIns="0" anchor="t" anchorCtr="0">
            <a:noAutofit/>
          </a:bodyPr>
          <a:lstStyle>
            <a:lvl1pPr marL="0" indent="0" algn="l">
              <a:lnSpc>
                <a:spcPct val="100000"/>
              </a:lnSpc>
              <a:spcBef>
                <a:spcPts val="1200"/>
              </a:spcBef>
              <a:buNone/>
              <a:defRPr sz="1800">
                <a:solidFill>
                  <a:srgbClr val="BEAFFF"/>
                </a:solidFill>
                <a:latin typeface="Arial" panose="020B0604020202020204" pitchFamily="34" charset="0"/>
              </a:defRPr>
            </a:lvl1pPr>
            <a:lvl2pPr marL="457194" indent="0" algn="ctr">
              <a:buNone/>
              <a:defRPr sz="2000"/>
            </a:lvl2pPr>
            <a:lvl3pPr marL="914386" indent="0" algn="ctr">
              <a:buNone/>
              <a:defRPr sz="1800"/>
            </a:lvl3pPr>
            <a:lvl4pPr marL="1371579" indent="0" algn="ctr">
              <a:buNone/>
              <a:defRPr sz="1600"/>
            </a:lvl4pPr>
            <a:lvl5pPr marL="1828773" indent="0" algn="ctr">
              <a:buNone/>
              <a:defRPr sz="1600"/>
            </a:lvl5pPr>
            <a:lvl6pPr marL="2285966" indent="0" algn="ctr">
              <a:buNone/>
              <a:defRPr sz="1600"/>
            </a:lvl6pPr>
            <a:lvl7pPr marL="2743158" indent="0" algn="ctr">
              <a:buNone/>
              <a:defRPr sz="1600"/>
            </a:lvl7pPr>
            <a:lvl8pPr marL="3200352" indent="0" algn="ctr">
              <a:buNone/>
              <a:defRPr sz="1600"/>
            </a:lvl8pPr>
            <a:lvl9pPr marL="3657546" indent="0" algn="ctr">
              <a:buNone/>
              <a:defRPr sz="1600"/>
            </a:lvl9pPr>
          </a:lstStyle>
          <a:p>
            <a:r>
              <a:rPr lang="en-US"/>
              <a:t>Click to edit Master subtitle style</a:t>
            </a:r>
          </a:p>
        </p:txBody>
      </p:sp>
    </p:spTree>
    <p:extLst>
      <p:ext uri="{BB962C8B-B14F-4D97-AF65-F5344CB8AC3E}">
        <p14:creationId xmlns:p14="http://schemas.microsoft.com/office/powerpoint/2010/main" val="1098342761"/>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1" y="342901"/>
            <a:ext cx="11430000" cy="443198"/>
          </a:xfrm>
          <a:prstGeom prst="rect">
            <a:avLst/>
          </a:prstGeom>
        </p:spPr>
        <p:txBody>
          <a:bodyPr wrap="square" lIns="0" tIns="0" rIns="0" bIns="0">
            <a:spAutoFit/>
          </a:bodyPr>
          <a:lstStyle>
            <a:lvl1pPr>
              <a:defRPr sz="3200">
                <a:solidFill>
                  <a:schemeClr val="bg1"/>
                </a:solidFill>
                <a:latin typeface="+mj-lt"/>
              </a:defRPr>
            </a:lvl1pPr>
          </a:lstStyle>
          <a:p>
            <a:r>
              <a:rPr lang="en-US"/>
              <a:t>Click to edit Master title style</a:t>
            </a:r>
          </a:p>
        </p:txBody>
      </p:sp>
    </p:spTree>
    <p:extLst>
      <p:ext uri="{BB962C8B-B14F-4D97-AF65-F5344CB8AC3E}">
        <p14:creationId xmlns:p14="http://schemas.microsoft.com/office/powerpoint/2010/main" val="3207062935"/>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2" name="Title 1"/>
          <p:cNvSpPr>
            <a:spLocks noGrp="1"/>
          </p:cNvSpPr>
          <p:nvPr>
            <p:ph type="title"/>
          </p:nvPr>
        </p:nvSpPr>
        <p:spPr>
          <a:xfrm>
            <a:off x="381001" y="342901"/>
            <a:ext cx="11430000" cy="443198"/>
          </a:xfrm>
          <a:prstGeom prst="rect">
            <a:avLst/>
          </a:prstGeom>
        </p:spPr>
        <p:txBody>
          <a:bodyPr wrap="square" lIns="0" tIns="0" rIns="0" bIns="0">
            <a:spAutoFit/>
          </a:bodyPr>
          <a:lstStyle>
            <a:lvl1pPr>
              <a:defRPr sz="3200">
                <a:solidFill>
                  <a:schemeClr val="bg1"/>
                </a:solidFill>
                <a:latin typeface="+mj-lt"/>
              </a:defRPr>
            </a:lvl1pPr>
          </a:lstStyle>
          <a:p>
            <a:r>
              <a:rPr lang="en-US"/>
              <a:t>Click to edit Master title style</a:t>
            </a:r>
          </a:p>
        </p:txBody>
      </p:sp>
      <p:sp>
        <p:nvSpPr>
          <p:cNvPr id="3" name="Subtitle 2"/>
          <p:cNvSpPr>
            <a:spLocks noGrp="1"/>
          </p:cNvSpPr>
          <p:nvPr>
            <p:ph type="subTitle" idx="1"/>
          </p:nvPr>
        </p:nvSpPr>
        <p:spPr>
          <a:xfrm>
            <a:off x="381001" y="857251"/>
            <a:ext cx="11430000" cy="246222"/>
          </a:xfrm>
          <a:prstGeom prst="rect">
            <a:avLst/>
          </a:prstGeom>
        </p:spPr>
        <p:txBody>
          <a:bodyPr wrap="square" lIns="0" tIns="0" rIns="0" bIns="0">
            <a:spAutoFit/>
          </a:bodyPr>
          <a:lstStyle>
            <a:lvl1pPr marL="0" indent="0" algn="l">
              <a:lnSpc>
                <a:spcPct val="100000"/>
              </a:lnSpc>
              <a:spcBef>
                <a:spcPts val="0"/>
              </a:spcBef>
              <a:buNone/>
              <a:defRPr sz="1600">
                <a:solidFill>
                  <a:schemeClr val="bg2"/>
                </a:solidFill>
                <a:latin typeface="Arial" panose="020B0604020202020204" pitchFamily="34" charset="0"/>
              </a:defRPr>
            </a:lvl1pPr>
            <a:lvl2pPr marL="457194" indent="0" algn="ctr">
              <a:buNone/>
              <a:defRPr sz="2000"/>
            </a:lvl2pPr>
            <a:lvl3pPr marL="914386" indent="0" algn="ctr">
              <a:buNone/>
              <a:defRPr sz="1800"/>
            </a:lvl3pPr>
            <a:lvl4pPr marL="1371579" indent="0" algn="ctr">
              <a:buNone/>
              <a:defRPr sz="1600"/>
            </a:lvl4pPr>
            <a:lvl5pPr marL="1828773" indent="0" algn="ctr">
              <a:buNone/>
              <a:defRPr sz="1600"/>
            </a:lvl5pPr>
            <a:lvl6pPr marL="2285966" indent="0" algn="ctr">
              <a:buNone/>
              <a:defRPr sz="1600"/>
            </a:lvl6pPr>
            <a:lvl7pPr marL="2743158" indent="0" algn="ctr">
              <a:buNone/>
              <a:defRPr sz="1600"/>
            </a:lvl7pPr>
            <a:lvl8pPr marL="3200352" indent="0" algn="ctr">
              <a:buNone/>
              <a:defRPr sz="1600"/>
            </a:lvl8pPr>
            <a:lvl9pPr marL="3657546" indent="0" algn="ctr">
              <a:buNone/>
              <a:defRPr sz="1600"/>
            </a:lvl9pPr>
          </a:lstStyle>
          <a:p>
            <a:r>
              <a:rPr lang="en-US"/>
              <a:t>Click to edit Master subtitle style</a:t>
            </a:r>
          </a:p>
        </p:txBody>
      </p:sp>
    </p:spTree>
    <p:extLst>
      <p:ext uri="{BB962C8B-B14F-4D97-AF65-F5344CB8AC3E}">
        <p14:creationId xmlns:p14="http://schemas.microsoft.com/office/powerpoint/2010/main" val="3313662617"/>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1" y="342901"/>
            <a:ext cx="11430000" cy="443198"/>
          </a:xfrm>
          <a:prstGeom prst="rect">
            <a:avLst/>
          </a:prstGeom>
        </p:spPr>
        <p:txBody>
          <a:bodyPr wrap="square" lIns="0" tIns="0" rIns="0" bIns="0">
            <a:spAutoFit/>
          </a:bodyPr>
          <a:lstStyle>
            <a:lvl1pPr>
              <a:defRPr sz="3200">
                <a:solidFill>
                  <a:schemeClr val="bg1"/>
                </a:solidFill>
                <a:latin typeface="+mj-lt"/>
              </a:defRPr>
            </a:lvl1pPr>
          </a:lstStyle>
          <a:p>
            <a:r>
              <a:rPr lang="en-US"/>
              <a:t>Click to edit Master title style</a:t>
            </a:r>
          </a:p>
        </p:txBody>
      </p:sp>
      <p:sp>
        <p:nvSpPr>
          <p:cNvPr id="3" name="Content Placeholder 2"/>
          <p:cNvSpPr>
            <a:spLocks noGrp="1"/>
          </p:cNvSpPr>
          <p:nvPr>
            <p:ph idx="1"/>
          </p:nvPr>
        </p:nvSpPr>
        <p:spPr>
          <a:xfrm>
            <a:off x="381001" y="1600200"/>
            <a:ext cx="11430000" cy="4572000"/>
          </a:xfrm>
          <a:prstGeom prst="rect">
            <a:avLst/>
          </a:prstGeom>
        </p:spPr>
        <p:txBody>
          <a:bodyPr lIns="0" tIns="0" rIns="0" bIns="0"/>
          <a:lstStyle>
            <a:lvl1pPr marL="228597" indent="-228597">
              <a:lnSpc>
                <a:spcPct val="100000"/>
              </a:lnSpc>
              <a:spcBef>
                <a:spcPts val="1200"/>
              </a:spcBef>
              <a:buClr>
                <a:srgbClr val="808080"/>
              </a:buClr>
              <a:buFont typeface="Arial" panose="020B0604020202020204" pitchFamily="34" charset="0"/>
              <a:buChar char="•"/>
              <a:defRPr sz="2400">
                <a:solidFill>
                  <a:schemeClr val="bg2"/>
                </a:solidFill>
                <a:latin typeface="Arial" panose="020B0604020202020204" pitchFamily="34" charset="0"/>
              </a:defRPr>
            </a:lvl1pPr>
            <a:lvl2pPr marL="685790" indent="-228597">
              <a:lnSpc>
                <a:spcPct val="100000"/>
              </a:lnSpc>
              <a:spcBef>
                <a:spcPts val="600"/>
              </a:spcBef>
              <a:buClr>
                <a:srgbClr val="808080"/>
              </a:buClr>
              <a:buFont typeface="Arial" panose="020B0604020202020204" pitchFamily="34" charset="0"/>
              <a:buChar char="–"/>
              <a:defRPr sz="1800">
                <a:solidFill>
                  <a:schemeClr val="bg2"/>
                </a:solidFill>
                <a:latin typeface="Arial" panose="020B0604020202020204" pitchFamily="34" charset="0"/>
              </a:defRPr>
            </a:lvl2pPr>
            <a:lvl3pPr marL="1066783" indent="-152398">
              <a:lnSpc>
                <a:spcPct val="100000"/>
              </a:lnSpc>
              <a:spcBef>
                <a:spcPts val="600"/>
              </a:spcBef>
              <a:buClr>
                <a:srgbClr val="808080"/>
              </a:buClr>
              <a:buFont typeface="Arial" panose="020B0604020202020204" pitchFamily="34" charset="0"/>
              <a:buChar char="▪"/>
              <a:defRPr sz="1400">
                <a:solidFill>
                  <a:schemeClr val="bg2"/>
                </a:solidFill>
                <a:latin typeface="Arial" panose="020B0604020202020204" pitchFamily="34" charset="0"/>
              </a:defRPr>
            </a:lvl3pPr>
            <a:lvl4pPr marL="1600176" indent="-228597">
              <a:lnSpc>
                <a:spcPct val="100000"/>
              </a:lnSpc>
              <a:spcBef>
                <a:spcPts val="400"/>
              </a:spcBef>
              <a:buClr>
                <a:schemeClr val="bg1">
                  <a:lumMod val="60000"/>
                  <a:lumOff val="40000"/>
                </a:schemeClr>
              </a:buClr>
              <a:buFont typeface="Arial" panose="020B0604020202020204" pitchFamily="34" charset="0"/>
              <a:buChar char="•"/>
              <a:defRPr sz="1200"/>
            </a:lvl4pPr>
            <a:lvl5pPr marL="2057370" indent="-228597">
              <a:lnSpc>
                <a:spcPct val="100000"/>
              </a:lnSpc>
              <a:spcBef>
                <a:spcPts val="400"/>
              </a:spcBef>
              <a:buClr>
                <a:schemeClr val="bg1">
                  <a:lumMod val="60000"/>
                  <a:lumOff val="40000"/>
                </a:schemeClr>
              </a:buClr>
              <a:buFont typeface="Arial" panose="020B0604020202020204" pitchFamily="34" charset="0"/>
              <a:buChar cha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40664386"/>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sub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2" y="342901"/>
            <a:ext cx="11430000" cy="443198"/>
          </a:xfrm>
          <a:prstGeom prst="rect">
            <a:avLst/>
          </a:prstGeom>
        </p:spPr>
        <p:txBody>
          <a:bodyPr wrap="square" lIns="0" tIns="0" rIns="0" bIns="0">
            <a:spAutoFit/>
          </a:bodyPr>
          <a:lstStyle>
            <a:lvl1pPr>
              <a:defRPr sz="3200">
                <a:solidFill>
                  <a:schemeClr val="bg1"/>
                </a:solidFill>
                <a:latin typeface="+mj-lt"/>
              </a:defRPr>
            </a:lvl1pPr>
          </a:lstStyle>
          <a:p>
            <a:r>
              <a:rPr lang="en-US"/>
              <a:t>Click to edit Master title style</a:t>
            </a:r>
          </a:p>
        </p:txBody>
      </p:sp>
      <p:sp>
        <p:nvSpPr>
          <p:cNvPr id="3" name="Subtitle 2"/>
          <p:cNvSpPr>
            <a:spLocks noGrp="1"/>
          </p:cNvSpPr>
          <p:nvPr>
            <p:ph type="subTitle" idx="1"/>
          </p:nvPr>
        </p:nvSpPr>
        <p:spPr>
          <a:xfrm>
            <a:off x="385487" y="857251"/>
            <a:ext cx="11425529" cy="246222"/>
          </a:xfrm>
          <a:prstGeom prst="rect">
            <a:avLst/>
          </a:prstGeom>
        </p:spPr>
        <p:txBody>
          <a:bodyPr wrap="square" lIns="0" tIns="0" rIns="0" bIns="0">
            <a:spAutoFit/>
          </a:bodyPr>
          <a:lstStyle>
            <a:lvl1pPr marL="0" indent="0" algn="l">
              <a:lnSpc>
                <a:spcPct val="100000"/>
              </a:lnSpc>
              <a:spcBef>
                <a:spcPts val="0"/>
              </a:spcBef>
              <a:buNone/>
              <a:defRPr sz="1600">
                <a:solidFill>
                  <a:schemeClr val="bg2"/>
                </a:solidFill>
                <a:latin typeface="Arial" panose="020B0604020202020204" pitchFamily="34" charset="0"/>
              </a:defRPr>
            </a:lvl1pPr>
            <a:lvl2pPr marL="457194" indent="0" algn="ctr">
              <a:buNone/>
              <a:defRPr sz="2000"/>
            </a:lvl2pPr>
            <a:lvl3pPr marL="914386" indent="0" algn="ctr">
              <a:buNone/>
              <a:defRPr sz="1800"/>
            </a:lvl3pPr>
            <a:lvl4pPr marL="1371579" indent="0" algn="ctr">
              <a:buNone/>
              <a:defRPr sz="1600"/>
            </a:lvl4pPr>
            <a:lvl5pPr marL="1828773" indent="0" algn="ctr">
              <a:buNone/>
              <a:defRPr sz="1600"/>
            </a:lvl5pPr>
            <a:lvl6pPr marL="2285966" indent="0" algn="ctr">
              <a:buNone/>
              <a:defRPr sz="1600"/>
            </a:lvl6pPr>
            <a:lvl7pPr marL="2743158" indent="0" algn="ctr">
              <a:buNone/>
              <a:defRPr sz="1600"/>
            </a:lvl7pPr>
            <a:lvl8pPr marL="3200352" indent="0" algn="ctr">
              <a:buNone/>
              <a:defRPr sz="1600"/>
            </a:lvl8pPr>
            <a:lvl9pPr marL="3657546" indent="0" algn="ctr">
              <a:buNone/>
              <a:defRPr sz="1600"/>
            </a:lvl9pPr>
          </a:lstStyle>
          <a:p>
            <a:r>
              <a:rPr lang="en-US"/>
              <a:t>Click to edit Master subtitle style</a:t>
            </a:r>
          </a:p>
        </p:txBody>
      </p:sp>
      <p:sp>
        <p:nvSpPr>
          <p:cNvPr id="4" name="Content Placeholder 2"/>
          <p:cNvSpPr>
            <a:spLocks noGrp="1"/>
          </p:cNvSpPr>
          <p:nvPr>
            <p:ph idx="10"/>
          </p:nvPr>
        </p:nvSpPr>
        <p:spPr>
          <a:xfrm>
            <a:off x="385487" y="1600200"/>
            <a:ext cx="11425529" cy="4572000"/>
          </a:xfrm>
          <a:prstGeom prst="rect">
            <a:avLst/>
          </a:prstGeom>
        </p:spPr>
        <p:txBody>
          <a:bodyPr lIns="0" tIns="0" rIns="0" bIns="0"/>
          <a:lstStyle>
            <a:lvl1pPr marL="228597" indent="-228597">
              <a:lnSpc>
                <a:spcPct val="100000"/>
              </a:lnSpc>
              <a:spcBef>
                <a:spcPts val="1200"/>
              </a:spcBef>
              <a:buClr>
                <a:srgbClr val="808080"/>
              </a:buClr>
              <a:buFont typeface="Arial" panose="020B0604020202020204" pitchFamily="34" charset="0"/>
              <a:buChar char="•"/>
              <a:defRPr sz="2400">
                <a:solidFill>
                  <a:schemeClr val="bg2"/>
                </a:solidFill>
                <a:latin typeface="Arial" panose="020B0604020202020204" pitchFamily="34" charset="0"/>
              </a:defRPr>
            </a:lvl1pPr>
            <a:lvl2pPr marL="685790" indent="-228597">
              <a:lnSpc>
                <a:spcPct val="100000"/>
              </a:lnSpc>
              <a:spcBef>
                <a:spcPts val="600"/>
              </a:spcBef>
              <a:buClr>
                <a:srgbClr val="808080"/>
              </a:buClr>
              <a:buFont typeface="Arial" panose="020B0604020202020204" pitchFamily="34" charset="0"/>
              <a:buChar char="–"/>
              <a:defRPr sz="1800">
                <a:solidFill>
                  <a:schemeClr val="bg2"/>
                </a:solidFill>
                <a:latin typeface="Arial" panose="020B0604020202020204" pitchFamily="34" charset="0"/>
              </a:defRPr>
            </a:lvl2pPr>
            <a:lvl3pPr marL="1066783" indent="-152398">
              <a:lnSpc>
                <a:spcPct val="100000"/>
              </a:lnSpc>
              <a:spcBef>
                <a:spcPts val="600"/>
              </a:spcBef>
              <a:buClr>
                <a:srgbClr val="808080"/>
              </a:buClr>
              <a:buFont typeface="Arial" panose="020B0604020202020204" pitchFamily="34" charset="0"/>
              <a:buChar char="▪"/>
              <a:defRPr sz="1400">
                <a:solidFill>
                  <a:schemeClr val="bg2"/>
                </a:solidFill>
                <a:latin typeface="Arial" panose="020B0604020202020204" pitchFamily="34" charset="0"/>
              </a:defRPr>
            </a:lvl3pPr>
            <a:lvl4pPr marL="1600176" indent="-228597">
              <a:lnSpc>
                <a:spcPct val="100000"/>
              </a:lnSpc>
              <a:spcBef>
                <a:spcPts val="400"/>
              </a:spcBef>
              <a:buClr>
                <a:schemeClr val="bg1">
                  <a:lumMod val="60000"/>
                  <a:lumOff val="40000"/>
                </a:schemeClr>
              </a:buClr>
              <a:buFont typeface="Arial" panose="020B0604020202020204" pitchFamily="34" charset="0"/>
              <a:buChar char="•"/>
              <a:defRPr sz="1200"/>
            </a:lvl4pPr>
            <a:lvl5pPr marL="2057370" indent="-228597">
              <a:lnSpc>
                <a:spcPct val="100000"/>
              </a:lnSpc>
              <a:spcBef>
                <a:spcPts val="400"/>
              </a:spcBef>
              <a:buClr>
                <a:schemeClr val="bg1">
                  <a:lumMod val="60000"/>
                  <a:lumOff val="40000"/>
                </a:schemeClr>
              </a:buClr>
              <a:buFont typeface="Arial" panose="020B0604020202020204" pitchFamily="34" charset="0"/>
              <a:buChar cha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56598372"/>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 columns">
    <p:spTree>
      <p:nvGrpSpPr>
        <p:cNvPr id="1" name=""/>
        <p:cNvGrpSpPr/>
        <p:nvPr/>
      </p:nvGrpSpPr>
      <p:grpSpPr>
        <a:xfrm>
          <a:off x="0" y="0"/>
          <a:ext cx="0" cy="0"/>
          <a:chOff x="0" y="0"/>
          <a:chExt cx="0" cy="0"/>
        </a:xfrm>
      </p:grpSpPr>
      <p:sp>
        <p:nvSpPr>
          <p:cNvPr id="2" name="Title 1"/>
          <p:cNvSpPr>
            <a:spLocks noGrp="1"/>
          </p:cNvSpPr>
          <p:nvPr>
            <p:ph type="title"/>
          </p:nvPr>
        </p:nvSpPr>
        <p:spPr>
          <a:xfrm>
            <a:off x="381001" y="342901"/>
            <a:ext cx="11430000" cy="443198"/>
          </a:xfrm>
          <a:prstGeom prst="rect">
            <a:avLst/>
          </a:prstGeom>
        </p:spPr>
        <p:txBody>
          <a:bodyPr wrap="square" lIns="0" tIns="0" rIns="0" bIns="0">
            <a:spAutoFit/>
          </a:bodyPr>
          <a:lstStyle>
            <a:lvl1pPr>
              <a:defRPr lang="en-US" sz="3200" dirty="0">
                <a:solidFill>
                  <a:schemeClr val="bg1"/>
                </a:solidFill>
                <a:latin typeface="+mj-lt"/>
              </a:defRPr>
            </a:lvl1pPr>
          </a:lstStyle>
          <a:p>
            <a:pPr lvl="0"/>
            <a:r>
              <a:rPr lang="en-US"/>
              <a:t>Click to edit Master title style</a:t>
            </a:r>
          </a:p>
        </p:txBody>
      </p:sp>
      <p:sp>
        <p:nvSpPr>
          <p:cNvPr id="10" name="Content Placeholder 9"/>
          <p:cNvSpPr>
            <a:spLocks noGrp="1"/>
          </p:cNvSpPr>
          <p:nvPr>
            <p:ph sz="quarter" idx="10"/>
          </p:nvPr>
        </p:nvSpPr>
        <p:spPr>
          <a:xfrm>
            <a:off x="381000" y="1600200"/>
            <a:ext cx="5486400" cy="4572000"/>
          </a:xfrm>
          <a:prstGeom prst="rect">
            <a:avLst/>
          </a:prstGeom>
        </p:spPr>
        <p:txBody>
          <a:bodyPr lIns="0" tIns="0" rIns="0" bIns="0"/>
          <a:lstStyle>
            <a:lvl1pPr>
              <a:lnSpc>
                <a:spcPct val="100000"/>
              </a:lnSpc>
              <a:spcBef>
                <a:spcPts val="1200"/>
              </a:spcBef>
              <a:buClr>
                <a:srgbClr val="808080"/>
              </a:buClr>
              <a:defRPr sz="2400">
                <a:solidFill>
                  <a:schemeClr val="bg2"/>
                </a:solidFill>
              </a:defRPr>
            </a:lvl1pPr>
            <a:lvl2pPr marL="685790" indent="-228597">
              <a:lnSpc>
                <a:spcPct val="100000"/>
              </a:lnSpc>
              <a:spcBef>
                <a:spcPts val="600"/>
              </a:spcBef>
              <a:buClr>
                <a:srgbClr val="808080"/>
              </a:buClr>
              <a:buFont typeface="Arial" panose="020B0604020202020204" pitchFamily="34" charset="0"/>
              <a:buChar char="–"/>
              <a:defRPr sz="1800">
                <a:solidFill>
                  <a:schemeClr val="bg2"/>
                </a:solidFill>
              </a:defRPr>
            </a:lvl2pPr>
            <a:lvl3pPr marL="1142982" indent="-228597">
              <a:lnSpc>
                <a:spcPct val="100000"/>
              </a:lnSpc>
              <a:spcBef>
                <a:spcPts val="600"/>
              </a:spcBef>
              <a:buClr>
                <a:srgbClr val="808080"/>
              </a:buClr>
              <a:buFont typeface="Wingdings" panose="05000000000000000000" pitchFamily="2" charset="2"/>
              <a:buChar char="§"/>
              <a:defRPr sz="1400">
                <a:solidFill>
                  <a:schemeClr val="bg2"/>
                </a:solidFill>
              </a:defRPr>
            </a:lvl3pPr>
            <a:lvl4pPr marL="1600176" indent="-228597">
              <a:buClr>
                <a:srgbClr val="808080"/>
              </a:buClr>
              <a:buFont typeface="Arial" panose="020B0604020202020204" pitchFamily="34" charset="0"/>
              <a:buChar char="–"/>
              <a:defRPr sz="1867">
                <a:solidFill>
                  <a:schemeClr val="bg2"/>
                </a:solidFill>
              </a:defRPr>
            </a:lvl4pPr>
            <a:lvl5pPr marL="2057370" indent="-228597">
              <a:buClr>
                <a:srgbClr val="808080"/>
              </a:buClr>
              <a:buFont typeface="Arial" panose="020B0604020202020204" pitchFamily="34" charset="0"/>
              <a:buChar char="–"/>
              <a:defRPr sz="1867">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1" name="Content Placeholder 9"/>
          <p:cNvSpPr>
            <a:spLocks noGrp="1"/>
          </p:cNvSpPr>
          <p:nvPr>
            <p:ph sz="quarter" idx="11"/>
          </p:nvPr>
        </p:nvSpPr>
        <p:spPr>
          <a:xfrm>
            <a:off x="6324600" y="1600200"/>
            <a:ext cx="5486400" cy="4572000"/>
          </a:xfrm>
          <a:prstGeom prst="rect">
            <a:avLst/>
          </a:prstGeom>
        </p:spPr>
        <p:txBody>
          <a:bodyPr lIns="0" tIns="0" rIns="0" bIns="0"/>
          <a:lstStyle>
            <a:lvl1pPr>
              <a:lnSpc>
                <a:spcPct val="100000"/>
              </a:lnSpc>
              <a:spcBef>
                <a:spcPts val="1200"/>
              </a:spcBef>
              <a:buClr>
                <a:srgbClr val="808080"/>
              </a:buClr>
              <a:defRPr sz="2400">
                <a:solidFill>
                  <a:schemeClr val="bg2"/>
                </a:solidFill>
              </a:defRPr>
            </a:lvl1pPr>
            <a:lvl2pPr marL="685790" indent="-228597">
              <a:lnSpc>
                <a:spcPct val="100000"/>
              </a:lnSpc>
              <a:spcBef>
                <a:spcPts val="600"/>
              </a:spcBef>
              <a:buClr>
                <a:srgbClr val="808080"/>
              </a:buClr>
              <a:buFont typeface="Arial" panose="020B0604020202020204" pitchFamily="34" charset="0"/>
              <a:buChar char="–"/>
              <a:defRPr sz="1800">
                <a:solidFill>
                  <a:schemeClr val="bg2"/>
                </a:solidFill>
              </a:defRPr>
            </a:lvl2pPr>
            <a:lvl3pPr marL="1142982" indent="-228597">
              <a:lnSpc>
                <a:spcPct val="100000"/>
              </a:lnSpc>
              <a:spcBef>
                <a:spcPts val="600"/>
              </a:spcBef>
              <a:buClr>
                <a:srgbClr val="808080"/>
              </a:buClr>
              <a:buFont typeface="Wingdings" panose="05000000000000000000" pitchFamily="2" charset="2"/>
              <a:buChar char="§"/>
              <a:defRPr sz="1400">
                <a:solidFill>
                  <a:schemeClr val="bg2"/>
                </a:solidFill>
              </a:defRPr>
            </a:lvl3pPr>
            <a:lvl4pPr marL="1600176" indent="-228597">
              <a:buClr>
                <a:srgbClr val="808080"/>
              </a:buClr>
              <a:buFont typeface="Arial" panose="020B0604020202020204" pitchFamily="34" charset="0"/>
              <a:buChar char="–"/>
              <a:defRPr sz="1867">
                <a:solidFill>
                  <a:schemeClr val="bg2"/>
                </a:solidFill>
              </a:defRPr>
            </a:lvl4pPr>
            <a:lvl5pPr marL="2057370" indent="-228597">
              <a:buClr>
                <a:srgbClr val="808080"/>
              </a:buClr>
              <a:buFont typeface="Arial" panose="020B0604020202020204" pitchFamily="34" charset="0"/>
              <a:buChar char="–"/>
              <a:defRPr sz="1867">
                <a:solidFill>
                  <a:schemeClr val="bg2"/>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54644404"/>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2 columns w subtitles">
    <p:spTree>
      <p:nvGrpSpPr>
        <p:cNvPr id="1" name=""/>
        <p:cNvGrpSpPr/>
        <p:nvPr/>
      </p:nvGrpSpPr>
      <p:grpSpPr>
        <a:xfrm>
          <a:off x="0" y="0"/>
          <a:ext cx="0" cy="0"/>
          <a:chOff x="0" y="0"/>
          <a:chExt cx="0" cy="0"/>
        </a:xfrm>
      </p:grpSpPr>
      <p:sp>
        <p:nvSpPr>
          <p:cNvPr id="2" name="Title 1"/>
          <p:cNvSpPr>
            <a:spLocks noGrp="1"/>
          </p:cNvSpPr>
          <p:nvPr>
            <p:ph type="title"/>
          </p:nvPr>
        </p:nvSpPr>
        <p:spPr>
          <a:xfrm>
            <a:off x="381001" y="342901"/>
            <a:ext cx="11430000" cy="443198"/>
          </a:xfrm>
          <a:prstGeom prst="rect">
            <a:avLst/>
          </a:prstGeom>
        </p:spPr>
        <p:txBody>
          <a:bodyPr wrap="square" lIns="0" tIns="0" rIns="0" bIns="0">
            <a:spAutoFit/>
          </a:bodyPr>
          <a:lstStyle>
            <a:lvl1pPr>
              <a:defRPr lang="en-US" sz="3200" dirty="0">
                <a:solidFill>
                  <a:schemeClr val="bg1"/>
                </a:solidFill>
                <a:latin typeface="+mj-lt"/>
              </a:defRPr>
            </a:lvl1pPr>
          </a:lstStyle>
          <a:p>
            <a:pPr lvl="0"/>
            <a:r>
              <a:rPr lang="en-US"/>
              <a:t>Click to edit Master title style</a:t>
            </a:r>
          </a:p>
        </p:txBody>
      </p:sp>
      <p:sp>
        <p:nvSpPr>
          <p:cNvPr id="4" name="Content Placeholder 3">
            <a:extLst>
              <a:ext uri="{FF2B5EF4-FFF2-40B4-BE49-F238E27FC236}">
                <a16:creationId xmlns:a16="http://schemas.microsoft.com/office/drawing/2014/main" id="{C1F1CEAD-C06E-4DD6-958D-A69C28387D94}"/>
              </a:ext>
            </a:extLst>
          </p:cNvPr>
          <p:cNvSpPr>
            <a:spLocks noGrp="1"/>
          </p:cNvSpPr>
          <p:nvPr>
            <p:ph sz="quarter" idx="13"/>
          </p:nvPr>
        </p:nvSpPr>
        <p:spPr>
          <a:xfrm>
            <a:off x="381000" y="1374371"/>
            <a:ext cx="5486400" cy="4797829"/>
          </a:xfrm>
          <a:prstGeom prst="rect">
            <a:avLst/>
          </a:prstGeom>
        </p:spPr>
        <p:txBody>
          <a:bodyPr lIns="0" tIns="0" rIns="0" bIns="91440"/>
          <a:lstStyle>
            <a:lvl1pPr marL="0" indent="0">
              <a:lnSpc>
                <a:spcPct val="100000"/>
              </a:lnSpc>
              <a:spcBef>
                <a:spcPts val="1800"/>
              </a:spcBef>
              <a:buNone/>
              <a:defRPr sz="2000" b="1" baseline="0">
                <a:solidFill>
                  <a:schemeClr val="bg1"/>
                </a:solidFill>
              </a:defRPr>
            </a:lvl1pPr>
            <a:lvl2pPr marL="230715" indent="-230715">
              <a:lnSpc>
                <a:spcPct val="100000"/>
              </a:lnSpc>
              <a:spcBef>
                <a:spcPts val="1200"/>
              </a:spcBef>
              <a:buClr>
                <a:srgbClr val="808080"/>
              </a:buClr>
              <a:defRPr sz="1800">
                <a:solidFill>
                  <a:schemeClr val="bg2"/>
                </a:solidFill>
              </a:defRPr>
            </a:lvl2pPr>
            <a:lvl3pPr marL="685790" indent="-230715">
              <a:lnSpc>
                <a:spcPct val="100000"/>
              </a:lnSpc>
              <a:spcBef>
                <a:spcPts val="600"/>
              </a:spcBef>
              <a:buClr>
                <a:srgbClr val="808080"/>
              </a:buClr>
              <a:buFont typeface="Arial" panose="020B0604020202020204" pitchFamily="34" charset="0"/>
              <a:buChar char="–"/>
              <a:defRPr sz="1400">
                <a:solidFill>
                  <a:schemeClr val="bg2"/>
                </a:solidFill>
              </a:defRPr>
            </a:lvl3pPr>
            <a:lvl4pPr marL="1140866" indent="-224364">
              <a:lnSpc>
                <a:spcPct val="100000"/>
              </a:lnSpc>
              <a:spcBef>
                <a:spcPts val="600"/>
              </a:spcBef>
              <a:buClr>
                <a:srgbClr val="808080"/>
              </a:buClr>
              <a:buFont typeface="Wingdings" panose="05000000000000000000" pitchFamily="2" charset="2"/>
              <a:buChar char="§"/>
              <a:defRPr sz="1200">
                <a:solidFill>
                  <a:schemeClr val="bg2"/>
                </a:solidFill>
              </a:defRPr>
            </a:lvl4pPr>
            <a:lvl5pPr>
              <a:lnSpc>
                <a:spcPct val="100000"/>
              </a:lnSpc>
              <a:spcBef>
                <a:spcPts val="400"/>
              </a:spcBef>
              <a:buClr>
                <a:srgbClr val="808080"/>
              </a:buClr>
              <a:defRPr sz="18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Content Placeholder 3">
            <a:extLst>
              <a:ext uri="{FF2B5EF4-FFF2-40B4-BE49-F238E27FC236}">
                <a16:creationId xmlns:a16="http://schemas.microsoft.com/office/drawing/2014/main" id="{A0C49344-5A94-4BB8-B1F8-EC9EB43874D0}"/>
              </a:ext>
            </a:extLst>
          </p:cNvPr>
          <p:cNvSpPr>
            <a:spLocks noGrp="1"/>
          </p:cNvSpPr>
          <p:nvPr>
            <p:ph sz="quarter" idx="14"/>
          </p:nvPr>
        </p:nvSpPr>
        <p:spPr>
          <a:xfrm>
            <a:off x="6324600" y="1374371"/>
            <a:ext cx="5486400" cy="4797829"/>
          </a:xfrm>
          <a:prstGeom prst="rect">
            <a:avLst/>
          </a:prstGeom>
        </p:spPr>
        <p:txBody>
          <a:bodyPr lIns="0" tIns="0" rIns="0" bIns="91440"/>
          <a:lstStyle>
            <a:lvl1pPr marL="0" indent="0">
              <a:lnSpc>
                <a:spcPct val="100000"/>
              </a:lnSpc>
              <a:spcBef>
                <a:spcPts val="1800"/>
              </a:spcBef>
              <a:buNone/>
              <a:defRPr sz="2000" b="1" baseline="0">
                <a:solidFill>
                  <a:schemeClr val="bg1"/>
                </a:solidFill>
              </a:defRPr>
            </a:lvl1pPr>
            <a:lvl2pPr marL="230715" indent="-230715">
              <a:lnSpc>
                <a:spcPct val="100000"/>
              </a:lnSpc>
              <a:spcBef>
                <a:spcPts val="1200"/>
              </a:spcBef>
              <a:buClr>
                <a:srgbClr val="808080"/>
              </a:buClr>
              <a:defRPr sz="1800">
                <a:solidFill>
                  <a:schemeClr val="bg2"/>
                </a:solidFill>
              </a:defRPr>
            </a:lvl2pPr>
            <a:lvl3pPr marL="685790" indent="-230715">
              <a:lnSpc>
                <a:spcPct val="100000"/>
              </a:lnSpc>
              <a:spcBef>
                <a:spcPts val="600"/>
              </a:spcBef>
              <a:buClr>
                <a:srgbClr val="808080"/>
              </a:buClr>
              <a:buFont typeface="Arial" panose="020B0604020202020204" pitchFamily="34" charset="0"/>
              <a:buChar char="–"/>
              <a:defRPr sz="1400">
                <a:solidFill>
                  <a:schemeClr val="bg2"/>
                </a:solidFill>
              </a:defRPr>
            </a:lvl3pPr>
            <a:lvl4pPr marL="1140866" indent="-224364">
              <a:lnSpc>
                <a:spcPct val="100000"/>
              </a:lnSpc>
              <a:spcBef>
                <a:spcPts val="600"/>
              </a:spcBef>
              <a:buClr>
                <a:srgbClr val="808080"/>
              </a:buClr>
              <a:buFont typeface="Wingdings" panose="05000000000000000000" pitchFamily="2" charset="2"/>
              <a:buChar char="§"/>
              <a:defRPr sz="1200">
                <a:solidFill>
                  <a:schemeClr val="bg2"/>
                </a:solidFill>
              </a:defRPr>
            </a:lvl4pPr>
            <a:lvl5pPr>
              <a:lnSpc>
                <a:spcPct val="100000"/>
              </a:lnSpc>
              <a:spcBef>
                <a:spcPts val="400"/>
              </a:spcBef>
              <a:buClr>
                <a:srgbClr val="808080"/>
              </a:buClr>
              <a:defRPr sz="18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767435049"/>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 columns w subtitles">
    <p:spTree>
      <p:nvGrpSpPr>
        <p:cNvPr id="1" name=""/>
        <p:cNvGrpSpPr/>
        <p:nvPr/>
      </p:nvGrpSpPr>
      <p:grpSpPr>
        <a:xfrm>
          <a:off x="0" y="0"/>
          <a:ext cx="0" cy="0"/>
          <a:chOff x="0" y="0"/>
          <a:chExt cx="0" cy="0"/>
        </a:xfrm>
      </p:grpSpPr>
      <p:sp>
        <p:nvSpPr>
          <p:cNvPr id="2" name="Title 1"/>
          <p:cNvSpPr>
            <a:spLocks noGrp="1"/>
          </p:cNvSpPr>
          <p:nvPr>
            <p:ph type="title"/>
          </p:nvPr>
        </p:nvSpPr>
        <p:spPr>
          <a:xfrm>
            <a:off x="381001" y="342901"/>
            <a:ext cx="11430000" cy="443198"/>
          </a:xfrm>
          <a:prstGeom prst="rect">
            <a:avLst/>
          </a:prstGeom>
        </p:spPr>
        <p:txBody>
          <a:bodyPr wrap="square" lIns="0" tIns="0" rIns="0" bIns="0">
            <a:spAutoFit/>
          </a:bodyPr>
          <a:lstStyle>
            <a:lvl1pPr>
              <a:defRPr lang="en-US" sz="3200" dirty="0">
                <a:solidFill>
                  <a:schemeClr val="bg1"/>
                </a:solidFill>
                <a:latin typeface="+mj-lt"/>
              </a:defRPr>
            </a:lvl1pPr>
          </a:lstStyle>
          <a:p>
            <a:pPr lvl="0"/>
            <a:r>
              <a:rPr lang="en-US"/>
              <a:t>Click to edit Master title style</a:t>
            </a:r>
          </a:p>
        </p:txBody>
      </p:sp>
      <p:sp>
        <p:nvSpPr>
          <p:cNvPr id="9" name="Content Placeholder 9"/>
          <p:cNvSpPr>
            <a:spLocks noGrp="1"/>
          </p:cNvSpPr>
          <p:nvPr>
            <p:ph sz="quarter" idx="13"/>
          </p:nvPr>
        </p:nvSpPr>
        <p:spPr>
          <a:xfrm>
            <a:off x="381001" y="1371600"/>
            <a:ext cx="3526327" cy="4800600"/>
          </a:xfrm>
          <a:prstGeom prst="rect">
            <a:avLst/>
          </a:prstGeom>
        </p:spPr>
        <p:txBody>
          <a:bodyPr lIns="0" tIns="0" rIns="0" bIns="0"/>
          <a:lstStyle>
            <a:lvl1pPr marL="0" indent="0">
              <a:lnSpc>
                <a:spcPct val="100000"/>
              </a:lnSpc>
              <a:spcBef>
                <a:spcPts val="1800"/>
              </a:spcBef>
              <a:buClr>
                <a:srgbClr val="808080"/>
              </a:buClr>
              <a:buNone/>
              <a:defRPr sz="1800" b="1">
                <a:solidFill>
                  <a:schemeClr val="bg1"/>
                </a:solidFill>
              </a:defRPr>
            </a:lvl1pPr>
            <a:lvl2pPr marL="228597" indent="-228597">
              <a:lnSpc>
                <a:spcPct val="100000"/>
              </a:lnSpc>
              <a:spcBef>
                <a:spcPts val="1200"/>
              </a:spcBef>
              <a:buClr>
                <a:srgbClr val="808080"/>
              </a:buClr>
              <a:buFont typeface="Arial" panose="020B0604020202020204" pitchFamily="34" charset="0"/>
              <a:buChar char="•"/>
              <a:defRPr sz="1600">
                <a:solidFill>
                  <a:schemeClr val="bg2"/>
                </a:solidFill>
              </a:defRPr>
            </a:lvl2pPr>
            <a:lvl3pPr marL="685790" indent="-228597">
              <a:lnSpc>
                <a:spcPct val="100000"/>
              </a:lnSpc>
              <a:spcBef>
                <a:spcPts val="600"/>
              </a:spcBef>
              <a:buClr>
                <a:srgbClr val="808080"/>
              </a:buClr>
              <a:buFont typeface="Arial" panose="020B0604020202020204" pitchFamily="34" charset="0"/>
              <a:buChar char="–"/>
              <a:defRPr sz="1200">
                <a:solidFill>
                  <a:schemeClr val="bg2"/>
                </a:solidFill>
              </a:defRPr>
            </a:lvl3pPr>
            <a:lvl4pPr marL="1600176" indent="-228597">
              <a:buClr>
                <a:srgbClr val="808080"/>
              </a:buClr>
              <a:buFont typeface="Arial" panose="020B0604020202020204" pitchFamily="34" charset="0"/>
              <a:buChar char="–"/>
              <a:defRPr sz="1867">
                <a:solidFill>
                  <a:schemeClr val="bg2"/>
                </a:solidFill>
              </a:defRPr>
            </a:lvl4pPr>
            <a:lvl5pPr marL="2057370" indent="-228597">
              <a:buClr>
                <a:srgbClr val="808080"/>
              </a:buClr>
              <a:buFont typeface="Arial" panose="020B0604020202020204" pitchFamily="34" charset="0"/>
              <a:buChar char="–"/>
              <a:defRPr sz="1867">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2" name="Content Placeholder 9">
            <a:extLst>
              <a:ext uri="{FF2B5EF4-FFF2-40B4-BE49-F238E27FC236}">
                <a16:creationId xmlns:a16="http://schemas.microsoft.com/office/drawing/2014/main" id="{3C9CA1AB-E8E8-4338-8BB5-4C9F95D3899A}"/>
              </a:ext>
            </a:extLst>
          </p:cNvPr>
          <p:cNvSpPr>
            <a:spLocks noGrp="1"/>
          </p:cNvSpPr>
          <p:nvPr>
            <p:ph sz="quarter" idx="14"/>
          </p:nvPr>
        </p:nvSpPr>
        <p:spPr>
          <a:xfrm>
            <a:off x="4332837" y="1371600"/>
            <a:ext cx="3526327" cy="4800600"/>
          </a:xfrm>
          <a:prstGeom prst="rect">
            <a:avLst/>
          </a:prstGeom>
        </p:spPr>
        <p:txBody>
          <a:bodyPr lIns="0" tIns="0" rIns="0" bIns="0"/>
          <a:lstStyle>
            <a:lvl1pPr marL="0" indent="0">
              <a:lnSpc>
                <a:spcPct val="100000"/>
              </a:lnSpc>
              <a:spcBef>
                <a:spcPts val="1800"/>
              </a:spcBef>
              <a:buClr>
                <a:srgbClr val="808080"/>
              </a:buClr>
              <a:buNone/>
              <a:defRPr sz="1800" b="1">
                <a:solidFill>
                  <a:schemeClr val="bg1"/>
                </a:solidFill>
              </a:defRPr>
            </a:lvl1pPr>
            <a:lvl2pPr marL="228597" indent="-228597">
              <a:lnSpc>
                <a:spcPct val="100000"/>
              </a:lnSpc>
              <a:spcBef>
                <a:spcPts val="1200"/>
              </a:spcBef>
              <a:buClr>
                <a:srgbClr val="808080"/>
              </a:buClr>
              <a:buFont typeface="Arial" panose="020B0604020202020204" pitchFamily="34" charset="0"/>
              <a:buChar char="•"/>
              <a:defRPr sz="1600">
                <a:solidFill>
                  <a:schemeClr val="bg2"/>
                </a:solidFill>
              </a:defRPr>
            </a:lvl2pPr>
            <a:lvl3pPr marL="685790" indent="-228597">
              <a:lnSpc>
                <a:spcPct val="100000"/>
              </a:lnSpc>
              <a:spcBef>
                <a:spcPts val="600"/>
              </a:spcBef>
              <a:buClr>
                <a:srgbClr val="808080"/>
              </a:buClr>
              <a:buFont typeface="Arial" panose="020B0604020202020204" pitchFamily="34" charset="0"/>
              <a:buChar char="–"/>
              <a:defRPr sz="1200">
                <a:solidFill>
                  <a:schemeClr val="bg2"/>
                </a:solidFill>
              </a:defRPr>
            </a:lvl3pPr>
            <a:lvl4pPr marL="1600176" indent="-228597">
              <a:buClr>
                <a:srgbClr val="808080"/>
              </a:buClr>
              <a:buFont typeface="Arial" panose="020B0604020202020204" pitchFamily="34" charset="0"/>
              <a:buChar char="–"/>
              <a:defRPr sz="1867">
                <a:solidFill>
                  <a:schemeClr val="bg2"/>
                </a:solidFill>
              </a:defRPr>
            </a:lvl4pPr>
            <a:lvl5pPr marL="2057370" indent="-228597">
              <a:buClr>
                <a:srgbClr val="808080"/>
              </a:buClr>
              <a:buFont typeface="Arial" panose="020B0604020202020204" pitchFamily="34" charset="0"/>
              <a:buChar char="–"/>
              <a:defRPr sz="1867">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3" name="Content Placeholder 9">
            <a:extLst>
              <a:ext uri="{FF2B5EF4-FFF2-40B4-BE49-F238E27FC236}">
                <a16:creationId xmlns:a16="http://schemas.microsoft.com/office/drawing/2014/main" id="{B6586213-13AB-4801-9939-C1924B01D7D1}"/>
              </a:ext>
            </a:extLst>
          </p:cNvPr>
          <p:cNvSpPr>
            <a:spLocks noGrp="1"/>
          </p:cNvSpPr>
          <p:nvPr>
            <p:ph sz="quarter" idx="15"/>
          </p:nvPr>
        </p:nvSpPr>
        <p:spPr>
          <a:xfrm>
            <a:off x="8284230" y="1371600"/>
            <a:ext cx="3526327" cy="4800600"/>
          </a:xfrm>
          <a:prstGeom prst="rect">
            <a:avLst/>
          </a:prstGeom>
        </p:spPr>
        <p:txBody>
          <a:bodyPr lIns="0" tIns="0" rIns="0" bIns="0"/>
          <a:lstStyle>
            <a:lvl1pPr marL="0" indent="0">
              <a:lnSpc>
                <a:spcPct val="100000"/>
              </a:lnSpc>
              <a:spcBef>
                <a:spcPts val="1800"/>
              </a:spcBef>
              <a:buClr>
                <a:srgbClr val="808080"/>
              </a:buClr>
              <a:buNone/>
              <a:defRPr sz="1800" b="1">
                <a:solidFill>
                  <a:schemeClr val="bg1"/>
                </a:solidFill>
              </a:defRPr>
            </a:lvl1pPr>
            <a:lvl2pPr marL="228597" indent="-228597">
              <a:lnSpc>
                <a:spcPct val="100000"/>
              </a:lnSpc>
              <a:spcBef>
                <a:spcPts val="1200"/>
              </a:spcBef>
              <a:buClr>
                <a:srgbClr val="808080"/>
              </a:buClr>
              <a:buFont typeface="Arial" panose="020B0604020202020204" pitchFamily="34" charset="0"/>
              <a:buChar char="•"/>
              <a:defRPr sz="1600">
                <a:solidFill>
                  <a:schemeClr val="bg2"/>
                </a:solidFill>
              </a:defRPr>
            </a:lvl2pPr>
            <a:lvl3pPr marL="685790" indent="-228597">
              <a:lnSpc>
                <a:spcPct val="100000"/>
              </a:lnSpc>
              <a:spcBef>
                <a:spcPts val="600"/>
              </a:spcBef>
              <a:buClr>
                <a:srgbClr val="808080"/>
              </a:buClr>
              <a:buFont typeface="Arial" panose="020B0604020202020204" pitchFamily="34" charset="0"/>
              <a:buChar char="–"/>
              <a:defRPr sz="1200">
                <a:solidFill>
                  <a:schemeClr val="bg2"/>
                </a:solidFill>
              </a:defRPr>
            </a:lvl3pPr>
            <a:lvl4pPr marL="1600176" indent="-228597">
              <a:buClr>
                <a:srgbClr val="808080"/>
              </a:buClr>
              <a:buFont typeface="Arial" panose="020B0604020202020204" pitchFamily="34" charset="0"/>
              <a:buChar char="–"/>
              <a:defRPr sz="1867">
                <a:solidFill>
                  <a:schemeClr val="bg2"/>
                </a:solidFill>
              </a:defRPr>
            </a:lvl4pPr>
            <a:lvl5pPr marL="2057370" indent="-228597">
              <a:buClr>
                <a:srgbClr val="808080"/>
              </a:buClr>
              <a:buFont typeface="Arial" panose="020B0604020202020204" pitchFamily="34" charset="0"/>
              <a:buChar char="–"/>
              <a:defRPr sz="1867">
                <a:solidFill>
                  <a:schemeClr val="bg2"/>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61562057"/>
      </p:ext>
    </p:extLst>
  </p:cSld>
  <p:clrMapOvr>
    <a:masterClrMapping/>
  </p:clrMapOvr>
  <p:extLst>
    <p:ext uri="{DCECCB84-F9BA-43D5-87BE-67443E8EF086}">
      <p15:sldGuideLst xmlns:p15="http://schemas.microsoft.com/office/powerpoint/2012/main">
        <p15:guide id="1" orient="horz" pos="129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403083" y="6451744"/>
            <a:ext cx="1438648" cy="187024"/>
          </a:xfrm>
          <a:prstGeom prst="rect">
            <a:avLst/>
          </a:prstGeom>
        </p:spPr>
      </p:pic>
      <p:sp>
        <p:nvSpPr>
          <p:cNvPr id="5" name="Title 1">
            <a:extLst>
              <a:ext uri="{FF2B5EF4-FFF2-40B4-BE49-F238E27FC236}">
                <a16:creationId xmlns:a16="http://schemas.microsoft.com/office/drawing/2014/main" id="{D7D3C83F-1685-4A4A-8993-74D3219027D6}"/>
              </a:ext>
            </a:extLst>
          </p:cNvPr>
          <p:cNvSpPr>
            <a:spLocks noGrp="1"/>
          </p:cNvSpPr>
          <p:nvPr>
            <p:ph type="title"/>
          </p:nvPr>
        </p:nvSpPr>
        <p:spPr>
          <a:xfrm>
            <a:off x="381000" y="4343402"/>
            <a:ext cx="8027894" cy="1495794"/>
          </a:xfrm>
          <a:prstGeom prst="rect">
            <a:avLst/>
          </a:prstGeom>
        </p:spPr>
        <p:txBody>
          <a:bodyPr wrap="square" lIns="0" tIns="0" rIns="0" bIns="0" anchor="b" anchorCtr="0">
            <a:spAutoFit/>
          </a:bodyPr>
          <a:lstStyle>
            <a:lvl1pPr>
              <a:defRPr lang="en-US" sz="5400" dirty="0">
                <a:solidFill>
                  <a:srgbClr val="E5F8FF"/>
                </a:solidFill>
                <a:latin typeface="Arial Nova Light" panose="020B0304020202020204" pitchFamily="34" charset="0"/>
              </a:defRPr>
            </a:lvl1pPr>
          </a:lstStyle>
          <a:p>
            <a:pPr lvl="0"/>
            <a:r>
              <a:rPr lang="en-US"/>
              <a:t>Click to edit Master title style</a:t>
            </a:r>
          </a:p>
        </p:txBody>
      </p:sp>
      <p:sp>
        <p:nvSpPr>
          <p:cNvPr id="7" name="Rectangle 6">
            <a:extLst>
              <a:ext uri="{FF2B5EF4-FFF2-40B4-BE49-F238E27FC236}">
                <a16:creationId xmlns:a16="http://schemas.microsoft.com/office/drawing/2014/main" id="{B5B0BFDB-C4BC-4E6F-8090-A00E82B41E85}"/>
              </a:ext>
              <a:ext uri="{C183D7F6-B498-43B3-948B-1728B52AA6E4}">
                <adec:decorative xmlns:adec="http://schemas.microsoft.com/office/drawing/2017/decorative" val="1"/>
              </a:ext>
            </a:extLst>
          </p:cNvPr>
          <p:cNvSpPr>
            <a:spLocks noChangeAspect="1"/>
          </p:cNvSpPr>
          <p:nvPr/>
        </p:nvSpPr>
        <p:spPr>
          <a:xfrm>
            <a:off x="381001" y="400052"/>
            <a:ext cx="457200" cy="1143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2"/>
              </a:solidFill>
            </a:endParaRPr>
          </a:p>
        </p:txBody>
      </p:sp>
      <p:sp>
        <p:nvSpPr>
          <p:cNvPr id="3" name="Text Placeholder 2">
            <a:extLst>
              <a:ext uri="{FF2B5EF4-FFF2-40B4-BE49-F238E27FC236}">
                <a16:creationId xmlns:a16="http://schemas.microsoft.com/office/drawing/2014/main" id="{9AF30D4F-5FE4-4AA6-812B-A00AFC98112E}"/>
              </a:ext>
            </a:extLst>
          </p:cNvPr>
          <p:cNvSpPr>
            <a:spLocks noGrp="1"/>
          </p:cNvSpPr>
          <p:nvPr>
            <p:ph type="body" sz="quarter" idx="10"/>
          </p:nvPr>
        </p:nvSpPr>
        <p:spPr>
          <a:xfrm>
            <a:off x="1066800" y="349478"/>
            <a:ext cx="7315201" cy="215444"/>
          </a:xfrm>
          <a:prstGeom prst="rect">
            <a:avLst/>
          </a:prstGeom>
        </p:spPr>
        <p:txBody>
          <a:bodyPr lIns="0" tIns="0" rIns="0" bIns="0">
            <a:spAutoFit/>
          </a:bodyPr>
          <a:lstStyle>
            <a:lvl1pPr marL="0" indent="0">
              <a:lnSpc>
                <a:spcPct val="100000"/>
              </a:lnSpc>
              <a:buNone/>
              <a:defRPr sz="1400" cap="all" spc="300" baseline="0">
                <a:solidFill>
                  <a:schemeClr val="tx2"/>
                </a:solidFill>
              </a:defRPr>
            </a:lvl1pPr>
            <a:lvl2pPr marL="457194" indent="0">
              <a:buNone/>
              <a:defRPr/>
            </a:lvl2pPr>
            <a:lvl3pPr marL="914386" indent="0">
              <a:buNone/>
              <a:defRPr/>
            </a:lvl3pPr>
            <a:lvl4pPr marL="1371579" indent="0">
              <a:buNone/>
              <a:defRPr/>
            </a:lvl4pPr>
            <a:lvl5pPr marL="1828773" indent="0">
              <a:buNone/>
              <a:defRPr/>
            </a:lvl5pPr>
          </a:lstStyle>
          <a:p>
            <a:pPr lvl="0"/>
            <a:r>
              <a:rPr lang="en-US"/>
              <a:t>Click to edit Master text styles</a:t>
            </a:r>
          </a:p>
        </p:txBody>
      </p:sp>
    </p:spTree>
    <p:extLst>
      <p:ext uri="{BB962C8B-B14F-4D97-AF65-F5344CB8AC3E}">
        <p14:creationId xmlns:p14="http://schemas.microsoft.com/office/powerpoint/2010/main" val="2802026576"/>
      </p:ext>
    </p:extLst>
  </p:cSld>
  <p:clrMapOvr>
    <a:masterClrMapping/>
  </p:clrMapOvr>
  <p:extLst>
    <p:ext uri="{DCECCB84-F9BA-43D5-87BE-67443E8EF086}">
      <p15:sldGuideLst xmlns:p15="http://schemas.microsoft.com/office/powerpoint/2012/main">
        <p15:guide id="1" orient="horz" pos="287">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1CDB-95CE-458B-A911-027A05894B80}"/>
              </a:ext>
            </a:extLst>
          </p:cNvPr>
          <p:cNvSpPr>
            <a:spLocks noGrp="1"/>
          </p:cNvSpPr>
          <p:nvPr>
            <p:ph type="title"/>
          </p:nvPr>
        </p:nvSpPr>
        <p:spPr>
          <a:xfrm>
            <a:off x="838201" y="-457199"/>
            <a:ext cx="10515600" cy="395816"/>
          </a:xfrm>
          <a:prstGeom prst="rect">
            <a:avLst/>
          </a:prstGeom>
        </p:spPr>
        <p:txBody>
          <a:bodyPr/>
          <a:lstStyle>
            <a:lvl1pPr algn="ctr">
              <a:defRPr sz="2400">
                <a:solidFill>
                  <a:schemeClr val="tx1"/>
                </a:solidFill>
              </a:defRPr>
            </a:lvl1pPr>
          </a:lstStyle>
          <a:p>
            <a:r>
              <a:rPr lang="en-US"/>
              <a:t>Click to edit Master title style</a:t>
            </a:r>
          </a:p>
        </p:txBody>
      </p:sp>
    </p:spTree>
    <p:extLst>
      <p:ext uri="{BB962C8B-B14F-4D97-AF65-F5344CB8AC3E}">
        <p14:creationId xmlns:p14="http://schemas.microsoft.com/office/powerpoint/2010/main" val="18124206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End log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0B410-C7E4-4036-89E5-3C58E91B269B}"/>
              </a:ext>
            </a:extLst>
          </p:cNvPr>
          <p:cNvSpPr>
            <a:spLocks noGrp="1"/>
          </p:cNvSpPr>
          <p:nvPr>
            <p:ph type="title"/>
          </p:nvPr>
        </p:nvSpPr>
        <p:spPr>
          <a:xfrm>
            <a:off x="838201" y="-457199"/>
            <a:ext cx="10515600" cy="395816"/>
          </a:xfrm>
          <a:prstGeom prst="rect">
            <a:avLst/>
          </a:prstGeom>
        </p:spPr>
        <p:txBody>
          <a:bodyPr/>
          <a:lstStyle>
            <a:lvl1pPr algn="ctr">
              <a:defRPr sz="2400"/>
            </a:lvl1pPr>
          </a:lstStyle>
          <a:p>
            <a:r>
              <a:rPr lang="en-US"/>
              <a:t>Click to edit Master title style</a:t>
            </a:r>
          </a:p>
        </p:txBody>
      </p:sp>
      <p:sp>
        <p:nvSpPr>
          <p:cNvPr id="209" name="Rectangle 208">
            <a:extLst>
              <a:ext uri="{FF2B5EF4-FFF2-40B4-BE49-F238E27FC236}">
                <a16:creationId xmlns:a16="http://schemas.microsoft.com/office/drawing/2014/main" id="{5BC7EE9C-562A-4519-B67A-EB99114D5C54}"/>
              </a:ext>
              <a:ext uri="{C183D7F6-B498-43B3-948B-1728B52AA6E4}">
                <adec:decorative xmlns:adec="http://schemas.microsoft.com/office/drawing/2017/decorative" val="1"/>
              </a:ext>
            </a:extLst>
          </p:cNvPr>
          <p:cNvSpPr>
            <a:spLocks noChangeAspect="1"/>
          </p:cNvSpPr>
          <p:nvPr/>
        </p:nvSpPr>
        <p:spPr>
          <a:xfrm>
            <a:off x="381001" y="400052"/>
            <a:ext cx="457200" cy="1143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2"/>
              </a:solidFill>
            </a:endParaRPr>
          </a:p>
        </p:txBody>
      </p:sp>
      <p:pic>
        <p:nvPicPr>
          <p:cNvPr id="210" name="Picture 209">
            <a:extLst>
              <a:ext uri="{FF2B5EF4-FFF2-40B4-BE49-F238E27FC236}">
                <a16:creationId xmlns:a16="http://schemas.microsoft.com/office/drawing/2014/main" id="{9F395D62-9AFB-429C-85A8-BAAB83043A5B}"/>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01171" y="6172200"/>
            <a:ext cx="2743200" cy="356618"/>
          </a:xfrm>
          <a:prstGeom prst="rect">
            <a:avLst/>
          </a:prstGeom>
        </p:spPr>
      </p:pic>
    </p:spTree>
    <p:extLst>
      <p:ext uri="{BB962C8B-B14F-4D97-AF65-F5344CB8AC3E}">
        <p14:creationId xmlns:p14="http://schemas.microsoft.com/office/powerpoint/2010/main" val="106794459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vider blue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403083" y="6451744"/>
            <a:ext cx="1438648" cy="187024"/>
          </a:xfrm>
          <a:prstGeom prst="rect">
            <a:avLst/>
          </a:prstGeom>
        </p:spPr>
      </p:pic>
      <p:sp>
        <p:nvSpPr>
          <p:cNvPr id="5" name="Title 1">
            <a:extLst>
              <a:ext uri="{FF2B5EF4-FFF2-40B4-BE49-F238E27FC236}">
                <a16:creationId xmlns:a16="http://schemas.microsoft.com/office/drawing/2014/main" id="{D7D3C83F-1685-4A4A-8993-74D3219027D6}"/>
              </a:ext>
            </a:extLst>
          </p:cNvPr>
          <p:cNvSpPr>
            <a:spLocks noGrp="1"/>
          </p:cNvSpPr>
          <p:nvPr>
            <p:ph type="title"/>
          </p:nvPr>
        </p:nvSpPr>
        <p:spPr>
          <a:xfrm>
            <a:off x="381000" y="3595505"/>
            <a:ext cx="4457700" cy="2243691"/>
          </a:xfrm>
          <a:prstGeom prst="rect">
            <a:avLst/>
          </a:prstGeom>
        </p:spPr>
        <p:txBody>
          <a:bodyPr wrap="square" lIns="0" tIns="0" rIns="0" bIns="0" anchor="b" anchorCtr="0">
            <a:spAutoFit/>
          </a:bodyPr>
          <a:lstStyle>
            <a:lvl1pPr>
              <a:defRPr lang="en-US" sz="5400" dirty="0">
                <a:solidFill>
                  <a:srgbClr val="E5F8FF"/>
                </a:solidFill>
                <a:latin typeface="Arial Nova Light" panose="020B0304020202020204" pitchFamily="34" charset="0"/>
              </a:defRPr>
            </a:lvl1pPr>
          </a:lstStyle>
          <a:p>
            <a:pPr lvl="0"/>
            <a:r>
              <a:rPr lang="en-US"/>
              <a:t>Click to edit Master title style</a:t>
            </a:r>
          </a:p>
        </p:txBody>
      </p:sp>
      <p:sp>
        <p:nvSpPr>
          <p:cNvPr id="7" name="Rectangle 6">
            <a:extLst>
              <a:ext uri="{FF2B5EF4-FFF2-40B4-BE49-F238E27FC236}">
                <a16:creationId xmlns:a16="http://schemas.microsoft.com/office/drawing/2014/main" id="{B5B0BFDB-C4BC-4E6F-8090-A00E82B41E85}"/>
              </a:ext>
              <a:ext uri="{C183D7F6-B498-43B3-948B-1728B52AA6E4}">
                <adec:decorative xmlns:adec="http://schemas.microsoft.com/office/drawing/2017/decorative" val="1"/>
              </a:ext>
            </a:extLst>
          </p:cNvPr>
          <p:cNvSpPr>
            <a:spLocks noChangeAspect="1"/>
          </p:cNvSpPr>
          <p:nvPr/>
        </p:nvSpPr>
        <p:spPr>
          <a:xfrm>
            <a:off x="381001" y="400052"/>
            <a:ext cx="457200" cy="114300"/>
          </a:xfrm>
          <a:prstGeom prst="rect">
            <a:avLst/>
          </a:prstGeom>
          <a:solidFill>
            <a:srgbClr val="80C7F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2"/>
              </a:solidFill>
            </a:endParaRPr>
          </a:p>
        </p:txBody>
      </p:sp>
      <p:sp>
        <p:nvSpPr>
          <p:cNvPr id="3" name="Text Placeholder 2">
            <a:extLst>
              <a:ext uri="{FF2B5EF4-FFF2-40B4-BE49-F238E27FC236}">
                <a16:creationId xmlns:a16="http://schemas.microsoft.com/office/drawing/2014/main" id="{9AF30D4F-5FE4-4AA6-812B-A00AFC98112E}"/>
              </a:ext>
            </a:extLst>
          </p:cNvPr>
          <p:cNvSpPr>
            <a:spLocks noGrp="1"/>
          </p:cNvSpPr>
          <p:nvPr>
            <p:ph type="body" sz="quarter" idx="10"/>
          </p:nvPr>
        </p:nvSpPr>
        <p:spPr>
          <a:xfrm>
            <a:off x="1066800" y="349478"/>
            <a:ext cx="3771901" cy="430887"/>
          </a:xfrm>
          <a:prstGeom prst="rect">
            <a:avLst/>
          </a:prstGeom>
        </p:spPr>
        <p:txBody>
          <a:bodyPr wrap="square" lIns="0" tIns="0" rIns="0" bIns="0">
            <a:spAutoFit/>
          </a:bodyPr>
          <a:lstStyle>
            <a:lvl1pPr marL="0" indent="0">
              <a:lnSpc>
                <a:spcPct val="100000"/>
              </a:lnSpc>
              <a:buNone/>
              <a:defRPr sz="1400" cap="all" spc="300" baseline="0">
                <a:solidFill>
                  <a:schemeClr val="tx2"/>
                </a:solidFill>
              </a:defRPr>
            </a:lvl1pPr>
            <a:lvl2pPr marL="457194" indent="0">
              <a:buNone/>
              <a:defRPr/>
            </a:lvl2pPr>
            <a:lvl3pPr marL="914386" indent="0">
              <a:buNone/>
              <a:defRPr/>
            </a:lvl3pPr>
            <a:lvl4pPr marL="1371579" indent="0">
              <a:buNone/>
              <a:defRPr/>
            </a:lvl4pPr>
            <a:lvl5pPr marL="1828773" indent="0">
              <a:buNone/>
              <a:defRPr/>
            </a:lvl5pPr>
          </a:lstStyle>
          <a:p>
            <a:pPr lvl="0"/>
            <a:r>
              <a:rPr lang="en-US"/>
              <a:t>Click to edit Master text styles</a:t>
            </a:r>
          </a:p>
        </p:txBody>
      </p:sp>
    </p:spTree>
    <p:extLst>
      <p:ext uri="{BB962C8B-B14F-4D97-AF65-F5344CB8AC3E}">
        <p14:creationId xmlns:p14="http://schemas.microsoft.com/office/powerpoint/2010/main" val="553074546"/>
      </p:ext>
    </p:extLst>
  </p:cSld>
  <p:clrMapOvr>
    <a:masterClrMapping/>
  </p:clrMapOvr>
  <p:extLst>
    <p:ext uri="{DCECCB84-F9BA-43D5-87BE-67443E8EF086}">
      <p15:sldGuideLst xmlns:p15="http://schemas.microsoft.com/office/powerpoint/2012/main">
        <p15:guide id="1" orient="horz" pos="28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de bar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1" y="801185"/>
            <a:ext cx="2286000" cy="1329595"/>
          </a:xfrm>
          <a:prstGeom prst="rect">
            <a:avLst/>
          </a:prstGeom>
        </p:spPr>
        <p:txBody>
          <a:bodyPr wrap="square" lIns="0" tIns="0" rIns="0" bIns="0">
            <a:spAutoFit/>
          </a:bodyPr>
          <a:lstStyle>
            <a:lvl1pPr>
              <a:defRPr sz="3200">
                <a:solidFill>
                  <a:srgbClr val="E5F8FF"/>
                </a:solidFill>
                <a:latin typeface="+mj-lt"/>
              </a:defRPr>
            </a:lvl1pPr>
          </a:lstStyle>
          <a:p>
            <a:r>
              <a:rPr lang="en-US"/>
              <a:t>Click to edit Master title style</a:t>
            </a:r>
          </a:p>
        </p:txBody>
      </p:sp>
      <p:sp>
        <p:nvSpPr>
          <p:cNvPr id="3" name="Content Placeholder 2"/>
          <p:cNvSpPr>
            <a:spLocks noGrp="1"/>
          </p:cNvSpPr>
          <p:nvPr>
            <p:ph idx="1"/>
          </p:nvPr>
        </p:nvSpPr>
        <p:spPr>
          <a:xfrm>
            <a:off x="3467100" y="400052"/>
            <a:ext cx="8343900" cy="5829300"/>
          </a:xfrm>
          <a:prstGeom prst="rect">
            <a:avLst/>
          </a:prstGeom>
        </p:spPr>
        <p:txBody>
          <a:bodyPr lIns="0" tIns="0" rIns="0" bIns="0" anchor="ctr" anchorCtr="0"/>
          <a:lstStyle>
            <a:lvl1pPr marL="228597" indent="-228597">
              <a:lnSpc>
                <a:spcPct val="100000"/>
              </a:lnSpc>
              <a:spcBef>
                <a:spcPts val="1200"/>
              </a:spcBef>
              <a:buClr>
                <a:srgbClr val="808080"/>
              </a:buClr>
              <a:buFont typeface="Arial" panose="020B0604020202020204" pitchFamily="34" charset="0"/>
              <a:buChar char="•"/>
              <a:defRPr sz="2400">
                <a:solidFill>
                  <a:schemeClr val="bg2"/>
                </a:solidFill>
                <a:latin typeface="Arial" panose="020B0604020202020204" pitchFamily="34" charset="0"/>
              </a:defRPr>
            </a:lvl1pPr>
            <a:lvl2pPr marL="685790" indent="-228597">
              <a:lnSpc>
                <a:spcPct val="100000"/>
              </a:lnSpc>
              <a:spcBef>
                <a:spcPts val="600"/>
              </a:spcBef>
              <a:buClr>
                <a:srgbClr val="808080"/>
              </a:buClr>
              <a:buFont typeface="Arial" panose="020B0604020202020204" pitchFamily="34" charset="0"/>
              <a:buChar char="–"/>
              <a:defRPr sz="1800">
                <a:solidFill>
                  <a:schemeClr val="bg2"/>
                </a:solidFill>
                <a:latin typeface="Arial" panose="020B0604020202020204" pitchFamily="34" charset="0"/>
              </a:defRPr>
            </a:lvl2pPr>
            <a:lvl3pPr marL="1066783" indent="-152398">
              <a:lnSpc>
                <a:spcPct val="100000"/>
              </a:lnSpc>
              <a:spcBef>
                <a:spcPts val="600"/>
              </a:spcBef>
              <a:buClr>
                <a:srgbClr val="808080"/>
              </a:buClr>
              <a:buFont typeface="Arial" panose="020B0604020202020204" pitchFamily="34" charset="0"/>
              <a:buChar char="▪"/>
              <a:defRPr sz="1400">
                <a:solidFill>
                  <a:schemeClr val="bg2"/>
                </a:solidFill>
                <a:latin typeface="Arial" panose="020B0604020202020204" pitchFamily="34" charset="0"/>
              </a:defRPr>
            </a:lvl3pPr>
            <a:lvl4pPr marL="1600176" indent="-228597">
              <a:lnSpc>
                <a:spcPct val="100000"/>
              </a:lnSpc>
              <a:spcBef>
                <a:spcPts val="400"/>
              </a:spcBef>
              <a:buClr>
                <a:schemeClr val="bg1">
                  <a:lumMod val="60000"/>
                  <a:lumOff val="40000"/>
                </a:schemeClr>
              </a:buClr>
              <a:buFont typeface="Arial" panose="020B0604020202020204" pitchFamily="34" charset="0"/>
              <a:buChar char="•"/>
              <a:defRPr sz="1200"/>
            </a:lvl4pPr>
            <a:lvl5pPr marL="2057370" indent="-228597">
              <a:lnSpc>
                <a:spcPct val="100000"/>
              </a:lnSpc>
              <a:spcBef>
                <a:spcPts val="400"/>
              </a:spcBef>
              <a:buClr>
                <a:schemeClr val="bg1">
                  <a:lumMod val="60000"/>
                  <a:lumOff val="40000"/>
                </a:schemeClr>
              </a:buClr>
              <a:buFont typeface="Arial" panose="020B0604020202020204"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4" name="Rectangle 3">
            <a:extLst>
              <a:ext uri="{FF2B5EF4-FFF2-40B4-BE49-F238E27FC236}">
                <a16:creationId xmlns:a16="http://schemas.microsoft.com/office/drawing/2014/main" id="{F7E372F5-2EC7-4733-8384-2D4149AFD478}"/>
              </a:ext>
              <a:ext uri="{C183D7F6-B498-43B3-948B-1728B52AA6E4}">
                <adec:decorative xmlns:adec="http://schemas.microsoft.com/office/drawing/2017/decorative" val="1"/>
              </a:ext>
            </a:extLst>
          </p:cNvPr>
          <p:cNvSpPr>
            <a:spLocks noChangeAspect="1"/>
          </p:cNvSpPr>
          <p:nvPr/>
        </p:nvSpPr>
        <p:spPr>
          <a:xfrm>
            <a:off x="381001" y="400052"/>
            <a:ext cx="457200" cy="114300"/>
          </a:xfrm>
          <a:prstGeom prst="rect">
            <a:avLst/>
          </a:prstGeom>
          <a:solidFill>
            <a:srgbClr val="80C7F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2"/>
              </a:solidFill>
            </a:endParaRPr>
          </a:p>
        </p:txBody>
      </p:sp>
      <p:sp>
        <p:nvSpPr>
          <p:cNvPr id="6" name="Subtitle 2">
            <a:extLst>
              <a:ext uri="{FF2B5EF4-FFF2-40B4-BE49-F238E27FC236}">
                <a16:creationId xmlns:a16="http://schemas.microsoft.com/office/drawing/2014/main" id="{DD84B0B8-7C41-4C04-9E5E-65F066217219}"/>
              </a:ext>
            </a:extLst>
          </p:cNvPr>
          <p:cNvSpPr>
            <a:spLocks noGrp="1"/>
          </p:cNvSpPr>
          <p:nvPr>
            <p:ph type="subTitle" idx="10"/>
          </p:nvPr>
        </p:nvSpPr>
        <p:spPr>
          <a:xfrm>
            <a:off x="381001" y="2514601"/>
            <a:ext cx="2286000" cy="3714751"/>
          </a:xfrm>
          <a:prstGeom prst="rect">
            <a:avLst/>
          </a:prstGeom>
        </p:spPr>
        <p:txBody>
          <a:bodyPr wrap="square" lIns="0" tIns="0" rIns="0" bIns="0">
            <a:noAutofit/>
          </a:bodyPr>
          <a:lstStyle>
            <a:lvl1pPr marL="0" indent="0" algn="l">
              <a:lnSpc>
                <a:spcPct val="100000"/>
              </a:lnSpc>
              <a:spcBef>
                <a:spcPts val="1200"/>
              </a:spcBef>
              <a:buNone/>
              <a:defRPr sz="1600">
                <a:solidFill>
                  <a:srgbClr val="80C7FB"/>
                </a:solidFill>
                <a:latin typeface="Arial" panose="020B0604020202020204" pitchFamily="34" charset="0"/>
              </a:defRPr>
            </a:lvl1pPr>
            <a:lvl2pPr marL="457194" indent="0" algn="ctr">
              <a:buNone/>
              <a:defRPr sz="2000"/>
            </a:lvl2pPr>
            <a:lvl3pPr marL="914386" indent="0" algn="ctr">
              <a:buNone/>
              <a:defRPr sz="1800"/>
            </a:lvl3pPr>
            <a:lvl4pPr marL="1371579" indent="0" algn="ctr">
              <a:buNone/>
              <a:defRPr sz="1600"/>
            </a:lvl4pPr>
            <a:lvl5pPr marL="1828773" indent="0" algn="ctr">
              <a:buNone/>
              <a:defRPr sz="1600"/>
            </a:lvl5pPr>
            <a:lvl6pPr marL="2285966" indent="0" algn="ctr">
              <a:buNone/>
              <a:defRPr sz="1600"/>
            </a:lvl6pPr>
            <a:lvl7pPr marL="2743158" indent="0" algn="ctr">
              <a:buNone/>
              <a:defRPr sz="1600"/>
            </a:lvl7pPr>
            <a:lvl8pPr marL="3200352" indent="0" algn="ctr">
              <a:buNone/>
              <a:defRPr sz="1600"/>
            </a:lvl8pPr>
            <a:lvl9pPr marL="3657546" indent="0" algn="ctr">
              <a:buNone/>
              <a:defRPr sz="1600"/>
            </a:lvl9pPr>
          </a:lstStyle>
          <a:p>
            <a:r>
              <a:rPr lang="en-US"/>
              <a:t>Click to edit Master subtitle style</a:t>
            </a:r>
          </a:p>
        </p:txBody>
      </p:sp>
    </p:spTree>
    <p:extLst>
      <p:ext uri="{BB962C8B-B14F-4D97-AF65-F5344CB8AC3E}">
        <p14:creationId xmlns:p14="http://schemas.microsoft.com/office/powerpoint/2010/main" val="2029365811"/>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ide bar blue w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1" y="801185"/>
            <a:ext cx="2286000" cy="1329595"/>
          </a:xfrm>
          <a:prstGeom prst="rect">
            <a:avLst/>
          </a:prstGeom>
        </p:spPr>
        <p:txBody>
          <a:bodyPr wrap="square" lIns="0" tIns="0" rIns="0" bIns="0">
            <a:spAutoFit/>
          </a:bodyPr>
          <a:lstStyle>
            <a:lvl1pPr>
              <a:defRPr sz="3200">
                <a:solidFill>
                  <a:srgbClr val="E5F8FF"/>
                </a:solidFill>
                <a:latin typeface="+mj-lt"/>
              </a:defRPr>
            </a:lvl1pPr>
          </a:lstStyle>
          <a:p>
            <a:r>
              <a:rPr lang="en-US"/>
              <a:t>Click to edit Master title style</a:t>
            </a:r>
          </a:p>
        </p:txBody>
      </p:sp>
      <p:sp>
        <p:nvSpPr>
          <p:cNvPr id="4" name="Rectangle 3">
            <a:extLst>
              <a:ext uri="{FF2B5EF4-FFF2-40B4-BE49-F238E27FC236}">
                <a16:creationId xmlns:a16="http://schemas.microsoft.com/office/drawing/2014/main" id="{F7E372F5-2EC7-4733-8384-2D4149AFD478}"/>
              </a:ext>
              <a:ext uri="{C183D7F6-B498-43B3-948B-1728B52AA6E4}">
                <adec:decorative xmlns:adec="http://schemas.microsoft.com/office/drawing/2017/decorative" val="1"/>
              </a:ext>
            </a:extLst>
          </p:cNvPr>
          <p:cNvSpPr>
            <a:spLocks noChangeAspect="1"/>
          </p:cNvSpPr>
          <p:nvPr/>
        </p:nvSpPr>
        <p:spPr>
          <a:xfrm>
            <a:off x="381001" y="400052"/>
            <a:ext cx="457200" cy="114300"/>
          </a:xfrm>
          <a:prstGeom prst="rect">
            <a:avLst/>
          </a:prstGeom>
          <a:solidFill>
            <a:srgbClr val="80C7F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80C7FB"/>
              </a:solidFill>
            </a:endParaRPr>
          </a:p>
        </p:txBody>
      </p:sp>
      <p:sp>
        <p:nvSpPr>
          <p:cNvPr id="6" name="Subtitle 2">
            <a:extLst>
              <a:ext uri="{FF2B5EF4-FFF2-40B4-BE49-F238E27FC236}">
                <a16:creationId xmlns:a16="http://schemas.microsoft.com/office/drawing/2014/main" id="{DD84B0B8-7C41-4C04-9E5E-65F066217219}"/>
              </a:ext>
            </a:extLst>
          </p:cNvPr>
          <p:cNvSpPr>
            <a:spLocks noGrp="1"/>
          </p:cNvSpPr>
          <p:nvPr>
            <p:ph type="subTitle" idx="10"/>
          </p:nvPr>
        </p:nvSpPr>
        <p:spPr>
          <a:xfrm>
            <a:off x="381001" y="2514601"/>
            <a:ext cx="2286000" cy="3714751"/>
          </a:xfrm>
          <a:prstGeom prst="rect">
            <a:avLst/>
          </a:prstGeom>
        </p:spPr>
        <p:txBody>
          <a:bodyPr wrap="square" lIns="0" tIns="0" rIns="0" bIns="0">
            <a:noAutofit/>
          </a:bodyPr>
          <a:lstStyle>
            <a:lvl1pPr marL="0" indent="0" algn="l">
              <a:lnSpc>
                <a:spcPct val="100000"/>
              </a:lnSpc>
              <a:spcBef>
                <a:spcPts val="1200"/>
              </a:spcBef>
              <a:buNone/>
              <a:defRPr sz="1600">
                <a:solidFill>
                  <a:srgbClr val="80C7FB"/>
                </a:solidFill>
                <a:latin typeface="Arial" panose="020B0604020202020204" pitchFamily="34" charset="0"/>
              </a:defRPr>
            </a:lvl1pPr>
            <a:lvl2pPr marL="457194" indent="0" algn="ctr">
              <a:buNone/>
              <a:defRPr sz="2000"/>
            </a:lvl2pPr>
            <a:lvl3pPr marL="914386" indent="0" algn="ctr">
              <a:buNone/>
              <a:defRPr sz="1800"/>
            </a:lvl3pPr>
            <a:lvl4pPr marL="1371579" indent="0" algn="ctr">
              <a:buNone/>
              <a:defRPr sz="1600"/>
            </a:lvl4pPr>
            <a:lvl5pPr marL="1828773" indent="0" algn="ctr">
              <a:buNone/>
              <a:defRPr sz="1600"/>
            </a:lvl5pPr>
            <a:lvl6pPr marL="2285966" indent="0" algn="ctr">
              <a:buNone/>
              <a:defRPr sz="1600"/>
            </a:lvl6pPr>
            <a:lvl7pPr marL="2743158" indent="0" algn="ctr">
              <a:buNone/>
              <a:defRPr sz="1600"/>
            </a:lvl7pPr>
            <a:lvl8pPr marL="3200352" indent="0" algn="ctr">
              <a:buNone/>
              <a:defRPr sz="1600"/>
            </a:lvl8pPr>
            <a:lvl9pPr marL="3657546" indent="0" algn="ctr">
              <a:buNone/>
              <a:defRPr sz="1600"/>
            </a:lvl9pPr>
          </a:lstStyle>
          <a:p>
            <a:r>
              <a:rPr lang="en-US"/>
              <a:t>Click to edit Master subtitle style</a:t>
            </a:r>
          </a:p>
        </p:txBody>
      </p:sp>
      <p:sp>
        <p:nvSpPr>
          <p:cNvPr id="7" name="Picture Placeholder 6">
            <a:extLst>
              <a:ext uri="{FF2B5EF4-FFF2-40B4-BE49-F238E27FC236}">
                <a16:creationId xmlns:a16="http://schemas.microsoft.com/office/drawing/2014/main" id="{E8FAF2F2-81F0-496C-EB9C-AD35CB49960B}"/>
              </a:ext>
            </a:extLst>
          </p:cNvPr>
          <p:cNvSpPr>
            <a:spLocks noGrp="1"/>
          </p:cNvSpPr>
          <p:nvPr>
            <p:ph type="pic" sz="quarter" idx="11"/>
          </p:nvPr>
        </p:nvSpPr>
        <p:spPr>
          <a:xfrm>
            <a:off x="3009900" y="0"/>
            <a:ext cx="9182100" cy="6858000"/>
          </a:xfrm>
          <a:prstGeom prst="rect">
            <a:avLst/>
          </a:prstGeom>
          <a:noFill/>
          <a:ln>
            <a:noFill/>
          </a:ln>
        </p:spPr>
        <p:txBody>
          <a:bodyPr lIns="0" tIns="0" rIns="0" bIns="0" anchor="ctr" anchorCtr="1"/>
          <a:lstStyle>
            <a:lvl1pPr marL="0" indent="0">
              <a:buNone/>
              <a:defRPr>
                <a:solidFill>
                  <a:schemeClr val="bg2"/>
                </a:solidFill>
              </a:defRPr>
            </a:lvl1pPr>
          </a:lstStyle>
          <a:p>
            <a:r>
              <a:rPr lang="en-US"/>
              <a:t>Click icon to add picture</a:t>
            </a:r>
          </a:p>
        </p:txBody>
      </p:sp>
    </p:spTree>
    <p:extLst>
      <p:ext uri="{BB962C8B-B14F-4D97-AF65-F5344CB8AC3E}">
        <p14:creationId xmlns:p14="http://schemas.microsoft.com/office/powerpoint/2010/main" val="214574389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op bar blue">
    <p:bg>
      <p:bgPr>
        <a:solidFill>
          <a:schemeClr val="tx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2370DD2-DBFE-499C-8B5D-257216661960}"/>
              </a:ext>
              <a:ext uri="{C183D7F6-B498-43B3-948B-1728B52AA6E4}">
                <adec:decorative xmlns:adec="http://schemas.microsoft.com/office/drawing/2017/decorative" val="1"/>
              </a:ext>
            </a:extLst>
          </p:cNvPr>
          <p:cNvSpPr/>
          <p:nvPr/>
        </p:nvSpPr>
        <p:spPr>
          <a:xfrm>
            <a:off x="0" y="0"/>
            <a:ext cx="12192000" cy="342900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endParaRPr>
          </a:p>
        </p:txBody>
      </p:sp>
      <p:sp>
        <p:nvSpPr>
          <p:cNvPr id="2" name="Title 1"/>
          <p:cNvSpPr>
            <a:spLocks noGrp="1"/>
          </p:cNvSpPr>
          <p:nvPr>
            <p:ph type="title"/>
          </p:nvPr>
        </p:nvSpPr>
        <p:spPr>
          <a:xfrm>
            <a:off x="382483" y="800101"/>
            <a:ext cx="3999017" cy="886397"/>
          </a:xfrm>
          <a:prstGeom prst="rect">
            <a:avLst/>
          </a:prstGeom>
        </p:spPr>
        <p:txBody>
          <a:bodyPr wrap="square" lIns="0" tIns="0" rIns="0" bIns="0">
            <a:spAutoFit/>
          </a:bodyPr>
          <a:lstStyle>
            <a:lvl1pPr>
              <a:defRPr sz="3200">
                <a:solidFill>
                  <a:schemeClr val="tx2"/>
                </a:solidFill>
                <a:latin typeface="+mj-lt"/>
              </a:defRPr>
            </a:lvl1pPr>
          </a:lstStyle>
          <a:p>
            <a:r>
              <a:rPr lang="en-US"/>
              <a:t>Click to edit Master title style</a:t>
            </a:r>
          </a:p>
        </p:txBody>
      </p:sp>
      <p:sp>
        <p:nvSpPr>
          <p:cNvPr id="12" name="Content Placeholder 11">
            <a:extLst>
              <a:ext uri="{FF2B5EF4-FFF2-40B4-BE49-F238E27FC236}">
                <a16:creationId xmlns:a16="http://schemas.microsoft.com/office/drawing/2014/main" id="{2F25C9EF-E3D6-4E9D-83B4-E16E0BAD9154}"/>
              </a:ext>
            </a:extLst>
          </p:cNvPr>
          <p:cNvSpPr>
            <a:spLocks noGrp="1" noChangeAspect="1"/>
          </p:cNvSpPr>
          <p:nvPr>
            <p:ph sz="quarter" idx="11"/>
          </p:nvPr>
        </p:nvSpPr>
        <p:spPr>
          <a:xfrm>
            <a:off x="4438651" y="2228852"/>
            <a:ext cx="3314700" cy="3314700"/>
          </a:xfrm>
          <a:prstGeom prst="rect">
            <a:avLst/>
          </a:prstGeom>
          <a:solidFill>
            <a:srgbClr val="E5F8FF"/>
          </a:solidFill>
        </p:spPr>
        <p:txBody>
          <a:bodyPr tIns="91440" bIns="91440" anchor="ctr" anchorCtr="0"/>
          <a:lstStyle>
            <a:lvl1pPr marL="0" indent="0" algn="ctr">
              <a:buNone/>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p:txBody>
      </p:sp>
      <p:sp>
        <p:nvSpPr>
          <p:cNvPr id="13" name="Content Placeholder 11">
            <a:extLst>
              <a:ext uri="{FF2B5EF4-FFF2-40B4-BE49-F238E27FC236}">
                <a16:creationId xmlns:a16="http://schemas.microsoft.com/office/drawing/2014/main" id="{CC9ADC35-0177-4D0A-A2B4-6BE8CB97A65E}"/>
              </a:ext>
            </a:extLst>
          </p:cNvPr>
          <p:cNvSpPr>
            <a:spLocks noGrp="1" noChangeAspect="1"/>
          </p:cNvSpPr>
          <p:nvPr>
            <p:ph sz="quarter" idx="12"/>
          </p:nvPr>
        </p:nvSpPr>
        <p:spPr>
          <a:xfrm>
            <a:off x="552450" y="2228852"/>
            <a:ext cx="3314700" cy="3314700"/>
          </a:xfrm>
          <a:prstGeom prst="rect">
            <a:avLst/>
          </a:prstGeom>
          <a:solidFill>
            <a:srgbClr val="E5F8FF"/>
          </a:solidFill>
        </p:spPr>
        <p:txBody>
          <a:bodyPr tIns="91440" bIns="91440" anchor="ctr" anchorCtr="0"/>
          <a:lstStyle>
            <a:lvl1pPr marL="0" indent="0" algn="ctr">
              <a:buNone/>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p:txBody>
      </p:sp>
      <p:sp>
        <p:nvSpPr>
          <p:cNvPr id="14" name="Content Placeholder 11">
            <a:extLst>
              <a:ext uri="{FF2B5EF4-FFF2-40B4-BE49-F238E27FC236}">
                <a16:creationId xmlns:a16="http://schemas.microsoft.com/office/drawing/2014/main" id="{887CCC8C-1CBB-4FA5-AC41-F8CE31E2C100}"/>
              </a:ext>
            </a:extLst>
          </p:cNvPr>
          <p:cNvSpPr>
            <a:spLocks noGrp="1" noChangeAspect="1"/>
          </p:cNvSpPr>
          <p:nvPr>
            <p:ph sz="quarter" idx="13"/>
          </p:nvPr>
        </p:nvSpPr>
        <p:spPr>
          <a:xfrm>
            <a:off x="8324850" y="2228852"/>
            <a:ext cx="3314700" cy="3314700"/>
          </a:xfrm>
          <a:prstGeom prst="rect">
            <a:avLst/>
          </a:prstGeom>
          <a:solidFill>
            <a:srgbClr val="E5F8FF"/>
          </a:solidFill>
        </p:spPr>
        <p:txBody>
          <a:bodyPr tIns="91440" bIns="91440" anchor="ctr" anchorCtr="0"/>
          <a:lstStyle>
            <a:lvl1pPr marL="0" indent="0" algn="ctr">
              <a:buNone/>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p:txBody>
      </p:sp>
      <p:sp>
        <p:nvSpPr>
          <p:cNvPr id="15" name="Rectangle 14">
            <a:extLst>
              <a:ext uri="{FF2B5EF4-FFF2-40B4-BE49-F238E27FC236}">
                <a16:creationId xmlns:a16="http://schemas.microsoft.com/office/drawing/2014/main" id="{65E98A6F-4362-4A68-979C-B344868D9B85}"/>
              </a:ext>
              <a:ext uri="{C183D7F6-B498-43B3-948B-1728B52AA6E4}">
                <adec:decorative xmlns:adec="http://schemas.microsoft.com/office/drawing/2017/decorative" val="1"/>
              </a:ext>
            </a:extLst>
          </p:cNvPr>
          <p:cNvSpPr>
            <a:spLocks noChangeAspect="1"/>
          </p:cNvSpPr>
          <p:nvPr/>
        </p:nvSpPr>
        <p:spPr>
          <a:xfrm>
            <a:off x="381001" y="400052"/>
            <a:ext cx="457200" cy="114300"/>
          </a:xfrm>
          <a:prstGeom prst="rect">
            <a:avLst/>
          </a:prstGeom>
          <a:solidFill>
            <a:srgbClr val="80C7F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a:solidFill>
                <a:schemeClr val="tx2"/>
              </a:solidFill>
            </a:endParaRPr>
          </a:p>
        </p:txBody>
      </p:sp>
    </p:spTree>
    <p:extLst>
      <p:ext uri="{BB962C8B-B14F-4D97-AF65-F5344CB8AC3E}">
        <p14:creationId xmlns:p14="http://schemas.microsoft.com/office/powerpoint/2010/main" val="71049625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tatement blu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D95DA-6F2D-4DB9-A4B6-50D3D1C65809}"/>
              </a:ext>
            </a:extLst>
          </p:cNvPr>
          <p:cNvSpPr>
            <a:spLocks noGrp="1"/>
          </p:cNvSpPr>
          <p:nvPr>
            <p:ph type="title"/>
          </p:nvPr>
        </p:nvSpPr>
        <p:spPr>
          <a:xfrm>
            <a:off x="398556" y="3438305"/>
            <a:ext cx="9201150" cy="2676747"/>
          </a:xfrm>
          <a:prstGeom prst="rect">
            <a:avLst/>
          </a:prstGeom>
        </p:spPr>
        <p:txBody>
          <a:bodyPr wrap="square" lIns="0" tIns="0" rIns="0" bIns="0" anchor="t" anchorCtr="0">
            <a:noAutofit/>
          </a:bodyPr>
          <a:lstStyle>
            <a:lvl1pPr>
              <a:lnSpc>
                <a:spcPct val="90000"/>
              </a:lnSpc>
              <a:defRPr sz="5400">
                <a:solidFill>
                  <a:srgbClr val="E5F8FF"/>
                </a:solidFill>
                <a:latin typeface="Arial Nova Light" panose="020B0304020202020204" pitchFamily="34" charset="0"/>
              </a:defRPr>
            </a:lvl1pPr>
          </a:lstStyle>
          <a:p>
            <a:r>
              <a:rPr lang="en-US"/>
              <a:t>Click to edit Master title style</a:t>
            </a:r>
          </a:p>
        </p:txBody>
      </p:sp>
      <p:pic>
        <p:nvPicPr>
          <p:cNvPr id="3" name="Picture 2">
            <a:extLst>
              <a:ext uri="{FF2B5EF4-FFF2-40B4-BE49-F238E27FC236}">
                <a16:creationId xmlns:a16="http://schemas.microsoft.com/office/drawing/2014/main" id="{5C487A85-65B5-4371-833A-AD6EFF69F557}"/>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403083" y="6451744"/>
            <a:ext cx="1438648" cy="187024"/>
          </a:xfrm>
          <a:prstGeom prst="rect">
            <a:avLst/>
          </a:prstGeom>
        </p:spPr>
      </p:pic>
      <p:sp>
        <p:nvSpPr>
          <p:cNvPr id="10" name="Rectangle 9">
            <a:extLst>
              <a:ext uri="{FF2B5EF4-FFF2-40B4-BE49-F238E27FC236}">
                <a16:creationId xmlns:a16="http://schemas.microsoft.com/office/drawing/2014/main" id="{06CBAE8D-A442-4706-952E-6CCFA561BE14}"/>
              </a:ext>
              <a:ext uri="{C183D7F6-B498-43B3-948B-1728B52AA6E4}">
                <adec:decorative xmlns:adec="http://schemas.microsoft.com/office/drawing/2017/decorative" val="1"/>
              </a:ext>
            </a:extLst>
          </p:cNvPr>
          <p:cNvSpPr>
            <a:spLocks noChangeAspect="1"/>
          </p:cNvSpPr>
          <p:nvPr/>
        </p:nvSpPr>
        <p:spPr>
          <a:xfrm>
            <a:off x="398556" y="2914652"/>
            <a:ext cx="457200" cy="114300"/>
          </a:xfrm>
          <a:prstGeom prst="rect">
            <a:avLst/>
          </a:prstGeom>
          <a:solidFill>
            <a:srgbClr val="80C7F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2"/>
              </a:solidFill>
            </a:endParaRPr>
          </a:p>
        </p:txBody>
      </p:sp>
    </p:spTree>
    <p:extLst>
      <p:ext uri="{BB962C8B-B14F-4D97-AF65-F5344CB8AC3E}">
        <p14:creationId xmlns:p14="http://schemas.microsoft.com/office/powerpoint/2010/main" val="309942175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3">
            <a:extLst>
              <a:ext uri="{28A0092B-C50C-407E-A947-70E740481C1C}">
                <a14:useLocalDpi xmlns:a14="http://schemas.microsoft.com/office/drawing/2010/main"/>
              </a:ext>
            </a:extLst>
          </a:blip>
          <a:stretch>
            <a:fillRect/>
          </a:stretch>
        </p:blipFill>
        <p:spPr>
          <a:xfrm>
            <a:off x="10403079" y="6451744"/>
            <a:ext cx="1438656" cy="187024"/>
          </a:xfrm>
          <a:prstGeom prst="rect">
            <a:avLst/>
          </a:prstGeom>
        </p:spPr>
      </p:pic>
      <p:sp>
        <p:nvSpPr>
          <p:cNvPr id="7" name="fl" descr="                              Dell - Internal Use - Confidential&#10;"/>
          <p:cNvSpPr txBox="1"/>
          <p:nvPr/>
        </p:nvSpPr>
        <p:spPr>
          <a:xfrm>
            <a:off x="5381061" y="6701002"/>
            <a:ext cx="1429879" cy="83100"/>
          </a:xfrm>
          <a:prstGeom prst="rect">
            <a:avLst/>
          </a:prstGeom>
          <a:noFill/>
        </p:spPr>
        <p:txBody>
          <a:bodyPr vert="horz" wrap="none" lIns="0" tIns="0" rIns="0" bIns="0" rtlCol="0" anchor="ctr" anchorCtr="0">
            <a:spAutoFit/>
          </a:bodyPr>
          <a:lstStyle/>
          <a:p>
            <a:pPr marL="0" marR="0" indent="0" algn="ctr" defTabSz="1219183" rtl="0" eaLnBrk="1" fontAlgn="base" latinLnBrk="0" hangingPunct="1">
              <a:lnSpc>
                <a:spcPct val="90000"/>
              </a:lnSpc>
              <a:spcBef>
                <a:spcPts val="133"/>
              </a:spcBef>
              <a:spcAft>
                <a:spcPts val="133"/>
              </a:spcAft>
              <a:buClrTx/>
              <a:buSzTx/>
              <a:buFontTx/>
              <a:buNone/>
              <a:tabLst/>
              <a:defRPr/>
            </a:pPr>
            <a:r>
              <a:rPr lang="en-US" sz="600" b="0" i="0" u="none" baseline="0">
                <a:solidFill>
                  <a:srgbClr val="808080"/>
                </a:solidFill>
                <a:latin typeface="Arial" panose="020B0604020202020204" pitchFamily="34" charset="0"/>
              </a:rPr>
              <a:t>Copyright © Dell Inc. All Rights Reserved.</a:t>
            </a:r>
          </a:p>
        </p:txBody>
      </p:sp>
      <p:sp>
        <p:nvSpPr>
          <p:cNvPr id="6" name="TextBox 19"/>
          <p:cNvSpPr txBox="1"/>
          <p:nvPr/>
        </p:nvSpPr>
        <p:spPr>
          <a:xfrm>
            <a:off x="5120250" y="6702028"/>
            <a:ext cx="94578" cy="83100"/>
          </a:xfrm>
          <a:prstGeom prst="rect">
            <a:avLst/>
          </a:prstGeom>
        </p:spPr>
        <p:txBody>
          <a:bodyPr vert="horz" wrap="none" lIns="0" tIns="0" rIns="0" bIns="0" rtlCol="0" anchor="ctr" anchorCtr="0">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r" rtl="0" fontAlgn="base">
              <a:lnSpc>
                <a:spcPct val="90000"/>
              </a:lnSpc>
              <a:spcBef>
                <a:spcPct val="0"/>
              </a:spcBef>
              <a:spcAft>
                <a:spcPct val="0"/>
              </a:spcAft>
              <a:buClr>
                <a:schemeClr val="bg1"/>
              </a:buClr>
            </a:pPr>
            <a:fld id="{58EC7406-F4CC-4ABF-902E-2AF4E70E5C0F}" type="slidenum">
              <a:rPr lang="en-US" sz="600" b="0" kern="1200" smtClean="0">
                <a:solidFill>
                  <a:srgbClr val="808080"/>
                </a:solidFill>
                <a:latin typeface="Arial" panose="020B0604020202020204" pitchFamily="34" charset="0"/>
                <a:ea typeface="+mn-ea"/>
                <a:cs typeface="+mn-cs"/>
              </a:rPr>
              <a:pPr algn="r" rtl="0" fontAlgn="base">
                <a:lnSpc>
                  <a:spcPct val="90000"/>
                </a:lnSpc>
                <a:spcBef>
                  <a:spcPct val="0"/>
                </a:spcBef>
                <a:spcAft>
                  <a:spcPct val="0"/>
                </a:spcAft>
                <a:buClr>
                  <a:schemeClr val="bg1"/>
                </a:buClr>
              </a:pPr>
              <a:t>‹#›</a:t>
            </a:fld>
            <a:endParaRPr lang="en-US" sz="600" b="0" kern="1200" err="1">
              <a:solidFill>
                <a:srgbClr val="808080"/>
              </a:solidFill>
              <a:latin typeface="Arial" panose="020B0604020202020204" pitchFamily="34" charset="0"/>
              <a:ea typeface="+mn-ea"/>
              <a:cs typeface="+mn-cs"/>
            </a:endParaRPr>
          </a:p>
        </p:txBody>
      </p:sp>
      <p:sp>
        <p:nvSpPr>
          <p:cNvPr id="2" name="MSIPCMContentMarking" descr="{&quot;HashCode&quot;:-1876667767,&quot;Placement&quot;:&quot;Footer&quot;,&quot;Top&quot;:523.380066,&quot;Left&quot;:0.0,&quot;SlideWidth&quot;:960,&quot;SlideHeight&quot;:540}">
            <a:extLst>
              <a:ext uri="{FF2B5EF4-FFF2-40B4-BE49-F238E27FC236}">
                <a16:creationId xmlns:a16="http://schemas.microsoft.com/office/drawing/2014/main" id="{78233BA3-B86D-E4FD-91EF-AE90B0FE7373}"/>
              </a:ext>
            </a:extLst>
          </p:cNvPr>
          <p:cNvSpPr txBox="1"/>
          <p:nvPr/>
        </p:nvSpPr>
        <p:spPr>
          <a:xfrm>
            <a:off x="0" y="6646927"/>
            <a:ext cx="1185008" cy="211073"/>
          </a:xfrm>
          <a:prstGeom prst="rect">
            <a:avLst/>
          </a:prstGeom>
          <a:noFill/>
        </p:spPr>
        <p:txBody>
          <a:bodyPr vert="horz" wrap="square" lIns="0" tIns="0" rIns="0" bIns="0" rtlCol="0" anchor="ctr" anchorCtr="1">
            <a:spAutoFit/>
          </a:bodyPr>
          <a:lstStyle/>
          <a:p>
            <a:pPr algn="l">
              <a:spcBef>
                <a:spcPts val="0"/>
              </a:spcBef>
              <a:spcAft>
                <a:spcPts val="0"/>
              </a:spcAft>
            </a:pPr>
            <a:r>
              <a:rPr lang="en-US" sz="700">
                <a:solidFill>
                  <a:srgbClr val="737373"/>
                </a:solidFill>
                <a:latin typeface="Calibri" panose="020F0502020204030204" pitchFamily="34" charset="0"/>
              </a:rPr>
              <a:t>Internal Use - Confidential</a:t>
            </a:r>
          </a:p>
        </p:txBody>
      </p:sp>
      <p:sp>
        <p:nvSpPr>
          <p:cNvPr id="3" name="MSIPCMContentMarking" descr="{&quot;HashCode&quot;:-1876667767,&quot;Placement&quot;:&quot;Footer&quot;,&quot;Top&quot;:523.380066,&quot;Left&quot;:0.0,&quot;SlideWidth&quot;:960,&quot;SlideHeight&quot;:540}">
            <a:extLst>
              <a:ext uri="{FF2B5EF4-FFF2-40B4-BE49-F238E27FC236}">
                <a16:creationId xmlns:a16="http://schemas.microsoft.com/office/drawing/2014/main" id="{00A9CDFA-2206-53BA-07F0-C4ECE76B1771}"/>
              </a:ext>
            </a:extLst>
          </p:cNvPr>
          <p:cNvSpPr txBox="1"/>
          <p:nvPr/>
        </p:nvSpPr>
        <p:spPr>
          <a:xfrm>
            <a:off x="0" y="6646927"/>
            <a:ext cx="1185008" cy="211073"/>
          </a:xfrm>
          <a:prstGeom prst="rect">
            <a:avLst/>
          </a:prstGeom>
          <a:noFill/>
        </p:spPr>
        <p:txBody>
          <a:bodyPr vert="horz" wrap="square" lIns="0" tIns="0" rIns="0" bIns="0" rtlCol="0" anchor="ctr" anchorCtr="1">
            <a:spAutoFit/>
          </a:bodyPr>
          <a:lstStyle/>
          <a:p>
            <a:pPr algn="l">
              <a:spcBef>
                <a:spcPts val="0"/>
              </a:spcBef>
              <a:spcAft>
                <a:spcPts val="0"/>
              </a:spcAft>
            </a:pPr>
            <a:r>
              <a:rPr lang="en-US" sz="700">
                <a:solidFill>
                  <a:srgbClr val="737373"/>
                </a:solidFill>
                <a:latin typeface="Calibri" panose="020F0502020204030204" pitchFamily="34" charset="0"/>
              </a:rPr>
              <a:t>Internal Use - Confidential</a:t>
            </a:r>
          </a:p>
        </p:txBody>
      </p:sp>
      <p:sp>
        <p:nvSpPr>
          <p:cNvPr id="4" name="MSIPCMContentMarking" descr="{&quot;HashCode&quot;:-1876667767,&quot;Placement&quot;:&quot;Footer&quot;,&quot;Top&quot;:523.380066,&quot;Left&quot;:0.0,&quot;SlideWidth&quot;:960,&quot;SlideHeight&quot;:540}">
            <a:extLst>
              <a:ext uri="{FF2B5EF4-FFF2-40B4-BE49-F238E27FC236}">
                <a16:creationId xmlns:a16="http://schemas.microsoft.com/office/drawing/2014/main" id="{4488229F-59CA-8B29-E09E-9A3C0163C569}"/>
              </a:ext>
            </a:extLst>
          </p:cNvPr>
          <p:cNvSpPr txBox="1"/>
          <p:nvPr userDrawn="1"/>
        </p:nvSpPr>
        <p:spPr>
          <a:xfrm>
            <a:off x="0" y="6646927"/>
            <a:ext cx="1185008" cy="211073"/>
          </a:xfrm>
          <a:prstGeom prst="rect">
            <a:avLst/>
          </a:prstGeom>
          <a:noFill/>
        </p:spPr>
        <p:txBody>
          <a:bodyPr vert="horz" wrap="square" lIns="0" tIns="0" rIns="0" bIns="0" rtlCol="0" anchor="ctr" anchorCtr="1">
            <a:spAutoFit/>
          </a:bodyPr>
          <a:lstStyle/>
          <a:p>
            <a:pPr algn="l">
              <a:spcBef>
                <a:spcPts val="0"/>
              </a:spcBef>
              <a:spcAft>
                <a:spcPts val="0"/>
              </a:spcAft>
            </a:pPr>
            <a:r>
              <a:rPr lang="en-US" sz="700">
                <a:solidFill>
                  <a:srgbClr val="737373"/>
                </a:solidFill>
                <a:latin typeface="Calibri" panose="020F0502020204030204" pitchFamily="34" charset="0"/>
              </a:rPr>
              <a:t>Internal Use - Confidential</a:t>
            </a:r>
          </a:p>
        </p:txBody>
      </p:sp>
    </p:spTree>
    <p:extLst>
      <p:ext uri="{BB962C8B-B14F-4D97-AF65-F5344CB8AC3E}">
        <p14:creationId xmlns:p14="http://schemas.microsoft.com/office/powerpoint/2010/main" val="2181138421"/>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 id="2147483827" r:id="rId18"/>
    <p:sldLayoutId id="2147483828" r:id="rId19"/>
    <p:sldLayoutId id="2147483829" r:id="rId20"/>
    <p:sldLayoutId id="2147483830" r:id="rId21"/>
    <p:sldLayoutId id="2147483831" r:id="rId22"/>
    <p:sldLayoutId id="2147483832" r:id="rId23"/>
    <p:sldLayoutId id="2147483833" r:id="rId24"/>
    <p:sldLayoutId id="2147483834" r:id="rId25"/>
    <p:sldLayoutId id="2147483835" r:id="rId26"/>
    <p:sldLayoutId id="2147483836" r:id="rId27"/>
    <p:sldLayoutId id="2147483837" r:id="rId28"/>
    <p:sldLayoutId id="2147483838" r:id="rId29"/>
    <p:sldLayoutId id="2147483839" r:id="rId30"/>
    <p:sldLayoutId id="2147483840" r:id="rId31"/>
    <p:sldLayoutId id="2147483841" r:id="rId32"/>
    <p:sldLayoutId id="2147483842" r:id="rId33"/>
    <p:sldLayoutId id="2147483843" r:id="rId34"/>
    <p:sldLayoutId id="2147483844" r:id="rId35"/>
    <p:sldLayoutId id="2147483845" r:id="rId36"/>
    <p:sldLayoutId id="2147483846" r:id="rId37"/>
    <p:sldLayoutId id="2147483847" r:id="rId38"/>
    <p:sldLayoutId id="2147483848" r:id="rId39"/>
    <p:sldLayoutId id="2147483849" r:id="rId40"/>
    <p:sldLayoutId id="2147483850" r:id="rId41"/>
  </p:sldLayoutIdLst>
  <p:txStyles>
    <p:titleStyle>
      <a:lvl1pPr algn="l" defTabSz="91438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7" indent="-228597" algn="l" defTabSz="91438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0" indent="-228597" algn="l" defTabSz="91438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2" indent="-228597" algn="l" defTabSz="91438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76" indent="-228597" algn="l" defTabSz="91438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70" indent="-228597" algn="l" defTabSz="91438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62" indent="-228597" algn="l" defTabSz="91438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55" indent="-228597" algn="l" defTabSz="91438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49" indent="-228597" algn="l" defTabSz="91438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42" indent="-228597" algn="l" defTabSz="91438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6" rtl="0" eaLnBrk="1" latinLnBrk="0" hangingPunct="1">
        <a:defRPr sz="1800" kern="1200">
          <a:solidFill>
            <a:schemeClr val="tx1"/>
          </a:solidFill>
          <a:latin typeface="+mn-lt"/>
          <a:ea typeface="+mn-ea"/>
          <a:cs typeface="+mn-cs"/>
        </a:defRPr>
      </a:lvl1pPr>
      <a:lvl2pPr marL="457194" algn="l" defTabSz="914386" rtl="0" eaLnBrk="1" latinLnBrk="0" hangingPunct="1">
        <a:defRPr sz="1800" kern="1200">
          <a:solidFill>
            <a:schemeClr val="tx1"/>
          </a:solidFill>
          <a:latin typeface="+mn-lt"/>
          <a:ea typeface="+mn-ea"/>
          <a:cs typeface="+mn-cs"/>
        </a:defRPr>
      </a:lvl2pPr>
      <a:lvl3pPr marL="914386" algn="l" defTabSz="914386" rtl="0" eaLnBrk="1" latinLnBrk="0" hangingPunct="1">
        <a:defRPr sz="1800" kern="1200">
          <a:solidFill>
            <a:schemeClr val="tx1"/>
          </a:solidFill>
          <a:latin typeface="+mn-lt"/>
          <a:ea typeface="+mn-ea"/>
          <a:cs typeface="+mn-cs"/>
        </a:defRPr>
      </a:lvl3pPr>
      <a:lvl4pPr marL="1371579" algn="l" defTabSz="914386" rtl="0" eaLnBrk="1" latinLnBrk="0" hangingPunct="1">
        <a:defRPr sz="1800" kern="1200">
          <a:solidFill>
            <a:schemeClr val="tx1"/>
          </a:solidFill>
          <a:latin typeface="+mn-lt"/>
          <a:ea typeface="+mn-ea"/>
          <a:cs typeface="+mn-cs"/>
        </a:defRPr>
      </a:lvl4pPr>
      <a:lvl5pPr marL="1828773" algn="l" defTabSz="914386" rtl="0" eaLnBrk="1" latinLnBrk="0" hangingPunct="1">
        <a:defRPr sz="1800" kern="1200">
          <a:solidFill>
            <a:schemeClr val="tx1"/>
          </a:solidFill>
          <a:latin typeface="+mn-lt"/>
          <a:ea typeface="+mn-ea"/>
          <a:cs typeface="+mn-cs"/>
        </a:defRPr>
      </a:lvl5pPr>
      <a:lvl6pPr marL="2285966" algn="l" defTabSz="914386" rtl="0" eaLnBrk="1" latinLnBrk="0" hangingPunct="1">
        <a:defRPr sz="1800" kern="1200">
          <a:solidFill>
            <a:schemeClr val="tx1"/>
          </a:solidFill>
          <a:latin typeface="+mn-lt"/>
          <a:ea typeface="+mn-ea"/>
          <a:cs typeface="+mn-cs"/>
        </a:defRPr>
      </a:lvl6pPr>
      <a:lvl7pPr marL="2743158" algn="l" defTabSz="914386" rtl="0" eaLnBrk="1" latinLnBrk="0" hangingPunct="1">
        <a:defRPr sz="1800" kern="1200">
          <a:solidFill>
            <a:schemeClr val="tx1"/>
          </a:solidFill>
          <a:latin typeface="+mn-lt"/>
          <a:ea typeface="+mn-ea"/>
          <a:cs typeface="+mn-cs"/>
        </a:defRPr>
      </a:lvl7pPr>
      <a:lvl8pPr marL="3200352" algn="l" defTabSz="914386" rtl="0" eaLnBrk="1" latinLnBrk="0" hangingPunct="1">
        <a:defRPr sz="1800" kern="1200">
          <a:solidFill>
            <a:schemeClr val="tx1"/>
          </a:solidFill>
          <a:latin typeface="+mn-lt"/>
          <a:ea typeface="+mn-ea"/>
          <a:cs typeface="+mn-cs"/>
        </a:defRPr>
      </a:lvl8pPr>
      <a:lvl9pPr marL="3657546" algn="l" defTabSz="9143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240">
          <p15:clr>
            <a:srgbClr val="F26B43"/>
          </p15:clr>
        </p15:guide>
        <p15:guide id="4" pos="74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7EDA0BE-5601-5CD7-A896-2A455DCFB8F4}"/>
              </a:ext>
            </a:extLst>
          </p:cNvPr>
          <p:cNvSpPr>
            <a:spLocks noGrp="1"/>
          </p:cNvSpPr>
          <p:nvPr>
            <p:ph type="subTitle" idx="1"/>
          </p:nvPr>
        </p:nvSpPr>
        <p:spPr/>
        <p:txBody>
          <a:bodyPr/>
          <a:lstStyle/>
          <a:p>
            <a:r>
              <a:rPr lang="en-US" dirty="0"/>
              <a:t>This solution would leverage machine learning algorithms to analyze data from various sensors embedded in Dell's hardware devices, such as servers, storage systems, and networking equipment.</a:t>
            </a:r>
          </a:p>
        </p:txBody>
      </p:sp>
      <p:sp>
        <p:nvSpPr>
          <p:cNvPr id="3" name="Title 2">
            <a:extLst>
              <a:ext uri="{FF2B5EF4-FFF2-40B4-BE49-F238E27FC236}">
                <a16:creationId xmlns:a16="http://schemas.microsoft.com/office/drawing/2014/main" id="{1EE0D9FE-2FE9-5477-88EF-E554DB202019}"/>
              </a:ext>
            </a:extLst>
          </p:cNvPr>
          <p:cNvSpPr>
            <a:spLocks noGrp="1"/>
          </p:cNvSpPr>
          <p:nvPr>
            <p:ph type="title"/>
          </p:nvPr>
        </p:nvSpPr>
        <p:spPr>
          <a:xfrm>
            <a:off x="381000" y="990417"/>
            <a:ext cx="7969282" cy="2243691"/>
          </a:xfrm>
        </p:spPr>
        <p:txBody>
          <a:bodyPr/>
          <a:lstStyle/>
          <a:p>
            <a:r>
              <a:rPr lang="en-US" b="1" i="0" dirty="0">
                <a:solidFill>
                  <a:schemeClr val="tx1">
                    <a:lumMod val="20000"/>
                    <a:lumOff val="80000"/>
                  </a:schemeClr>
                </a:solidFill>
                <a:effectLst/>
                <a:latin typeface="Segoe UI Regular WestEuropean"/>
              </a:rPr>
              <a:t>AI-powered predictive maintenance solution for hardware products</a:t>
            </a:r>
            <a:endParaRPr lang="en-US" dirty="0">
              <a:solidFill>
                <a:schemeClr val="tx1">
                  <a:lumMod val="20000"/>
                  <a:lumOff val="80000"/>
                </a:schemeClr>
              </a:solidFill>
            </a:endParaRPr>
          </a:p>
        </p:txBody>
      </p:sp>
    </p:spTree>
    <p:extLst>
      <p:ext uri="{BB962C8B-B14F-4D97-AF65-F5344CB8AC3E}">
        <p14:creationId xmlns:p14="http://schemas.microsoft.com/office/powerpoint/2010/main" val="85770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966EE-AADD-0F7A-6393-62672035FFE6}"/>
              </a:ext>
            </a:extLst>
          </p:cNvPr>
          <p:cNvSpPr>
            <a:spLocks noGrp="1"/>
          </p:cNvSpPr>
          <p:nvPr>
            <p:ph type="title"/>
          </p:nvPr>
        </p:nvSpPr>
        <p:spPr>
          <a:xfrm>
            <a:off x="381001" y="801184"/>
            <a:ext cx="2577956" cy="3483139"/>
          </a:xfrm>
        </p:spPr>
        <p:txBody>
          <a:bodyPr/>
          <a:lstStyle/>
          <a:p>
            <a:r>
              <a:rPr lang="en-US" b="1" i="0" dirty="0">
                <a:solidFill>
                  <a:srgbClr val="000000"/>
                </a:solidFill>
                <a:effectLst/>
                <a:latin typeface="Segoe UI Regular WestEuropean"/>
              </a:rPr>
              <a:t>AI-powered predictive maintenance solution for hardware products</a:t>
            </a:r>
            <a:endParaRPr lang="en-US" dirty="0"/>
          </a:p>
        </p:txBody>
      </p:sp>
      <p:sp>
        <p:nvSpPr>
          <p:cNvPr id="7" name="TextBox 6">
            <a:extLst>
              <a:ext uri="{FF2B5EF4-FFF2-40B4-BE49-F238E27FC236}">
                <a16:creationId xmlns:a16="http://schemas.microsoft.com/office/drawing/2014/main" id="{BD90B1BE-B64E-E1F2-4228-829DFA6657BF}"/>
              </a:ext>
            </a:extLst>
          </p:cNvPr>
          <p:cNvSpPr txBox="1"/>
          <p:nvPr/>
        </p:nvSpPr>
        <p:spPr>
          <a:xfrm>
            <a:off x="3051424" y="340154"/>
            <a:ext cx="1818528" cy="276999"/>
          </a:xfrm>
          <a:prstGeom prst="rect">
            <a:avLst/>
          </a:prstGeom>
          <a:noFill/>
        </p:spPr>
        <p:txBody>
          <a:bodyPr wrap="square" lIns="0" tIns="0" rIns="0" bIns="0" rtlCol="0">
            <a:spAutoFit/>
          </a:bodyPr>
          <a:lstStyle/>
          <a:p>
            <a:pPr algn="ctr"/>
            <a:r>
              <a:rPr lang="en-US" b="1" dirty="0">
                <a:solidFill>
                  <a:schemeClr val="bg2"/>
                </a:solidFill>
              </a:rPr>
              <a:t>Overview</a:t>
            </a:r>
          </a:p>
        </p:txBody>
      </p:sp>
      <p:sp>
        <p:nvSpPr>
          <p:cNvPr id="9" name="TextBox 8">
            <a:extLst>
              <a:ext uri="{FF2B5EF4-FFF2-40B4-BE49-F238E27FC236}">
                <a16:creationId xmlns:a16="http://schemas.microsoft.com/office/drawing/2014/main" id="{7EC9BA80-F6D4-FC82-C541-9E2E632ECC1D}"/>
              </a:ext>
            </a:extLst>
          </p:cNvPr>
          <p:cNvSpPr txBox="1"/>
          <p:nvPr/>
        </p:nvSpPr>
        <p:spPr>
          <a:xfrm>
            <a:off x="3318552" y="767140"/>
            <a:ext cx="7808360" cy="3323987"/>
          </a:xfrm>
          <a:prstGeom prst="rect">
            <a:avLst/>
          </a:prstGeom>
          <a:noFill/>
        </p:spPr>
        <p:txBody>
          <a:bodyPr wrap="square" lIns="0" tIns="0" rIns="0" bIns="0" rtlCol="0">
            <a:spAutoFit/>
          </a:bodyPr>
          <a:lstStyle/>
          <a:p>
            <a:r>
              <a:rPr lang="en-US" dirty="0">
                <a:solidFill>
                  <a:schemeClr val="bg2"/>
                </a:solidFill>
              </a:rPr>
              <a:t>The AI system could continuously monitor the performance and health of these devices in real-time, collecting data on various parameters such as temperature, voltage, fan speed, and network traffic. By analyzing this data and comparing it against historical patterns and known failure signatures, the AI system could detect early signs of potential hardware failures or performance degradation.</a:t>
            </a:r>
          </a:p>
          <a:p>
            <a:endParaRPr lang="en-US" dirty="0">
              <a:solidFill>
                <a:schemeClr val="bg2"/>
              </a:solidFill>
            </a:endParaRPr>
          </a:p>
          <a:p>
            <a:r>
              <a:rPr lang="en-US" dirty="0">
                <a:solidFill>
                  <a:schemeClr val="bg2"/>
                </a:solidFill>
              </a:rPr>
              <a:t>Once a potential issue is identified, the system could proactively notify IT administrators or Dell's technical support team, providing them with detailed diagnostic information and recommended actions to address the problem. This would help organizations to prevent unexpected hardware failures, minimize downtime, and improve overall system reliability.</a:t>
            </a:r>
          </a:p>
        </p:txBody>
      </p:sp>
      <p:sp>
        <p:nvSpPr>
          <p:cNvPr id="10" name="TextBox 9">
            <a:extLst>
              <a:ext uri="{FF2B5EF4-FFF2-40B4-BE49-F238E27FC236}">
                <a16:creationId xmlns:a16="http://schemas.microsoft.com/office/drawing/2014/main" id="{907CF34E-84BB-3954-542D-2FC3A3A27216}"/>
              </a:ext>
            </a:extLst>
          </p:cNvPr>
          <p:cNvSpPr txBox="1"/>
          <p:nvPr/>
        </p:nvSpPr>
        <p:spPr>
          <a:xfrm>
            <a:off x="3051424" y="4111479"/>
            <a:ext cx="1808253" cy="276999"/>
          </a:xfrm>
          <a:prstGeom prst="rect">
            <a:avLst/>
          </a:prstGeom>
          <a:noFill/>
        </p:spPr>
        <p:txBody>
          <a:bodyPr wrap="square" lIns="0" tIns="0" rIns="0" bIns="0" rtlCol="0">
            <a:spAutoFit/>
          </a:bodyPr>
          <a:lstStyle/>
          <a:p>
            <a:pPr algn="ctr"/>
            <a:r>
              <a:rPr lang="en-US" b="1" dirty="0">
                <a:solidFill>
                  <a:schemeClr val="bg2"/>
                </a:solidFill>
              </a:rPr>
              <a:t>Benefits</a:t>
            </a:r>
          </a:p>
        </p:txBody>
      </p:sp>
      <p:sp>
        <p:nvSpPr>
          <p:cNvPr id="11" name="TextBox 10">
            <a:extLst>
              <a:ext uri="{FF2B5EF4-FFF2-40B4-BE49-F238E27FC236}">
                <a16:creationId xmlns:a16="http://schemas.microsoft.com/office/drawing/2014/main" id="{1C8523A6-CC93-27B2-8F40-50DAB7BDA3C5}"/>
              </a:ext>
            </a:extLst>
          </p:cNvPr>
          <p:cNvSpPr txBox="1"/>
          <p:nvPr/>
        </p:nvSpPr>
        <p:spPr>
          <a:xfrm>
            <a:off x="3400745" y="4578854"/>
            <a:ext cx="6369979" cy="166199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bg2"/>
                </a:solidFill>
              </a:rPr>
              <a:t>Increased uptime and reduced downtime</a:t>
            </a:r>
          </a:p>
          <a:p>
            <a:pPr marL="285750" indent="-285750">
              <a:buFont typeface="Arial" panose="020B0604020202020204" pitchFamily="34" charset="0"/>
              <a:buChar char="•"/>
            </a:pPr>
            <a:r>
              <a:rPr lang="en-US" dirty="0">
                <a:solidFill>
                  <a:schemeClr val="bg2"/>
                </a:solidFill>
              </a:rPr>
              <a:t>Cost savings</a:t>
            </a:r>
          </a:p>
          <a:p>
            <a:pPr marL="285750" indent="-285750">
              <a:buFont typeface="Arial" panose="020B0604020202020204" pitchFamily="34" charset="0"/>
              <a:buChar char="•"/>
            </a:pPr>
            <a:r>
              <a:rPr lang="en-US" dirty="0">
                <a:solidFill>
                  <a:schemeClr val="bg2"/>
                </a:solidFill>
              </a:rPr>
              <a:t>Improved customer satisfaction</a:t>
            </a:r>
          </a:p>
          <a:p>
            <a:pPr marL="285750" indent="-285750">
              <a:buFont typeface="Arial" panose="020B0604020202020204" pitchFamily="34" charset="0"/>
              <a:buChar char="•"/>
            </a:pPr>
            <a:r>
              <a:rPr lang="en-US" dirty="0">
                <a:solidFill>
                  <a:schemeClr val="bg2"/>
                </a:solidFill>
              </a:rPr>
              <a:t>Enhanced product development</a:t>
            </a:r>
          </a:p>
          <a:p>
            <a:pPr marL="285750" indent="-285750">
              <a:buFont typeface="Arial" panose="020B0604020202020204" pitchFamily="34" charset="0"/>
              <a:buChar char="•"/>
            </a:pPr>
            <a:r>
              <a:rPr lang="en-US" dirty="0">
                <a:solidFill>
                  <a:schemeClr val="bg2"/>
                </a:solidFill>
              </a:rPr>
              <a:t>Competitive advantage</a:t>
            </a:r>
          </a:p>
          <a:p>
            <a:pPr marL="285750" indent="-285750" algn="ctr">
              <a:buFont typeface="Arial" panose="020B0604020202020204" pitchFamily="34" charset="0"/>
              <a:buChar char="•"/>
            </a:pPr>
            <a:endParaRPr lang="en-US" dirty="0">
              <a:solidFill>
                <a:schemeClr val="bg2"/>
              </a:solidFill>
            </a:endParaRPr>
          </a:p>
        </p:txBody>
      </p:sp>
    </p:spTree>
    <p:extLst>
      <p:ext uri="{BB962C8B-B14F-4D97-AF65-F5344CB8AC3E}">
        <p14:creationId xmlns:p14="http://schemas.microsoft.com/office/powerpoint/2010/main" val="1779532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0A145-AF3D-2B8F-D3C3-86BAD8E4D7A5}"/>
              </a:ext>
            </a:extLst>
          </p:cNvPr>
          <p:cNvSpPr>
            <a:spLocks noGrp="1"/>
          </p:cNvSpPr>
          <p:nvPr>
            <p:ph type="title"/>
          </p:nvPr>
        </p:nvSpPr>
        <p:spPr/>
        <p:txBody>
          <a:bodyPr/>
          <a:lstStyle/>
          <a:p>
            <a:r>
              <a:rPr lang="en-US" dirty="0"/>
              <a:t>Flow Diagram (optional)</a:t>
            </a:r>
          </a:p>
        </p:txBody>
      </p:sp>
    </p:spTree>
    <p:extLst>
      <p:ext uri="{BB962C8B-B14F-4D97-AF65-F5344CB8AC3E}">
        <p14:creationId xmlns:p14="http://schemas.microsoft.com/office/powerpoint/2010/main" val="4060823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C087F-37D1-91F6-DA62-40BDBB112B31}"/>
              </a:ext>
            </a:extLst>
          </p:cNvPr>
          <p:cNvSpPr>
            <a:spLocks noGrp="1"/>
          </p:cNvSpPr>
          <p:nvPr>
            <p:ph type="title"/>
          </p:nvPr>
        </p:nvSpPr>
        <p:spPr/>
        <p:txBody>
          <a:bodyPr/>
          <a:lstStyle/>
          <a:p>
            <a:r>
              <a:rPr lang="en-US" dirty="0"/>
              <a:t>Prototype Demo (optional)</a:t>
            </a:r>
          </a:p>
        </p:txBody>
      </p:sp>
    </p:spTree>
    <p:extLst>
      <p:ext uri="{BB962C8B-B14F-4D97-AF65-F5344CB8AC3E}">
        <p14:creationId xmlns:p14="http://schemas.microsoft.com/office/powerpoint/2010/main" val="3046496156"/>
      </p:ext>
    </p:extLst>
  </p:cSld>
  <p:clrMapOvr>
    <a:masterClrMapping/>
  </p:clrMapOvr>
</p:sld>
</file>

<file path=ppt/theme/theme1.xml><?xml version="1.0" encoding="utf-8"?>
<a:theme xmlns:a="http://schemas.openxmlformats.org/drawingml/2006/main" name="Dell FY24 Template">
  <a:themeElements>
    <a:clrScheme name="DT 2023">
      <a:dk1>
        <a:srgbClr val="808080"/>
      </a:dk1>
      <a:lt1>
        <a:srgbClr val="0672CB"/>
      </a:lt1>
      <a:dk2>
        <a:srgbClr val="FFFFFF"/>
      </a:dk2>
      <a:lt2>
        <a:srgbClr val="000000"/>
      </a:lt2>
      <a:accent1>
        <a:srgbClr val="0D2155"/>
      </a:accent1>
      <a:accent2>
        <a:srgbClr val="247554"/>
      </a:accent2>
      <a:accent3>
        <a:srgbClr val="F4BB5E"/>
      </a:accent3>
      <a:accent4>
        <a:srgbClr val="E5F8FF"/>
      </a:accent4>
      <a:accent5>
        <a:srgbClr val="691D3F"/>
      </a:accent5>
      <a:accent6>
        <a:srgbClr val="0C32A4"/>
      </a:accent6>
      <a:hlink>
        <a:srgbClr val="0672CB"/>
      </a:hlink>
      <a:folHlink>
        <a:srgbClr val="612CB0"/>
      </a:folHlink>
    </a:clrScheme>
    <a:fontScheme name="Custom 1">
      <a:majorFont>
        <a:latin typeface="Arial Nova 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2700">
          <a:solidFill>
            <a:schemeClr val="bg2"/>
          </a:solidFill>
        </a:ln>
      </a:spPr>
      <a:bodyPr rtlCol="0" anchor="ctr"/>
      <a:lstStyle>
        <a:defPPr algn="ctr">
          <a:defRPr sz="1200" dirty="0" smtClean="0">
            <a:solidFill>
              <a:schemeClr val="bg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ctr">
          <a:defRPr dirty="0" smtClean="0">
            <a:solidFill>
              <a:schemeClr val="bg2"/>
            </a:solidFill>
          </a:defRPr>
        </a:defPPr>
      </a:lstStyle>
    </a:txDef>
  </a:objectDefaults>
  <a:extraClrSchemeLst/>
  <a:extLst>
    <a:ext uri="{05A4C25C-085E-4340-85A3-A5531E510DB2}">
      <thm15:themeFamily xmlns:thm15="http://schemas.microsoft.com/office/thememl/2012/main" name="Dell AI Hackathon Presentation Template" id="{483C2710-95AF-4CA5-96D2-0690CB0E90FB}" vid="{AB9E16B6-1E1B-4C5C-9C90-51D0A64F5E3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EBB4F133425C44ABC606FB66A39F074" ma:contentTypeVersion="7" ma:contentTypeDescription="Create a new document." ma:contentTypeScope="" ma:versionID="c607eafe2e6196c5cef99ccd8b8c24b8">
  <xsd:schema xmlns:xsd="http://www.w3.org/2001/XMLSchema" xmlns:xs="http://www.w3.org/2001/XMLSchema" xmlns:p="http://schemas.microsoft.com/office/2006/metadata/properties" xmlns:ns2="537a8ea9-1415-44cc-8273-18391b206414" xmlns:ns3="317c8bd1-9864-482c-94a3-1a87c7c1ec9e" targetNamespace="http://schemas.microsoft.com/office/2006/metadata/properties" ma:root="true" ma:fieldsID="002dc57f1638abde653a957d084c5224" ns2:_="" ns3:_="">
    <xsd:import namespace="537a8ea9-1415-44cc-8273-18391b206414"/>
    <xsd:import namespace="317c8bd1-9864-482c-94a3-1a87c7c1ec9e"/>
    <xsd:element name="properties">
      <xsd:complexType>
        <xsd:sequence>
          <xsd:element name="documentManagement">
            <xsd:complexType>
              <xsd:all>
                <xsd:element ref="ns2:SiteCategories" minOccurs="0"/>
                <xsd:element ref="ns2:TaxKeywordTaxHTField" minOccurs="0"/>
                <xsd:element ref="ns2:TaxCatchAll"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7a8ea9-1415-44cc-8273-18391b206414" elementFormDefault="qualified">
    <xsd:import namespace="http://schemas.microsoft.com/office/2006/documentManagement/types"/>
    <xsd:import namespace="http://schemas.microsoft.com/office/infopath/2007/PartnerControls"/>
    <xsd:element name="SiteCategories" ma:index="8" nillable="true" ma:displayName="SiteCategories" ma:default="" ma:internalName="SiteCategories">
      <xsd:complexType>
        <xsd:complexContent>
          <xsd:extension base="dms:MultiChoice">
            <xsd:sequence>
              <xsd:element name="Value" maxOccurs="unbounded" minOccurs="0" nillable="true">
                <xsd:simpleType>
                  <xsd:restriction base="dms:Choice">
                    <xsd:enumeration value="Enter Choice #1"/>
                  </xsd:restriction>
                </xsd:simpleType>
              </xsd:element>
            </xsd:sequence>
          </xsd:extension>
        </xsd:complexContent>
      </xsd:complexType>
    </xsd:element>
    <xsd:element name="TaxKeywordTaxHTField" ma:index="10" nillable="true" ma:taxonomy="true" ma:internalName="TaxKeywordTaxHTField" ma:taxonomyFieldName="TaxKeyword" ma:displayName="Enterprise Keywords" ma:fieldId="{23f27201-bee3-471e-b2e7-b64fd8b7ca38}" ma:taxonomyMulti="true" ma:sspId="f4a8f3d3-8814-4760-a664-575ca63320f0" ma:termSetId="00000000-0000-0000-0000-000000000000" ma:anchorId="00000000-0000-0000-0000-000000000000" ma:open="true" ma:isKeyword="true">
      <xsd:complexType>
        <xsd:sequence>
          <xsd:element ref="pc:Terms" minOccurs="0" maxOccurs="1"/>
        </xsd:sequence>
      </xsd:complexType>
    </xsd:element>
    <xsd:element name="TaxCatchAll" ma:index="11" nillable="true" ma:displayName="Taxonomy Catch All Column" ma:hidden="true" ma:list="{0f5c074d-9b43-4c1d-a634-bc8e52e19a63}" ma:internalName="TaxCatchAll" ma:showField="CatchAllData" ma:web="537a8ea9-1415-44cc-8273-18391b206414">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317c8bd1-9864-482c-94a3-1a87c7c1ec9e"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537a8ea9-1415-44cc-8273-18391b206414" xsi:nil="true"/>
    <TaxKeywordTaxHTField xmlns="537a8ea9-1415-44cc-8273-18391b206414">
      <Terms xmlns="http://schemas.microsoft.com/office/infopath/2007/PartnerControls"/>
    </TaxKeywordTaxHTField>
    <SiteCategories xmlns="537a8ea9-1415-44cc-8273-18391b206414" xsi:nil="true"/>
  </documentManagement>
</p:properties>
</file>

<file path=customXml/itemProps1.xml><?xml version="1.0" encoding="utf-8"?>
<ds:datastoreItem xmlns:ds="http://schemas.openxmlformats.org/officeDocument/2006/customXml" ds:itemID="{841DFFB7-2F17-43ED-8B1A-FF665690D4C1}">
  <ds:schemaRefs>
    <ds:schemaRef ds:uri="http://schemas.microsoft.com/sharepoint/v3/contenttype/forms"/>
  </ds:schemaRefs>
</ds:datastoreItem>
</file>

<file path=customXml/itemProps2.xml><?xml version="1.0" encoding="utf-8"?>
<ds:datastoreItem xmlns:ds="http://schemas.openxmlformats.org/officeDocument/2006/customXml" ds:itemID="{D5047B57-12AE-47FC-9EDA-32558F0ABC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7a8ea9-1415-44cc-8273-18391b206414"/>
    <ds:schemaRef ds:uri="317c8bd1-9864-482c-94a3-1a87c7c1ec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399E645-2A54-418F-8CF2-819676730291}">
  <ds:schemaRefs>
    <ds:schemaRef ds:uri="317c8bd1-9864-482c-94a3-1a87c7c1ec9e"/>
    <ds:schemaRef ds:uri="http://schemas.microsoft.com/office/infopath/2007/PartnerControls"/>
    <ds:schemaRef ds:uri="http://schemas.microsoft.com/office/2006/documentManagement/types"/>
    <ds:schemaRef ds:uri="http://purl.org/dc/dcmitype/"/>
    <ds:schemaRef ds:uri="http://www.w3.org/XML/1998/namespace"/>
    <ds:schemaRef ds:uri="http://purl.org/dc/elements/1.1/"/>
    <ds:schemaRef ds:uri="http://purl.org/dc/terms/"/>
    <ds:schemaRef ds:uri="http://schemas.openxmlformats.org/package/2006/metadata/core-properties"/>
    <ds:schemaRef ds:uri="537a8ea9-1415-44cc-8273-18391b206414"/>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AI-powered predictive maintenance solution for hardware products</Template>
  <TotalTime>10</TotalTime>
  <Words>188</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Segoe UI Regular WestEuropean</vt:lpstr>
      <vt:lpstr>Arial</vt:lpstr>
      <vt:lpstr>Arial Nova Light</vt:lpstr>
      <vt:lpstr>Calibri</vt:lpstr>
      <vt:lpstr>Wingdings</vt:lpstr>
      <vt:lpstr>Dell FY24 Template</vt:lpstr>
      <vt:lpstr>AI-powered predictive maintenance solution for hardware products</vt:lpstr>
      <vt:lpstr>AI-powered predictive maintenance solution for hardware products</vt:lpstr>
      <vt:lpstr>Flow Diagram (optional)</vt:lpstr>
      <vt:lpstr>Prototype Demo (optional)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AI-powered predictive maintenance solution for hardware products</dc:title>
  <dc:creator>S C, Chandra</dc:creator>
  <cp:lastModifiedBy>S C, Chandra</cp:lastModifiedBy>
  <cp:revision>2</cp:revision>
  <dcterms:created xsi:type="dcterms:W3CDTF">2023-07-04T08:43:08Z</dcterms:created>
  <dcterms:modified xsi:type="dcterms:W3CDTF">2023-07-04T09:13:36Z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0x0101002EBB4F133425C44ABC606FB66A39F074</vt:lpwstr>
  </property>
  <property fmtid="{D5CDD505-2E9C-101B-9397-08002B2CF9AE}" pid="3" name="MediaServiceImageTags">
    <vt:lpwstr/>
  </property>
  <property fmtid="{D5CDD505-2E9C-101B-9397-08002B2CF9AE}" pid="4" name="TaxKeyword">
    <vt:lpwstr/>
  </property>
  <property fmtid="{D5CDD505-2E9C-101B-9397-08002B2CF9AE}" pid="5" name="MSIP_Label_73dd1fcc-24d7-4f55-9dc2-c1518f171327_Enabled">
    <vt:lpwstr>true</vt:lpwstr>
  </property>
  <property fmtid="{D5CDD505-2E9C-101B-9397-08002B2CF9AE}" pid="6" name="MSIP_Label_73dd1fcc-24d7-4f55-9dc2-c1518f171327_SetDate">
    <vt:lpwstr>2023-07-04T09:13:20Z</vt:lpwstr>
  </property>
  <property fmtid="{D5CDD505-2E9C-101B-9397-08002B2CF9AE}" pid="7" name="MSIP_Label_73dd1fcc-24d7-4f55-9dc2-c1518f171327_Method">
    <vt:lpwstr>Privileged</vt:lpwstr>
  </property>
  <property fmtid="{D5CDD505-2E9C-101B-9397-08002B2CF9AE}" pid="8" name="MSIP_Label_73dd1fcc-24d7-4f55-9dc2-c1518f171327_Name">
    <vt:lpwstr>No Protection (Label Only) - Internal Use</vt:lpwstr>
  </property>
  <property fmtid="{D5CDD505-2E9C-101B-9397-08002B2CF9AE}" pid="9" name="MSIP_Label_73dd1fcc-24d7-4f55-9dc2-c1518f171327_SiteId">
    <vt:lpwstr>945c199a-83a2-4e80-9f8c-5a91be5752dd</vt:lpwstr>
  </property>
  <property fmtid="{D5CDD505-2E9C-101B-9397-08002B2CF9AE}" pid="10" name="MSIP_Label_73dd1fcc-24d7-4f55-9dc2-c1518f171327_ActionId">
    <vt:lpwstr>49848cb5-4ff9-4e3c-b3e2-2d22e67076fd</vt:lpwstr>
  </property>
  <property fmtid="{D5CDD505-2E9C-101B-9397-08002B2CF9AE}" pid="11" name="MSIP_Label_73dd1fcc-24d7-4f55-9dc2-c1518f171327_ContentBits">
    <vt:lpwstr>2</vt:lpwstr>
  </property>
</Properties>
</file>