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3" d="100"/>
          <a:sy n="63" d="100"/>
        </p:scale>
        <p:origin x="68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TICKETMATE</a:t>
            </a:r>
          </a:p>
        </p:txBody>
      </p:sp>
      <p:sp>
        <p:nvSpPr>
          <p:cNvPr id="3" name="Subtitle 2"/>
          <p:cNvSpPr>
            <a:spLocks noGrp="1"/>
          </p:cNvSpPr>
          <p:nvPr>
            <p:ph type="subTitle" idx="1"/>
          </p:nvPr>
        </p:nvSpPr>
        <p:spPr/>
        <p:txBody>
          <a:bodyPr>
            <a:normAutofit/>
          </a:bodyPr>
          <a:lstStyle/>
          <a:p>
            <a:r>
              <a:rPr lang="en-US" sz="3200" dirty="0">
                <a:solidFill>
                  <a:schemeClr val="bg1"/>
                </a:solidFill>
                <a:latin typeface="Bradley Hand ITC" panose="03070402050302030203" pitchFamily="66" charset="0"/>
              </a:rPr>
              <a:t>FIND YOUR TICKET BUDDY HERE!!!!!!!!</a:t>
            </a:r>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CANCEL when you can TRANSFER!</a:t>
            </a:r>
            <a:endParaRPr lang="en-IN" dirty="0"/>
          </a:p>
        </p:txBody>
      </p:sp>
      <p:sp>
        <p:nvSpPr>
          <p:cNvPr id="3" name="Content Placeholder 2"/>
          <p:cNvSpPr>
            <a:spLocks noGrp="1"/>
          </p:cNvSpPr>
          <p:nvPr>
            <p:ph idx="1"/>
          </p:nvPr>
        </p:nvSpPr>
        <p:spPr/>
        <p:txBody>
          <a:bodyPr>
            <a:normAutofit/>
          </a:bodyPr>
          <a:lstStyle/>
          <a:p>
            <a:r>
              <a:rPr lang="en-US" sz="2800" dirty="0"/>
              <a:t>Get rid of unnecessary hassle that comes with calling up your ticket provider and trying to get a refund or compensation for the same.</a:t>
            </a:r>
          </a:p>
          <a:p>
            <a:r>
              <a:rPr lang="en-US" sz="2800" dirty="0"/>
              <a:t>Almost half of the Tickets are booked in hurry around the world, end up being wasted.</a:t>
            </a:r>
          </a:p>
          <a:p>
            <a:r>
              <a:rPr lang="en-US" sz="2800" dirty="0"/>
              <a:t>Second-hand travel is the solution to cost, convenience and conscience when booking your next vacation.</a:t>
            </a:r>
          </a:p>
          <a:p>
            <a:endParaRPr lang="en-US" sz="2800" dirty="0"/>
          </a:p>
          <a:p>
            <a:endParaRPr lang="en-US" sz="2800" dirty="0"/>
          </a:p>
          <a:p>
            <a:endParaRPr lang="en-US" sz="2800" dirty="0"/>
          </a:p>
          <a:p>
            <a:endParaRPr lang="en-US" sz="28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9779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Solve All Your Ticket Issues!</a:t>
            </a:r>
            <a:endParaRPr lang="en-IN" dirty="0"/>
          </a:p>
        </p:txBody>
      </p:sp>
      <p:sp>
        <p:nvSpPr>
          <p:cNvPr id="3" name="Content Placeholder 2"/>
          <p:cNvSpPr>
            <a:spLocks noGrp="1"/>
          </p:cNvSpPr>
          <p:nvPr>
            <p:ph idx="1"/>
          </p:nvPr>
        </p:nvSpPr>
        <p:spPr/>
        <p:txBody>
          <a:bodyPr>
            <a:normAutofit lnSpcReduction="10000"/>
          </a:bodyPr>
          <a:lstStyle/>
          <a:p>
            <a:r>
              <a:rPr lang="en-US" dirty="0"/>
              <a:t>TICKETMATE gives you a platform to transfer/sell tickets without canceling it.</a:t>
            </a:r>
          </a:p>
          <a:p>
            <a:r>
              <a:rPr lang="en-US" dirty="0"/>
              <a:t>We will connect you to people who requires the same ticket that you have and you can transfer your tickets to them . All you need is upload your travel ticket, movie ticket , concert passes details and we find the best match for it.</a:t>
            </a:r>
          </a:p>
          <a:p>
            <a:r>
              <a:rPr lang="en-US" dirty="0"/>
              <a:t>In just a few easy steps, you can post a listing on </a:t>
            </a:r>
            <a:r>
              <a:rPr lang="en-US" dirty="0" err="1"/>
              <a:t>TicketMate</a:t>
            </a:r>
            <a:r>
              <a:rPr lang="en-US" dirty="0"/>
              <a:t> adding the details of the ticket and transfer . There are thousands of buyers in our secure marketplace who want to buy unused tickets.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1131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DOMAINS!!</a:t>
            </a:r>
            <a:endParaRPr lang="en-IN" dirty="0"/>
          </a:p>
        </p:txBody>
      </p:sp>
      <p:sp>
        <p:nvSpPr>
          <p:cNvPr id="3" name="Content Placeholder 2"/>
          <p:cNvSpPr>
            <a:spLocks noGrp="1"/>
          </p:cNvSpPr>
          <p:nvPr>
            <p:ph idx="1"/>
          </p:nvPr>
        </p:nvSpPr>
        <p:spPr/>
        <p:txBody>
          <a:bodyPr>
            <a:normAutofit/>
          </a:bodyPr>
          <a:lstStyle/>
          <a:p>
            <a:pPr marL="0" indent="0">
              <a:buNone/>
            </a:pPr>
            <a:r>
              <a:rPr lang="en-US" dirty="0"/>
              <a:t>TICKETMATE mainly works on three domains:</a:t>
            </a:r>
          </a:p>
          <a:p>
            <a:pPr marL="457200" indent="-457200">
              <a:buAutoNum type="arabicPeriod"/>
            </a:pPr>
            <a:r>
              <a:rPr lang="en-US" dirty="0"/>
              <a:t>Travel ticket : That last hour back off in GOA trip with your friends!! That's not an issue anymore. Just upload your ticket details and we will find the match to transfer your tickets.</a:t>
            </a:r>
          </a:p>
          <a:p>
            <a:pPr marL="457200" indent="-457200">
              <a:buAutoNum type="arabicPeriod"/>
            </a:pPr>
            <a:r>
              <a:rPr lang="en-US" dirty="0"/>
              <a:t>Movie Tickets: Cancelling movie plans because of assignments!! We can't complete your assignment instead we will find someone who can enjoy movie with your ticket.</a:t>
            </a:r>
          </a:p>
          <a:p>
            <a:pPr marL="457200" indent="-457200">
              <a:buAutoNum type="arabicPeriod"/>
            </a:pPr>
            <a:r>
              <a:rPr lang="en-US" dirty="0"/>
              <a:t>Procedure Concert: Forgot to book SUNBURN passes!! Buy tickets from someone who is unfortunately going to miss the event.</a:t>
            </a:r>
            <a:endParaRPr lang="en-IN" dirty="0"/>
          </a:p>
        </p:txBody>
      </p:sp>
    </p:spTree>
    <p:extLst>
      <p:ext uri="{BB962C8B-B14F-4D97-AF65-F5344CB8AC3E}">
        <p14:creationId xmlns:p14="http://schemas.microsoft.com/office/powerpoint/2010/main" val="342306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TICKETMATE works?!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Last hour changes in plan and wasting your ticket money?? Now find yourself a </a:t>
            </a:r>
            <a:r>
              <a:rPr lang="en-US" dirty="0" err="1"/>
              <a:t>TicketMate</a:t>
            </a:r>
            <a:r>
              <a:rPr lang="en-US" dirty="0"/>
              <a:t>!</a:t>
            </a:r>
          </a:p>
          <a:p>
            <a:r>
              <a:rPr lang="en-US" dirty="0"/>
              <a:t> We will link the buyer's </a:t>
            </a:r>
            <a:r>
              <a:rPr lang="en-US" dirty="0" err="1"/>
              <a:t>aadhar</a:t>
            </a:r>
            <a:r>
              <a:rPr lang="en-US" dirty="0"/>
              <a:t> or Voter ID or any valid document to the PNR number of the ticket sold.</a:t>
            </a:r>
          </a:p>
          <a:p>
            <a:pPr marL="0" indent="0">
              <a:buNone/>
            </a:pPr>
            <a:r>
              <a:rPr lang="en-US" dirty="0"/>
              <a:t>• Upload your ticket details.</a:t>
            </a:r>
          </a:p>
          <a:p>
            <a:pPr marL="0" indent="0">
              <a:buNone/>
            </a:pPr>
            <a:r>
              <a:rPr lang="en-US" dirty="0"/>
              <a:t>• We will authenticate your ticket.</a:t>
            </a:r>
          </a:p>
          <a:p>
            <a:r>
              <a:rPr lang="en-US" dirty="0"/>
              <a:t> We will find the best match for your ticket.</a:t>
            </a:r>
          </a:p>
          <a:p>
            <a:r>
              <a:rPr lang="en-US" dirty="0"/>
              <a:t> Sell your ticket to genuine buyer.</a:t>
            </a:r>
          </a:p>
          <a:p>
            <a:pPr marL="0" indent="0">
              <a:buNone/>
            </a:pPr>
            <a:r>
              <a:rPr lang="en-US" dirty="0"/>
              <a:t>• Refund will be provided when someone buys your ticket.</a:t>
            </a:r>
          </a:p>
          <a:p>
            <a:pPr marL="0" indent="0">
              <a:buNone/>
            </a:pPr>
            <a:r>
              <a:rPr lang="en-US" dirty="0"/>
              <a:t>• Your PRIVACY is our PRIORITY!</a:t>
            </a:r>
            <a:endParaRPr lang="en-IN" dirty="0"/>
          </a:p>
        </p:txBody>
      </p:sp>
    </p:spTree>
    <p:extLst>
      <p:ext uri="{BB962C8B-B14F-4D97-AF65-F5344CB8AC3E}">
        <p14:creationId xmlns:p14="http://schemas.microsoft.com/office/powerpoint/2010/main" val="301047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endParaRPr lang="en-IN" dirty="0"/>
          </a:p>
        </p:txBody>
      </p:sp>
      <p:sp>
        <p:nvSpPr>
          <p:cNvPr id="3" name="Content Placeholder 2"/>
          <p:cNvSpPr>
            <a:spLocks noGrp="1"/>
          </p:cNvSpPr>
          <p:nvPr>
            <p:ph idx="1"/>
          </p:nvPr>
        </p:nvSpPr>
        <p:spPr/>
        <p:txBody>
          <a:bodyPr/>
          <a:lstStyle/>
          <a:p>
            <a:r>
              <a:rPr lang="en-US" dirty="0" err="1"/>
              <a:t>TicketMate</a:t>
            </a:r>
            <a:r>
              <a:rPr lang="en-US" dirty="0"/>
              <a:t> links the buyer's </a:t>
            </a:r>
            <a:r>
              <a:rPr lang="en-US" dirty="0" err="1"/>
              <a:t>aadhar</a:t>
            </a:r>
            <a:r>
              <a:rPr lang="en-US" dirty="0"/>
              <a:t> or Voter ID or any valid document to the PNR number of the ticket sold.</a:t>
            </a:r>
          </a:p>
          <a:p>
            <a:r>
              <a:rPr lang="en-US" dirty="0"/>
              <a:t>Thus, We secure the validity of the ticket as well as the payment platform</a:t>
            </a:r>
          </a:p>
          <a:p>
            <a:r>
              <a:rPr lang="en-US" dirty="0"/>
              <a:t>Thus, on both seller and buyer's side, we maintain transparency and accountability throughout the process.</a:t>
            </a:r>
          </a:p>
          <a:p>
            <a:endParaRPr lang="en-IN" dirty="0"/>
          </a:p>
        </p:txBody>
      </p:sp>
    </p:spTree>
    <p:extLst>
      <p:ext uri="{BB962C8B-B14F-4D97-AF65-F5344CB8AC3E}">
        <p14:creationId xmlns:p14="http://schemas.microsoft.com/office/powerpoint/2010/main" val="60378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sz="2800" dirty="0"/>
              <a:t>Here at </a:t>
            </a:r>
            <a:r>
              <a:rPr lang="en-US" sz="2800" dirty="0" err="1"/>
              <a:t>TicketMate</a:t>
            </a:r>
            <a:r>
              <a:rPr lang="en-US" sz="2800" dirty="0"/>
              <a:t>, we pride ourselves in transparency and </a:t>
            </a:r>
            <a:r>
              <a:rPr lang="en-US" sz="2800" dirty="0" err="1"/>
              <a:t>trust.We</a:t>
            </a:r>
            <a:r>
              <a:rPr lang="en-US" sz="2800" dirty="0"/>
              <a:t> are regulated for transactions as we check if the other person is being genuine, if the tickets are real, or if you'll actually see your money. We want you to feel safe using our website, from signing up to buying and selling travel. This is why we've worked hard to implement our secure payment platform, and encourage transparency and accountability from all of our users</a:t>
            </a:r>
            <a:endParaRPr lang="en-IN" sz="2800" dirty="0"/>
          </a:p>
        </p:txBody>
      </p:sp>
    </p:spTree>
    <p:extLst>
      <p:ext uri="{BB962C8B-B14F-4D97-AF65-F5344CB8AC3E}">
        <p14:creationId xmlns:p14="http://schemas.microsoft.com/office/powerpoint/2010/main" val="106253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3" name="Content Placeholder 2"/>
          <p:cNvSpPr>
            <a:spLocks noGrp="1"/>
          </p:cNvSpPr>
          <p:nvPr>
            <p:ph idx="1"/>
          </p:nvPr>
        </p:nvSpPr>
        <p:spPr/>
        <p:txBody>
          <a:bodyPr/>
          <a:lstStyle/>
          <a:p>
            <a:pPr marL="0" indent="0">
              <a:buNone/>
            </a:pPr>
            <a:r>
              <a:rPr lang="en-US" dirty="0">
                <a:solidFill>
                  <a:schemeClr val="tx2">
                    <a:lumMod val="10000"/>
                  </a:schemeClr>
                </a:solidFill>
              </a:rPr>
              <a:t>GROUP 80:</a:t>
            </a:r>
          </a:p>
          <a:p>
            <a:pPr marL="0" indent="0">
              <a:buNone/>
            </a:pPr>
            <a:r>
              <a:rPr lang="en-US" dirty="0">
                <a:solidFill>
                  <a:schemeClr val="bg1"/>
                </a:solidFill>
              </a:rPr>
              <a:t>Members name:</a:t>
            </a:r>
          </a:p>
          <a:p>
            <a:pPr marL="0" indent="0">
              <a:buNone/>
            </a:pPr>
            <a:r>
              <a:rPr lang="en-US" dirty="0">
                <a:solidFill>
                  <a:schemeClr val="bg1"/>
                </a:solidFill>
              </a:rPr>
              <a:t>1.Divyanshu Kumar  (22BCE0177)</a:t>
            </a:r>
          </a:p>
          <a:p>
            <a:pPr marL="0" indent="0">
              <a:buNone/>
            </a:pPr>
            <a:r>
              <a:rPr lang="en-US" dirty="0">
                <a:solidFill>
                  <a:schemeClr val="bg1"/>
                </a:solidFill>
              </a:rPr>
              <a:t>2.Kavya Ajay (22BBS0178)</a:t>
            </a:r>
          </a:p>
          <a:p>
            <a:pPr marL="0" indent="0">
              <a:buNone/>
            </a:pPr>
            <a:r>
              <a:rPr lang="en-US" dirty="0">
                <a:solidFill>
                  <a:schemeClr val="bg1"/>
                </a:solidFill>
              </a:rPr>
              <a:t>3.Samaksh Arjani (22BEC0697)</a:t>
            </a:r>
          </a:p>
          <a:p>
            <a:pPr marL="0" indent="0">
              <a:buNone/>
            </a:pPr>
            <a:r>
              <a:rPr lang="en-US" dirty="0">
                <a:solidFill>
                  <a:schemeClr val="bg1"/>
                </a:solidFill>
              </a:rPr>
              <a:t>4.Sravan (22BDS0324)</a:t>
            </a:r>
            <a:endParaRPr lang="en-IN" dirty="0">
              <a:solidFill>
                <a:schemeClr val="bg1"/>
              </a:solidFill>
            </a:endParaRPr>
          </a:p>
        </p:txBody>
      </p:sp>
    </p:spTree>
    <p:extLst>
      <p:ext uri="{BB962C8B-B14F-4D97-AF65-F5344CB8AC3E}">
        <p14:creationId xmlns:p14="http://schemas.microsoft.com/office/powerpoint/2010/main" val="1841020543"/>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tf00001032_wac</Template>
  <TotalTime>106</TotalTime>
  <Words>554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Bradley Hand ITC</vt:lpstr>
      <vt:lpstr>Trebuchet MS</vt:lpstr>
      <vt:lpstr>TM04033917[[fn=Berlin]]_novariants</vt:lpstr>
      <vt:lpstr>TICKETMATE</vt:lpstr>
      <vt:lpstr>Why CANCEL when you can TRANSFER!</vt:lpstr>
      <vt:lpstr>We Will Solve All Your Ticket Issues!</vt:lpstr>
      <vt:lpstr>THE THREE DOMAINS!!</vt:lpstr>
      <vt:lpstr>How Does TICKETMATE works?!</vt:lpstr>
      <vt:lpstr>Feasibility!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MATE</dc:title>
  <dc:creator>Samaksh</dc:creator>
  <cp:lastModifiedBy>Divyanshu .</cp:lastModifiedBy>
  <cp:revision>10</cp:revision>
  <dcterms:created xsi:type="dcterms:W3CDTF">2023-03-01T17:24:17Z</dcterms:created>
  <dcterms:modified xsi:type="dcterms:W3CDTF">2023-03-01T19:20:36Z</dcterms:modified>
</cp:coreProperties>
</file>