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7" r:id="rId2"/>
    <p:sldId id="265" r:id="rId3"/>
    <p:sldId id="263" r:id="rId4"/>
    <p:sldId id="277" r:id="rId5"/>
    <p:sldId id="269" r:id="rId6"/>
    <p:sldId id="270" r:id="rId7"/>
    <p:sldId id="271" r:id="rId8"/>
    <p:sldId id="272" r:id="rId9"/>
    <p:sldId id="273" r:id="rId10"/>
    <p:sldId id="278" r:id="rId11"/>
    <p:sldId id="279" r:id="rId12"/>
    <p:sldId id="274" r:id="rId13"/>
    <p:sldId id="276" r:id="rId14"/>
    <p:sldId id="28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04586-BD56-47C8-AB98-AABFED0C0C04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F28E9-7BC9-486E-8636-F3416C15C3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F28E9-7BC9-486E-8636-F3416C15C30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B1FF362-ECBC-4759-A8E1-CB169CA1ED6B}" type="datetime1">
              <a:rPr lang="en-US" smtClean="0"/>
              <a:pPr/>
              <a:t>2/21/2023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Title of Internship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6665-DB1D-4D75-8C12-7334BE2090B8}" type="datetime1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Internship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0D58D93-4EE5-45A1-ADBA-FFB2ACF28122}" type="datetime1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Title of Internship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43AF-BB6C-43BE-BEFC-7BD2EA6B163F}" type="datetime1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Internship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7A11-8DAD-477E-9318-906C5E0484F6}" type="datetime1">
              <a:rPr lang="en-US" smtClean="0"/>
              <a:pPr/>
              <a:t>2/21/2023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Title of Internship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4755C5B-4417-4024-940F-B321100DF92B}" type="datetime1">
              <a:rPr lang="en-US" smtClean="0"/>
              <a:pPr/>
              <a:t>2/21/2023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Title of Internship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9009BA7-9F17-48AA-BA83-1D4E60602E31}" type="datetime1">
              <a:rPr lang="en-US" smtClean="0"/>
              <a:pPr/>
              <a:t>2/21/2023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Title of Internship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B342-66B3-4A6A-A654-AE442D2B9DAC}" type="datetime1">
              <a:rPr lang="en-US" smtClean="0"/>
              <a:pPr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Internship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433D-3F93-459C-8001-87148A76CB40}" type="datetime1">
              <a:rPr lang="en-US" smtClean="0"/>
              <a:pPr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Internship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9E3C-269F-4C1A-A2E9-8239F8F5000F}" type="datetime1">
              <a:rPr lang="en-US" smtClean="0"/>
              <a:pPr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Internship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0950718-CAA6-427B-BF83-96B1971F52F9}" type="datetime1">
              <a:rPr lang="en-US" smtClean="0"/>
              <a:pPr/>
              <a:t>2/21/2023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Title of Internship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CB33AEC-3228-4A30-BBE5-1EB11497BFBE}" type="datetime1">
              <a:rPr lang="en-US" smtClean="0"/>
              <a:pPr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Title of Internship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24000"/>
            <a:ext cx="9144000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      </a:t>
            </a:r>
            <a:r>
              <a:rPr lang="en-US" sz="2000" b="1" dirty="0">
                <a:solidFill>
                  <a:srgbClr val="C00000"/>
                </a:solidFill>
              </a:rPr>
              <a:t>VISVESVARAYA TECHNOLOGICAL UNIVERSITY</a:t>
            </a:r>
            <a:endParaRPr lang="en-US" sz="1600" dirty="0">
              <a:solidFill>
                <a:srgbClr val="C00000"/>
              </a:solidFill>
            </a:endParaRPr>
          </a:p>
          <a:p>
            <a:pPr algn="ctr"/>
            <a:r>
              <a:rPr lang="en-US" dirty="0" err="1">
                <a:solidFill>
                  <a:srgbClr val="C00000"/>
                </a:solidFill>
              </a:rPr>
              <a:t>Jnana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Sangama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Belagavi</a:t>
            </a:r>
            <a:r>
              <a:rPr lang="en-US" dirty="0">
                <a:solidFill>
                  <a:srgbClr val="C00000"/>
                </a:solidFill>
              </a:rPr>
              <a:t>, Karnataka</a:t>
            </a:r>
          </a:p>
          <a:p>
            <a:pPr algn="ctr"/>
            <a:endParaRPr lang="en-US" sz="100" b="1" dirty="0">
              <a:solidFill>
                <a:srgbClr val="7030A0"/>
              </a:solidFill>
            </a:endParaRPr>
          </a:p>
          <a:p>
            <a:pPr algn="ctr"/>
            <a:r>
              <a:rPr lang="en-US" sz="2000" b="1" dirty="0">
                <a:solidFill>
                  <a:srgbClr val="7030A0"/>
                </a:solidFill>
              </a:rPr>
              <a:t>Bachelor of Engineering Internship Project</a:t>
            </a:r>
          </a:p>
          <a:p>
            <a:pPr algn="ctr"/>
            <a:r>
              <a:rPr lang="en-US" sz="2000" b="1" dirty="0"/>
              <a:t>on</a:t>
            </a:r>
            <a:endParaRPr lang="en-US" sz="2000" dirty="0"/>
          </a:p>
          <a:p>
            <a:pPr algn="ctr"/>
            <a:r>
              <a:rPr lang="en-IN" sz="2000" b="1" dirty="0">
                <a:solidFill>
                  <a:srgbClr val="C00000"/>
                </a:solidFill>
              </a:rPr>
              <a:t>      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pic>
        <p:nvPicPr>
          <p:cNvPr id="9" name="Picture 2" descr="http://upload.wikimedia.org/wikipedia/en/0/01/VTU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600200"/>
            <a:ext cx="1175657" cy="1123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828800" y="3352800"/>
            <a:ext cx="5486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Presented By</a:t>
            </a:r>
          </a:p>
          <a:p>
            <a:r>
              <a:rPr lang="en-US" dirty="0"/>
              <a:t>Name:</a:t>
            </a:r>
          </a:p>
          <a:p>
            <a:r>
              <a:rPr lang="en-US" dirty="0"/>
              <a:t>USN:</a:t>
            </a:r>
          </a:p>
          <a:p>
            <a:endParaRPr lang="en-US" dirty="0"/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Company Name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C00000"/>
                </a:solidFill>
              </a:rPr>
              <a:t>Under the Guidance of </a:t>
            </a:r>
          </a:p>
          <a:p>
            <a:r>
              <a:rPr lang="en-US" dirty="0"/>
              <a:t>Guide			        Company Supervisor</a:t>
            </a:r>
          </a:p>
          <a:p>
            <a:r>
              <a:rPr lang="en-US" dirty="0"/>
              <a:t>(Project Guide)		 	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7419-8C5B-4D88-A639-C1D83B8A7302}" type="datetime1">
              <a:rPr lang="en-US" smtClean="0"/>
              <a:pPr/>
              <a:t>2/21/2023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6553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3F9FA1F-0072-332C-1135-070F6B9264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01000" y="244475"/>
            <a:ext cx="882481" cy="882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C76F005-164E-DC01-5998-2B780B67DC6A}"/>
              </a:ext>
            </a:extLst>
          </p:cNvPr>
          <p:cNvSpPr txBox="1"/>
          <p:nvPr/>
        </p:nvSpPr>
        <p:spPr>
          <a:xfrm>
            <a:off x="1139404" y="113581"/>
            <a:ext cx="6865192" cy="123880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S. Education Trust’s</a:t>
            </a:r>
          </a:p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G. Balekundri Institute of Technology</a:t>
            </a:r>
          </a:p>
          <a:p>
            <a:pPr algn="ctr"/>
            <a:r>
              <a:rPr lang="en-US" altLang="ko-KR" sz="115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Shivabasava</a:t>
            </a:r>
            <a:r>
              <a:rPr lang="en-US" altLang="ko-KR" sz="1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Nagar, Belagavi - 590010, Karnataka, India.</a:t>
            </a:r>
          </a:p>
          <a:p>
            <a:pPr algn="ctr"/>
            <a:r>
              <a:rPr lang="en-US" altLang="ko-KR" sz="1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Approved by AICTE, New Delhi &amp; Affiliated to VTU, Belagavi</a:t>
            </a:r>
            <a:endParaRPr lang="en-US" altLang="ko-K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ISO 21001:2018 Certified Institute | 5 UG Programs are NBA Accredited</a:t>
            </a:r>
          </a:p>
          <a:p>
            <a:pPr algn="ctr"/>
            <a:r>
              <a:rPr lang="en-US" sz="1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and Communication Engineering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1374E83-43E5-309B-CE20-5A3B8BC26C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3159" y="304800"/>
            <a:ext cx="882481" cy="8824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6764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1219200" cy="365125"/>
          </a:xfrm>
        </p:spPr>
        <p:txBody>
          <a:bodyPr/>
          <a:lstStyle/>
          <a:p>
            <a:fld id="{AC900F7A-EFA4-4C0C-B927-4A7F5CC51F6A}" type="datetime1">
              <a:rPr lang="en-US" sz="11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2/21/2023</a:t>
            </a:fld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133600" y="6492875"/>
            <a:ext cx="5791200" cy="365125"/>
          </a:xfrm>
        </p:spPr>
        <p:txBody>
          <a:bodyPr/>
          <a:lstStyle/>
          <a:p>
            <a:pPr algn="ctr"/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Title of Internship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29600" y="6537324"/>
            <a:ext cx="762000" cy="320676"/>
          </a:xfrm>
        </p:spPr>
        <p:txBody>
          <a:bodyPr>
            <a:normAutofit/>
          </a:bodyPr>
          <a:lstStyle/>
          <a:p>
            <a:fld id="{B6F15528-21DE-4FAA-801E-634DDDAF4B2B}" type="slidenum">
              <a:rPr lang="en-US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10</a:t>
            </a:fld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6E5DC7D-91A1-13D5-74E4-1DA3E96D6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54" y="0"/>
            <a:ext cx="6864691" cy="1280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60BF148-5230-47C8-4365-C6A51C9A9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50" y="221681"/>
            <a:ext cx="877900" cy="883997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3E1AF06-BE66-2EE1-DB7D-B05CF9C28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601" y="221680"/>
            <a:ext cx="883997" cy="8839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6764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Conclusion and Future scope 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1219200" cy="365125"/>
          </a:xfrm>
        </p:spPr>
        <p:txBody>
          <a:bodyPr/>
          <a:lstStyle/>
          <a:p>
            <a:fld id="{6E3F15BB-01C2-4F77-907F-583C95DFF545}" type="datetime1">
              <a:rPr lang="en-US" sz="11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2/21/2023</a:t>
            </a:fld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133600" y="6492875"/>
            <a:ext cx="5791200" cy="365125"/>
          </a:xfrm>
        </p:spPr>
        <p:txBody>
          <a:bodyPr/>
          <a:lstStyle/>
          <a:p>
            <a:pPr algn="ctr"/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Title of Internship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29600" y="6537324"/>
            <a:ext cx="762000" cy="320676"/>
          </a:xfrm>
        </p:spPr>
        <p:txBody>
          <a:bodyPr>
            <a:normAutofit/>
          </a:bodyPr>
          <a:lstStyle/>
          <a:p>
            <a:fld id="{B6F15528-21DE-4FAA-801E-634DDDAF4B2B}" type="slidenum">
              <a:rPr lang="en-US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11</a:t>
            </a:fld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25908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 1. Related to work carried out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50DF1A7-831A-0D3C-D5BB-63368341C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54" y="0"/>
            <a:ext cx="6864691" cy="1280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8AB4289-8960-A038-1E9F-7105372EF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50" y="221681"/>
            <a:ext cx="877900" cy="883997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3D96796-5B41-969C-41A6-4845FE8A7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601" y="221680"/>
            <a:ext cx="883997" cy="88399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1219200" cy="365125"/>
          </a:xfrm>
        </p:spPr>
        <p:txBody>
          <a:bodyPr/>
          <a:lstStyle/>
          <a:p>
            <a:fld id="{99D6B74D-0DD9-4073-95C9-D5418FECD01E}" type="datetime1">
              <a:rPr lang="en-US" sz="11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2/21/2023</a:t>
            </a:fld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133600" y="6492875"/>
            <a:ext cx="5791200" cy="365125"/>
          </a:xfrm>
        </p:spPr>
        <p:txBody>
          <a:bodyPr/>
          <a:lstStyle/>
          <a:p>
            <a:pPr algn="ctr"/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Title of Internship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29600" y="6537324"/>
            <a:ext cx="762000" cy="320676"/>
          </a:xfrm>
        </p:spPr>
        <p:txBody>
          <a:bodyPr>
            <a:normAutofit/>
          </a:bodyPr>
          <a:lstStyle/>
          <a:p>
            <a:fld id="{B6F15528-21DE-4FAA-801E-634DDDAF4B2B}" type="slidenum">
              <a:rPr lang="en-US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12</a:t>
            </a:fld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195855C-FC0F-9482-1D46-B11837132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77" y="12290"/>
            <a:ext cx="6864691" cy="1280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F078C54-989D-6638-A113-360F1A21F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50" y="221681"/>
            <a:ext cx="877900" cy="883997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819D8E9-71FC-66ED-5A6F-EE0BF394A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601" y="221680"/>
            <a:ext cx="883997" cy="8839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4C3860C-E6BB-9AEB-DACB-E80FAE07BB20}"/>
              </a:ext>
            </a:extLst>
          </p:cNvPr>
          <p:cNvSpPr txBox="1"/>
          <p:nvPr/>
        </p:nvSpPr>
        <p:spPr>
          <a:xfrm>
            <a:off x="2362200" y="17526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Internship Discussion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9BF5B86-4743-FFBE-B788-11ECD8AE21BB}"/>
              </a:ext>
            </a:extLst>
          </p:cNvPr>
          <p:cNvSpPr txBox="1"/>
          <p:nvPr/>
        </p:nvSpPr>
        <p:spPr>
          <a:xfrm>
            <a:off x="1066800" y="2581525"/>
            <a:ext cx="7467600" cy="878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1. What skills (scientific and professional) were learned during the internship?</a:t>
            </a:r>
          </a:p>
          <a:p>
            <a:pPr>
              <a:lnSpc>
                <a:spcPct val="150000"/>
              </a:lnSpc>
            </a:pPr>
            <a:r>
              <a:rPr lang="en-US" dirty="0"/>
              <a:t>2.What challenges did you experience during the internship?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1219200" cy="365125"/>
          </a:xfrm>
        </p:spPr>
        <p:txBody>
          <a:bodyPr/>
          <a:lstStyle/>
          <a:p>
            <a:fld id="{3802BDF6-A53F-4C1B-BFE1-913A3226C5D6}" type="datetime1">
              <a:rPr lang="en-US" sz="11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2/21/2023</a:t>
            </a:fld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133600" y="6492875"/>
            <a:ext cx="5791200" cy="365125"/>
          </a:xfrm>
        </p:spPr>
        <p:txBody>
          <a:bodyPr/>
          <a:lstStyle/>
          <a:p>
            <a:pPr algn="ctr"/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Title of Internship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29600" y="6537324"/>
            <a:ext cx="762000" cy="320676"/>
          </a:xfrm>
        </p:spPr>
        <p:txBody>
          <a:bodyPr>
            <a:normAutofit/>
          </a:bodyPr>
          <a:lstStyle/>
          <a:p>
            <a:fld id="{B6F15528-21DE-4FAA-801E-634DDDAF4B2B}" type="slidenum">
              <a:rPr lang="en-US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13</a:t>
            </a:fld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68353" y="1447800"/>
            <a:ext cx="4807292" cy="1064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 indent="-365125" algn="ctr">
              <a:lnSpc>
                <a:spcPct val="150000"/>
              </a:lnSpc>
            </a:pPr>
            <a:r>
              <a:rPr lang="en-US" sz="2800" b="1" dirty="0">
                <a:solidFill>
                  <a:schemeClr val="accent2"/>
                </a:solidFill>
                <a:latin typeface="Bookman Old Style" pitchFamily="18" charset="0"/>
                <a:ea typeface="PMingLiU"/>
                <a:cs typeface="Times New Roman" pitchFamily="18" charset="0"/>
              </a:rPr>
              <a:t>References</a:t>
            </a:r>
          </a:p>
          <a:p>
            <a:pPr marL="365125" indent="-365125" algn="ctr">
              <a:lnSpc>
                <a:spcPct val="150000"/>
              </a:lnSpc>
            </a:pPr>
            <a:r>
              <a:rPr lang="en-US" sz="1600" b="1" dirty="0">
                <a:latin typeface="Bookman Old Style" pitchFamily="18" charset="0"/>
                <a:ea typeface="PMingLiU"/>
                <a:cs typeface="Times New Roman" pitchFamily="18" charset="0"/>
              </a:rPr>
              <a:t>Add Minimum  5 References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36B392A-27B1-51C0-E21F-8ACA11EA9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54" y="0"/>
            <a:ext cx="6864691" cy="1280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1428E48-3E18-AAC1-827A-4875162E7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50" y="221681"/>
            <a:ext cx="877900" cy="883997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A635626-A2D9-17A6-524B-345B1E590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601" y="221680"/>
            <a:ext cx="883997" cy="88399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5725A3-0698-2BA3-DF68-2AFCE527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BBB670C-BE98-B44F-EF69-BFB12804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43AF-BB6C-43BE-BEFC-7BD2EA6B163F}" type="datetime1">
              <a:rPr lang="en-US" smtClean="0"/>
              <a:pPr/>
              <a:t>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E6F688E-2CFB-6B7E-DD2E-DFE97867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4EE042-BA55-1C98-6219-764B54AE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EF8AD85-247F-BF89-CEC7-EF661AB3CE2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TTT</a:t>
            </a:r>
          </a:p>
          <a:p>
            <a:endParaRPr lang="en-US" sz="4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FF0000"/>
                </a:solidFill>
              </a:rPr>
              <a:t>          Thank You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536813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6002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IN" sz="2400" b="1" dirty="0">
                <a:solidFill>
                  <a:srgbClr val="C00000"/>
                </a:solidFill>
                <a:latin typeface="Bookman Old Style" pitchFamily="18" charset="0"/>
                <a:cs typeface="Arial" pitchFamily="34" charset="0"/>
              </a:rPr>
              <a:t>Contents</a:t>
            </a:r>
            <a:endParaRPr lang="en-US" sz="2400" b="1" dirty="0">
              <a:solidFill>
                <a:srgbClr val="C00000"/>
              </a:solidFill>
              <a:latin typeface="Bookman Old Style" pitchFamily="18" charset="0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628888" cy="4572000"/>
          </a:xfrm>
        </p:spPr>
        <p:txBody>
          <a:bodyPr>
            <a:normAutofit fontScale="62500" lnSpcReduction="20000"/>
          </a:bodyPr>
          <a:lstStyle/>
          <a:p>
            <a:pPr lvl="0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Internship Certificate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Company description</a:t>
            </a:r>
          </a:p>
          <a:p>
            <a:pPr lvl="3"/>
            <a:r>
              <a:rPr lang="en-US" dirty="0"/>
              <a:t>Company profile</a:t>
            </a:r>
          </a:p>
          <a:p>
            <a:pPr lvl="3"/>
            <a:r>
              <a:rPr lang="en-US" dirty="0"/>
              <a:t>About the company.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Task performed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pPr lvl="3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Block diagram</a:t>
            </a:r>
          </a:p>
          <a:p>
            <a:pPr lvl="3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Components Used</a:t>
            </a:r>
          </a:p>
          <a:p>
            <a:pPr lvl="3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Software and Hardware Required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Result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Advantages &amp; Disadvantages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Conclusion and Future Scope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Internship Discussion 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References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 marL="420624" indent="-384048" algn="just">
              <a:buFont typeface="Wingdings" pitchFamily="2" charset="2"/>
              <a:buChar char="Ø"/>
              <a:defRPr/>
            </a:pPr>
            <a:endParaRPr lang="en-US" sz="2400" dirty="0">
              <a:ea typeface="Tahoma" pitchFamily="34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1219200" cy="365125"/>
          </a:xfrm>
        </p:spPr>
        <p:txBody>
          <a:bodyPr/>
          <a:lstStyle/>
          <a:p>
            <a:fld id="{C6DF0C5E-C630-4055-9E61-666A4B0C8BAD}" type="datetime1">
              <a:rPr lang="en-US" sz="11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2/21/2023</a:t>
            </a:fld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133600" y="6492875"/>
            <a:ext cx="5791200" cy="365125"/>
          </a:xfrm>
        </p:spPr>
        <p:txBody>
          <a:bodyPr/>
          <a:lstStyle/>
          <a:p>
            <a:pPr algn="ctr"/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Title of Internship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29600" y="6537324"/>
            <a:ext cx="762000" cy="320676"/>
          </a:xfrm>
        </p:spPr>
        <p:txBody>
          <a:bodyPr>
            <a:normAutofit/>
          </a:bodyPr>
          <a:lstStyle/>
          <a:p>
            <a:fld id="{B6F15528-21DE-4FAA-801E-634DDDAF4B2B}" type="slidenum">
              <a:rPr lang="en-US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2</a:t>
            </a:fld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CAEC4D1-97D3-C02A-1C68-E74CC6EDD0BC}"/>
              </a:ext>
            </a:extLst>
          </p:cNvPr>
          <p:cNvSpPr txBox="1"/>
          <p:nvPr/>
        </p:nvSpPr>
        <p:spPr>
          <a:xfrm>
            <a:off x="1139404" y="113581"/>
            <a:ext cx="6865192" cy="123880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S. Education Trust’s</a:t>
            </a:r>
          </a:p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G. Balekundri Institute of Technology</a:t>
            </a:r>
          </a:p>
          <a:p>
            <a:pPr algn="ctr"/>
            <a:r>
              <a:rPr lang="en-US" altLang="ko-KR" sz="115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Shivabasava</a:t>
            </a:r>
            <a:r>
              <a:rPr lang="en-US" altLang="ko-KR" sz="1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Nagar, Belagavi - 590010, Karnataka, India.</a:t>
            </a:r>
          </a:p>
          <a:p>
            <a:pPr algn="ctr"/>
            <a:r>
              <a:rPr lang="en-US" altLang="ko-KR" sz="1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Approved by AICTE, New Delhi &amp; Affiliated to VTU, Belagavi</a:t>
            </a:r>
            <a:endParaRPr lang="en-US" altLang="ko-K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ISO 21001:2018 Certified Institute | 5 UG Programs are NBA Accredited</a:t>
            </a:r>
          </a:p>
          <a:p>
            <a:pPr algn="ctr"/>
            <a:r>
              <a:rPr lang="en-US" sz="115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and Communication Engineering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E8B704F-3570-D273-1E58-195575128E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3159" y="304800"/>
            <a:ext cx="882481" cy="8824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00B510A-4AA3-1F2C-E6D6-8B2B73D26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98192" y="304800"/>
            <a:ext cx="882481" cy="8824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6764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IN" sz="2400" b="1" dirty="0">
                <a:solidFill>
                  <a:srgbClr val="C00000"/>
                </a:solidFill>
                <a:latin typeface="Bookman Old Style" pitchFamily="18" charset="0"/>
                <a:cs typeface="Arial" pitchFamily="34" charset="0"/>
              </a:rPr>
              <a:t>Internship Certificate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2362200"/>
            <a:ext cx="8628888" cy="3581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1219200" cy="365125"/>
          </a:xfrm>
        </p:spPr>
        <p:txBody>
          <a:bodyPr/>
          <a:lstStyle/>
          <a:p>
            <a:fld id="{A91BB56F-C649-4363-8D4B-F16CC0F15269}" type="datetime1">
              <a:rPr lang="en-US" sz="11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2/21/2023</a:t>
            </a:fld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133600" y="6492875"/>
            <a:ext cx="5791200" cy="365125"/>
          </a:xfrm>
        </p:spPr>
        <p:txBody>
          <a:bodyPr/>
          <a:lstStyle/>
          <a:p>
            <a:pPr algn="ctr"/>
            <a:r>
              <a:rPr lang="en-US" sz="1100" b="1">
                <a:solidFill>
                  <a:schemeClr val="tx1">
                    <a:lumMod val="75000"/>
                    <a:lumOff val="25000"/>
                  </a:schemeClr>
                </a:solidFill>
              </a:rPr>
              <a:t>Title of Internship</a:t>
            </a: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29600" y="6537324"/>
            <a:ext cx="762000" cy="320676"/>
          </a:xfrm>
        </p:spPr>
        <p:txBody>
          <a:bodyPr>
            <a:normAutofit/>
          </a:bodyPr>
          <a:lstStyle/>
          <a:p>
            <a:fld id="{B6F15528-21DE-4FAA-801E-634DDDAF4B2B}" type="slidenum">
              <a:rPr lang="en-US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3</a:t>
            </a:fld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FE89AE-97B5-9BB5-F4AE-B3921DC6A0C3}"/>
              </a:ext>
            </a:extLst>
          </p:cNvPr>
          <p:cNvSpPr txBox="1"/>
          <p:nvPr/>
        </p:nvSpPr>
        <p:spPr>
          <a:xfrm>
            <a:off x="1139404" y="113581"/>
            <a:ext cx="6865192" cy="123880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S. Education Trust’s</a:t>
            </a:r>
          </a:p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G. Balekundri Institute of Technology</a:t>
            </a:r>
          </a:p>
          <a:p>
            <a:pPr algn="ctr"/>
            <a:r>
              <a:rPr lang="en-US" altLang="ko-KR" sz="115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Shivabasava</a:t>
            </a:r>
            <a:r>
              <a:rPr lang="en-US" altLang="ko-KR" sz="1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Nagar, Belagavi - 590010, Karnataka, India.</a:t>
            </a:r>
          </a:p>
          <a:p>
            <a:pPr algn="ctr"/>
            <a:r>
              <a:rPr lang="en-US" altLang="ko-KR" sz="1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Approved by AICTE, New Delhi &amp; Affiliated to VTU, Belagavi</a:t>
            </a:r>
            <a:endParaRPr lang="en-US" altLang="ko-K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ISO 21001:2018 Certified Institute | 5 UG Programs are NBA Accredited</a:t>
            </a:r>
          </a:p>
          <a:p>
            <a:pPr algn="ctr"/>
            <a:r>
              <a:rPr lang="en-US" sz="115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and Communication Engineering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5E13C81-AE1E-988F-F89E-8D9CCA4BA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50" y="238337"/>
            <a:ext cx="877900" cy="883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9023F3E-F026-6856-F64D-09B00069C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98192" y="304800"/>
            <a:ext cx="882481" cy="8824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6764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IN" sz="2400" b="1" dirty="0">
                <a:solidFill>
                  <a:srgbClr val="C00000"/>
                </a:solidFill>
                <a:latin typeface="Bookman Old Style" pitchFamily="18" charset="0"/>
                <a:cs typeface="Arial" pitchFamily="34" charset="0"/>
              </a:rPr>
              <a:t>Introduction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2362200"/>
            <a:ext cx="8628888" cy="3581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introduction should include a description of the internship Domain worked and the scope of the work completed during the internship.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1219200" cy="365125"/>
          </a:xfrm>
        </p:spPr>
        <p:txBody>
          <a:bodyPr/>
          <a:lstStyle/>
          <a:p>
            <a:fld id="{D4B18546-D7EA-476F-BFC7-7364A120809B}" type="datetime1">
              <a:rPr lang="en-US" sz="11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2/21/2023</a:t>
            </a:fld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133600" y="6492875"/>
            <a:ext cx="5791200" cy="365125"/>
          </a:xfrm>
        </p:spPr>
        <p:txBody>
          <a:bodyPr/>
          <a:lstStyle/>
          <a:p>
            <a:pPr algn="ctr"/>
            <a:r>
              <a:rPr lang="en-US" sz="1100" b="1">
                <a:solidFill>
                  <a:schemeClr val="tx1">
                    <a:lumMod val="75000"/>
                    <a:lumOff val="25000"/>
                  </a:schemeClr>
                </a:solidFill>
              </a:rPr>
              <a:t>Title of Internship</a:t>
            </a: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29600" y="6537324"/>
            <a:ext cx="762000" cy="320676"/>
          </a:xfrm>
        </p:spPr>
        <p:txBody>
          <a:bodyPr>
            <a:normAutofit/>
          </a:bodyPr>
          <a:lstStyle/>
          <a:p>
            <a:fld id="{B6F15528-21DE-4FAA-801E-634DDDAF4B2B}" type="slidenum">
              <a:rPr lang="en-US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4</a:t>
            </a:fld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4DBC403-AB4E-CBAD-DE8E-33E866ADB5CF}"/>
              </a:ext>
            </a:extLst>
          </p:cNvPr>
          <p:cNvSpPr txBox="1"/>
          <p:nvPr/>
        </p:nvSpPr>
        <p:spPr>
          <a:xfrm>
            <a:off x="1139404" y="113581"/>
            <a:ext cx="6865192" cy="123880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S. Education Trust’s</a:t>
            </a:r>
          </a:p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G. Balekundri Institute of Technology</a:t>
            </a:r>
          </a:p>
          <a:p>
            <a:pPr algn="ctr"/>
            <a:r>
              <a:rPr lang="en-US" altLang="ko-KR" sz="115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Shivabasava</a:t>
            </a:r>
            <a:r>
              <a:rPr lang="en-US" altLang="ko-KR" sz="1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Nagar, Belagavi - 590010, Karnataka, India.</a:t>
            </a:r>
          </a:p>
          <a:p>
            <a:pPr algn="ctr"/>
            <a:r>
              <a:rPr lang="en-US" altLang="ko-KR" sz="1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Approved by AICTE, New Delhi &amp; Affiliated to VTU, Belagavi</a:t>
            </a:r>
            <a:endParaRPr lang="en-US" altLang="ko-K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ISO 21001:2018 Certified Institute | 5 UG Programs are NBA Accredited</a:t>
            </a:r>
          </a:p>
          <a:p>
            <a:pPr algn="ctr"/>
            <a:r>
              <a:rPr lang="en-US" sz="115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and Communication Engineering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3A44B8C-7BDC-BECE-860C-EF2F48137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50" y="238337"/>
            <a:ext cx="877900" cy="883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8117519-BB7D-A9D8-2E38-E7C4C93D9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843" y="238336"/>
            <a:ext cx="883997" cy="8839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6002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IN" sz="2400" b="1" dirty="0">
                <a:solidFill>
                  <a:srgbClr val="C00000"/>
                </a:solidFill>
                <a:latin typeface="Bookman Old Style" pitchFamily="18" charset="0"/>
                <a:cs typeface="Arial" pitchFamily="34" charset="0"/>
              </a:rPr>
              <a:t>Company description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1219200" cy="365125"/>
          </a:xfrm>
        </p:spPr>
        <p:txBody>
          <a:bodyPr/>
          <a:lstStyle/>
          <a:p>
            <a:fld id="{A4304E18-1C5C-40BC-ABFC-3D76FB3389A8}" type="datetime1">
              <a:rPr lang="en-US" sz="11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2/21/2023</a:t>
            </a:fld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133600" y="6492875"/>
            <a:ext cx="5791200" cy="365125"/>
          </a:xfrm>
        </p:spPr>
        <p:txBody>
          <a:bodyPr/>
          <a:lstStyle/>
          <a:p>
            <a:pPr algn="ctr"/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Title of Internship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29600" y="6537324"/>
            <a:ext cx="762000" cy="320676"/>
          </a:xfrm>
        </p:spPr>
        <p:txBody>
          <a:bodyPr>
            <a:normAutofit/>
          </a:bodyPr>
          <a:lstStyle/>
          <a:p>
            <a:fld id="{B6F15528-21DE-4FAA-801E-634DDDAF4B2B}" type="slidenum">
              <a:rPr lang="en-US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5</a:t>
            </a:fld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" y="2133600"/>
            <a:ext cx="8686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§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Profile of the company-</a:t>
            </a:r>
          </a:p>
          <a:p>
            <a:pPr marL="457200" indent="-457200" algn="just">
              <a:lnSpc>
                <a:spcPct val="140000"/>
              </a:lnSpc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Add about which type the company is (Private/semi-government /Government)</a:t>
            </a:r>
          </a:p>
          <a:p>
            <a:pPr marL="457200" indent="-457200" algn="just">
              <a:lnSpc>
                <a:spcPct val="140000"/>
              </a:lnSpc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Domain of working</a:t>
            </a:r>
          </a:p>
          <a:p>
            <a:pPr marL="457200" indent="-457200" algn="just">
              <a:lnSpc>
                <a:spcPct val="140000"/>
              </a:lnSpc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Achievements/ Projects of implemented in real time</a:t>
            </a:r>
          </a:p>
          <a:p>
            <a:pPr marL="457200" indent="-457200" algn="just">
              <a:lnSpc>
                <a:spcPct val="14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40000"/>
              </a:lnSpc>
              <a:buAutoNum type="arabicPeriod"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FDFFEF-669D-B92D-EEC1-0B77EAD4DDD2}"/>
              </a:ext>
            </a:extLst>
          </p:cNvPr>
          <p:cNvSpPr txBox="1"/>
          <p:nvPr/>
        </p:nvSpPr>
        <p:spPr>
          <a:xfrm>
            <a:off x="1139404" y="113581"/>
            <a:ext cx="6865192" cy="123880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S. Education Trust’s</a:t>
            </a:r>
          </a:p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G. Balekundri Institute of Technology</a:t>
            </a:r>
          </a:p>
          <a:p>
            <a:pPr algn="ctr"/>
            <a:r>
              <a:rPr lang="en-US" altLang="ko-KR" sz="115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Shivabasava</a:t>
            </a:r>
            <a:r>
              <a:rPr lang="en-US" altLang="ko-KR" sz="1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Nagar, Belagavi - 590010, Karnataka, India.</a:t>
            </a:r>
          </a:p>
          <a:p>
            <a:pPr algn="ctr"/>
            <a:r>
              <a:rPr lang="en-US" altLang="ko-KR" sz="1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Approved by AICTE, New Delhi &amp; Affiliated to VTU, Belagavi</a:t>
            </a:r>
            <a:endParaRPr lang="en-US" altLang="ko-K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ISO 21001:2018 Certified Institute | 5 UG Programs are NBA Accredited</a:t>
            </a:r>
          </a:p>
          <a:p>
            <a:pPr algn="ctr"/>
            <a:r>
              <a:rPr lang="en-US" sz="115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and Communication Engineering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68C4C7C-3E1C-9999-35E6-614CF12C6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50" y="150296"/>
            <a:ext cx="877900" cy="883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AAEB788-3653-9C8D-953B-BB75A34CB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022" y="230963"/>
            <a:ext cx="883997" cy="8839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6002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Task performed</a:t>
            </a:r>
            <a:endParaRPr lang="en-US" sz="5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1219200" cy="365125"/>
          </a:xfrm>
        </p:spPr>
        <p:txBody>
          <a:bodyPr/>
          <a:lstStyle/>
          <a:p>
            <a:fld id="{5FA6E052-3E11-42B4-8B70-3F2C5B4BB407}" type="datetime1">
              <a:rPr lang="en-US" sz="11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2/21/2023</a:t>
            </a:fld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133600" y="6492875"/>
            <a:ext cx="5791200" cy="365125"/>
          </a:xfrm>
        </p:spPr>
        <p:txBody>
          <a:bodyPr/>
          <a:lstStyle/>
          <a:p>
            <a:pPr algn="ctr"/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Title of Internship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29600" y="6537324"/>
            <a:ext cx="762000" cy="320676"/>
          </a:xfrm>
        </p:spPr>
        <p:txBody>
          <a:bodyPr>
            <a:normAutofit/>
          </a:bodyPr>
          <a:lstStyle/>
          <a:p>
            <a:fld id="{B6F15528-21DE-4FAA-801E-634DDDAF4B2B}" type="slidenum">
              <a:rPr lang="en-US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6</a:t>
            </a:fld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276600" y="6245423"/>
            <a:ext cx="25717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0" y="25908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Briefly Mention the Project Carried 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53E67A7-21FD-BDB8-8978-70D18005143E}"/>
              </a:ext>
            </a:extLst>
          </p:cNvPr>
          <p:cNvSpPr txBox="1"/>
          <p:nvPr/>
        </p:nvSpPr>
        <p:spPr>
          <a:xfrm>
            <a:off x="1139404" y="113581"/>
            <a:ext cx="6865192" cy="123880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S. Education Trust’s</a:t>
            </a:r>
          </a:p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G. Balekundri Institute of Technology</a:t>
            </a:r>
          </a:p>
          <a:p>
            <a:pPr algn="ctr"/>
            <a:r>
              <a:rPr lang="en-US" altLang="ko-KR" sz="115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Shivabasava</a:t>
            </a:r>
            <a:r>
              <a:rPr lang="en-US" altLang="ko-KR" sz="1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Nagar, Belagavi - 590010, Karnataka, India.</a:t>
            </a:r>
          </a:p>
          <a:p>
            <a:pPr algn="ctr"/>
            <a:r>
              <a:rPr lang="en-US" altLang="ko-KR" sz="1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Approved by AICTE, New Delhi &amp; Affiliated to VTU, Belagavi</a:t>
            </a:r>
            <a:endParaRPr lang="en-US" altLang="ko-K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ISO 21001:2018 Certified Institute | 5 UG Programs are NBA Accredited</a:t>
            </a:r>
          </a:p>
          <a:p>
            <a:pPr algn="ctr"/>
            <a:r>
              <a:rPr lang="en-US" sz="115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and Communication Engineering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DEB68AD-87F9-B333-5B2C-471A113B4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50" y="199558"/>
            <a:ext cx="877900" cy="883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6B4AF85-3E88-D8CA-678C-52BB2E13A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603" y="187268"/>
            <a:ext cx="883997" cy="8839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6002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IN" sz="2400" b="1" dirty="0">
                <a:solidFill>
                  <a:srgbClr val="C00000"/>
                </a:solidFill>
                <a:latin typeface="Bookman Old Style" pitchFamily="18" charset="0"/>
                <a:cs typeface="Arial" pitchFamily="34" charset="0"/>
              </a:rPr>
              <a:t>Methodology </a:t>
            </a:r>
            <a:endParaRPr lang="en-US" sz="2400" b="1" dirty="0">
              <a:solidFill>
                <a:srgbClr val="C00000"/>
              </a:solidFill>
              <a:latin typeface="Bookman Old Style" pitchFamily="18" charset="0"/>
              <a:cs typeface="Arial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1219200" cy="365125"/>
          </a:xfrm>
        </p:spPr>
        <p:txBody>
          <a:bodyPr/>
          <a:lstStyle/>
          <a:p>
            <a:fld id="{4E431B3C-198C-4A5D-B380-FE4AF0550D33}" type="datetime1">
              <a:rPr lang="en-US" sz="11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2/21/2023</a:t>
            </a:fld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133600" y="6492875"/>
            <a:ext cx="5791200" cy="365125"/>
          </a:xfrm>
        </p:spPr>
        <p:txBody>
          <a:bodyPr/>
          <a:lstStyle/>
          <a:p>
            <a:pPr algn="ctr"/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Title of Internship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29600" y="6537324"/>
            <a:ext cx="762000" cy="320676"/>
          </a:xfrm>
        </p:spPr>
        <p:txBody>
          <a:bodyPr>
            <a:normAutofit/>
          </a:bodyPr>
          <a:lstStyle/>
          <a:p>
            <a:fld id="{B6F15528-21DE-4FAA-801E-634DDDAF4B2B}" type="slidenum">
              <a:rPr lang="en-US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7</a:t>
            </a:fld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2506242-F371-6A44-CFAE-02F198888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50" y="221681"/>
            <a:ext cx="877900" cy="883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56845CC-F7CE-8915-F767-F2F99878A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72668"/>
            <a:ext cx="6864691" cy="1280271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75F3D3F-FD3D-D29B-A43C-F5611C6A5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787601" y="221680"/>
            <a:ext cx="883997" cy="8839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BE0F115-A697-2EE8-12B4-EEDCB99466DB}"/>
              </a:ext>
            </a:extLst>
          </p:cNvPr>
          <p:cNvSpPr txBox="1"/>
          <p:nvPr/>
        </p:nvSpPr>
        <p:spPr>
          <a:xfrm>
            <a:off x="914400" y="2836210"/>
            <a:ext cx="5943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Block diagram</a:t>
            </a:r>
          </a:p>
          <a:p>
            <a:pPr lvl="3"/>
            <a:r>
              <a:rPr lang="en-US" dirty="0">
                <a:latin typeface="Times New Roman" pitchFamily="18" charset="0"/>
                <a:cs typeface="Times New Roman" pitchFamily="18" charset="0"/>
              </a:rPr>
              <a:t>Working principles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Software and Hardware Required</a:t>
            </a:r>
          </a:p>
          <a:p>
            <a:pPr lvl="3"/>
            <a:r>
              <a:rPr lang="en-US" dirty="0">
                <a:latin typeface="Times New Roman" pitchFamily="18" charset="0"/>
                <a:cs typeface="Times New Roman" pitchFamily="18" charset="0"/>
              </a:rPr>
              <a:t>* Slides ( 3-6 )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6002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IN" sz="2400" b="1" dirty="0">
                <a:solidFill>
                  <a:srgbClr val="C00000"/>
                </a:solidFill>
                <a:latin typeface="Bookman Old Style" pitchFamily="18" charset="0"/>
                <a:cs typeface="Arial" pitchFamily="34" charset="0"/>
              </a:rPr>
              <a:t>Results/outcome</a:t>
            </a:r>
            <a:endParaRPr lang="en-US" sz="2400" b="1" dirty="0">
              <a:solidFill>
                <a:srgbClr val="C00000"/>
              </a:solidFill>
              <a:latin typeface="Bookman Old Style" pitchFamily="18" charset="0"/>
              <a:cs typeface="Arial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1219200" cy="365125"/>
          </a:xfrm>
        </p:spPr>
        <p:txBody>
          <a:bodyPr/>
          <a:lstStyle/>
          <a:p>
            <a:fld id="{CA0CD051-7111-4C65-A9D8-CDEFD5D98CD9}" type="datetime1">
              <a:rPr lang="en-US" sz="11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2/21/2023</a:t>
            </a:fld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133600" y="6492875"/>
            <a:ext cx="5791200" cy="365125"/>
          </a:xfrm>
        </p:spPr>
        <p:txBody>
          <a:bodyPr/>
          <a:lstStyle/>
          <a:p>
            <a:pPr algn="ctr"/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Title of Internship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29600" y="6537324"/>
            <a:ext cx="762000" cy="320676"/>
          </a:xfrm>
        </p:spPr>
        <p:txBody>
          <a:bodyPr>
            <a:normAutofit/>
          </a:bodyPr>
          <a:lstStyle/>
          <a:p>
            <a:fld id="{B6F15528-21DE-4FAA-801E-634DDDAF4B2B}" type="slidenum">
              <a:rPr lang="en-US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8</a:t>
            </a:fld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2209800"/>
            <a:ext cx="8628888" cy="4114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6C078B0-418B-285F-6ECF-15E4C58E8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09" y="14748"/>
            <a:ext cx="6864691" cy="1280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7129848-1412-64B2-6E6C-6F4815BEA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50" y="221681"/>
            <a:ext cx="877900" cy="883997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C36B156-51EC-6147-8B12-48B13426E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601" y="221680"/>
            <a:ext cx="883997" cy="8839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6764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Advantages &amp; Disadvantages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1219200" cy="365125"/>
          </a:xfrm>
        </p:spPr>
        <p:txBody>
          <a:bodyPr/>
          <a:lstStyle/>
          <a:p>
            <a:fld id="{381E016D-1EC7-431F-9AAD-0228EB2DAB92}" type="datetime1">
              <a:rPr lang="en-US" sz="11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2/21/2023</a:t>
            </a:fld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133600" y="6492875"/>
            <a:ext cx="5791200" cy="365125"/>
          </a:xfrm>
        </p:spPr>
        <p:txBody>
          <a:bodyPr/>
          <a:lstStyle/>
          <a:p>
            <a:pPr algn="ctr"/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Title of Internship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29600" y="6537324"/>
            <a:ext cx="762000" cy="320676"/>
          </a:xfrm>
        </p:spPr>
        <p:txBody>
          <a:bodyPr>
            <a:normAutofit/>
          </a:bodyPr>
          <a:lstStyle/>
          <a:p>
            <a:fld id="{B6F15528-21DE-4FAA-801E-634DDDAF4B2B}" type="slidenum">
              <a:rPr lang="en-US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9</a:t>
            </a:fld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08AD3A6-6517-8289-7C14-EA99107D1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54" y="0"/>
            <a:ext cx="6864691" cy="1280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14B6C46-79F2-0172-A1D9-77CD64218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50" y="221681"/>
            <a:ext cx="877900" cy="883997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C5D4D1D-D23A-7FD0-9907-5452457E2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601" y="221680"/>
            <a:ext cx="883997" cy="883997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337</TotalTime>
  <Words>593</Words>
  <Application>Microsoft Office PowerPoint</Application>
  <PresentationFormat>On-screen Show (4:3)</PresentationFormat>
  <Paragraphs>142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Median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sgbit</cp:lastModifiedBy>
  <cp:revision>66</cp:revision>
  <dcterms:created xsi:type="dcterms:W3CDTF">2006-08-16T00:00:00Z</dcterms:created>
  <dcterms:modified xsi:type="dcterms:W3CDTF">2023-02-21T09:22:30Z</dcterms:modified>
</cp:coreProperties>
</file>