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300" r:id="rId7"/>
    <p:sldId id="263" r:id="rId8"/>
    <p:sldId id="272" r:id="rId9"/>
    <p:sldId id="298" r:id="rId10"/>
    <p:sldId id="297" r:id="rId11"/>
    <p:sldId id="299" r:id="rId12"/>
  </p:sldIdLst>
  <p:sldSz cx="9144000" cy="5143500" type="screen16x9"/>
  <p:notesSz cx="6858000" cy="9144000"/>
  <p:embeddedFontLst>
    <p:embeddedFont>
      <p:font typeface="Albert Sans" panose="020B0604020202020204" charset="0"/>
      <p:regular r:id="rId14"/>
      <p:bold r:id="rId15"/>
      <p:italic r:id="rId16"/>
      <p:boldItalic r:id="rId17"/>
    </p:embeddedFont>
    <p:embeddedFont>
      <p:font typeface="Sen" panose="020B0604020202020204" charset="0"/>
      <p:regular r:id="rId18"/>
      <p:bold r:id="rId19"/>
    </p:embeddedFont>
    <p:embeddedFont>
      <p:font typeface="Bebas Neu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E004B7-DCB2-44C3-9238-C7C41AD16449}">
  <a:tblStyle styleId="{0DE004B7-DCB2-44C3-9238-C7C41AD164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C9932B-6E8A-4713-881B-824D9843DD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-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2256698420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2256698420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233dd5d60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233dd5d60c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800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2256698420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2256698420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80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2256698420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2256698420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2256698420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2256698420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2256698420_0_1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2256698420_0_1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233dd5d60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233dd5d60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233dd5d60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233dd5d60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964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233dd5d60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233dd5d60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238963f9fe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238963f9fe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2256698420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2256698420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72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52200" y="413850"/>
            <a:ext cx="8087200" cy="4315800"/>
            <a:chOff x="452200" y="413850"/>
            <a:chExt cx="8087200" cy="4315800"/>
          </a:xfrm>
        </p:grpSpPr>
        <p:sp>
          <p:nvSpPr>
            <p:cNvPr id="10" name="Google Shape;10;p2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1310900" y="1295500"/>
            <a:ext cx="4729200" cy="21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 b="1">
                <a:latin typeface="Sen"/>
                <a:ea typeface="Sen"/>
                <a:cs typeface="Sen"/>
                <a:sym typeface="Se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310900" y="3438500"/>
            <a:ext cx="4729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9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12" name="Google Shape;412;p19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9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14" name="Google Shape;414;p19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16" name="Google Shape;416;p19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0"/>
          <p:cNvGrpSpPr/>
          <p:nvPr/>
        </p:nvGrpSpPr>
        <p:grpSpPr>
          <a:xfrm>
            <a:off x="452200" y="413850"/>
            <a:ext cx="8087200" cy="4315800"/>
            <a:chOff x="452200" y="413850"/>
            <a:chExt cx="8087200" cy="4315800"/>
          </a:xfrm>
        </p:grpSpPr>
        <p:sp>
          <p:nvSpPr>
            <p:cNvPr id="420" name="Google Shape;420;p20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1" name="Google Shape;421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2" name="Google Shape;422;p20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423" name="Google Shape;423;p20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0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0" name="Google Shape;440;p20"/>
          <p:cNvSpPr txBox="1">
            <a:spLocks noGrp="1"/>
          </p:cNvSpPr>
          <p:nvPr>
            <p:ph type="title"/>
          </p:nvPr>
        </p:nvSpPr>
        <p:spPr>
          <a:xfrm>
            <a:off x="2689700" y="2138400"/>
            <a:ext cx="26631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title" idx="2" hasCustomPrompt="1"/>
          </p:nvPr>
        </p:nvSpPr>
        <p:spPr>
          <a:xfrm>
            <a:off x="1455175" y="2138400"/>
            <a:ext cx="12345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23"/>
          <p:cNvGrpSpPr/>
          <p:nvPr/>
        </p:nvGrpSpPr>
        <p:grpSpPr>
          <a:xfrm>
            <a:off x="452200" y="413850"/>
            <a:ext cx="8087200" cy="4315800"/>
            <a:chOff x="452200" y="413850"/>
            <a:chExt cx="8087200" cy="4315800"/>
          </a:xfrm>
        </p:grpSpPr>
        <p:sp>
          <p:nvSpPr>
            <p:cNvPr id="492" name="Google Shape;492;p23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3" name="Google Shape;493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94" name="Google Shape;494;p23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495" name="Google Shape;495;p23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12" name="Google Shape;5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904">
            <a:off x="7891538" y="211330"/>
            <a:ext cx="920232" cy="8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24"/>
          <p:cNvGrpSpPr/>
          <p:nvPr/>
        </p:nvGrpSpPr>
        <p:grpSpPr>
          <a:xfrm>
            <a:off x="452200" y="413850"/>
            <a:ext cx="8087200" cy="4315800"/>
            <a:chOff x="452200" y="413850"/>
            <a:chExt cx="8087200" cy="4315800"/>
          </a:xfrm>
        </p:grpSpPr>
        <p:sp>
          <p:nvSpPr>
            <p:cNvPr id="515" name="Google Shape;515;p24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16" name="Google Shape;516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7" name="Google Shape;517;p24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518" name="Google Shape;518;p24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4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24"/>
          <p:cNvSpPr/>
          <p:nvPr/>
        </p:nvSpPr>
        <p:spPr>
          <a:xfrm rot="-2087951">
            <a:off x="1229265" y="3653770"/>
            <a:ext cx="205020" cy="584842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4"/>
          <p:cNvSpPr/>
          <p:nvPr/>
        </p:nvSpPr>
        <p:spPr>
          <a:xfrm rot="2153692">
            <a:off x="1771895" y="4316038"/>
            <a:ext cx="205035" cy="584925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4"/>
          <p:cNvSpPr/>
          <p:nvPr/>
        </p:nvSpPr>
        <p:spPr>
          <a:xfrm rot="-7185792">
            <a:off x="8021453" y="863748"/>
            <a:ext cx="205101" cy="585157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4"/>
          <p:cNvSpPr/>
          <p:nvPr/>
        </p:nvSpPr>
        <p:spPr>
          <a:xfrm rot="-1432889">
            <a:off x="7521910" y="242578"/>
            <a:ext cx="205007" cy="584857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452200" y="413850"/>
            <a:ext cx="8087200" cy="4315800"/>
            <a:chOff x="452200" y="413850"/>
            <a:chExt cx="8087200" cy="4315800"/>
          </a:xfrm>
        </p:grpSpPr>
        <p:sp>
          <p:nvSpPr>
            <p:cNvPr id="34" name="Google Shape;34;p3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Google Shape;36;p3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2689700" y="2138400"/>
            <a:ext cx="48807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2" hasCustomPrompt="1"/>
          </p:nvPr>
        </p:nvSpPr>
        <p:spPr>
          <a:xfrm>
            <a:off x="1455175" y="2138400"/>
            <a:ext cx="12345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6"/>
          <p:cNvGrpSpPr/>
          <p:nvPr/>
        </p:nvGrpSpPr>
        <p:grpSpPr>
          <a:xfrm>
            <a:off x="452200" y="413850"/>
            <a:ext cx="8087200" cy="4315800"/>
            <a:chOff x="452200" y="413850"/>
            <a:chExt cx="8087200" cy="4315800"/>
          </a:xfrm>
        </p:grpSpPr>
        <p:sp>
          <p:nvSpPr>
            <p:cNvPr id="109" name="Google Shape;109;p6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0" name="Google Shape;11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1" name="Google Shape;111;p6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399904">
            <a:off x="7891538" y="211330"/>
            <a:ext cx="920232" cy="8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7"/>
          <p:cNvGrpSpPr/>
          <p:nvPr/>
        </p:nvGrpSpPr>
        <p:grpSpPr>
          <a:xfrm>
            <a:off x="452200" y="413850"/>
            <a:ext cx="8087200" cy="4315800"/>
            <a:chOff x="452200" y="413850"/>
            <a:chExt cx="8087200" cy="4315800"/>
          </a:xfrm>
        </p:grpSpPr>
        <p:sp>
          <p:nvSpPr>
            <p:cNvPr id="133" name="Google Shape;133;p7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4" name="Google Shape;13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" name="Google Shape;135;p7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1066700" y="1441925"/>
            <a:ext cx="4162500" cy="274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54" name="Google Shape;154;p7"/>
          <p:cNvSpPr>
            <a:spLocks noGrp="1"/>
          </p:cNvSpPr>
          <p:nvPr>
            <p:ph type="pic" idx="2"/>
          </p:nvPr>
        </p:nvSpPr>
        <p:spPr>
          <a:xfrm>
            <a:off x="5575100" y="1441925"/>
            <a:ext cx="2742600" cy="2742600"/>
          </a:xfrm>
          <a:prstGeom prst="rect">
            <a:avLst/>
          </a:prstGeom>
          <a:noFill/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</p:sp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8"/>
          <p:cNvGrpSpPr/>
          <p:nvPr/>
        </p:nvGrpSpPr>
        <p:grpSpPr>
          <a:xfrm>
            <a:off x="452200" y="413850"/>
            <a:ext cx="8087200" cy="4315800"/>
            <a:chOff x="452200" y="413850"/>
            <a:chExt cx="8087200" cy="4315800"/>
          </a:xfrm>
        </p:grpSpPr>
        <p:sp>
          <p:nvSpPr>
            <p:cNvPr id="158" name="Google Shape;158;p8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9" name="Google Shape;15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0" name="Google Shape;160;p8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8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9"/>
          <p:cNvGrpSpPr/>
          <p:nvPr/>
        </p:nvGrpSpPr>
        <p:grpSpPr>
          <a:xfrm>
            <a:off x="452200" y="413850"/>
            <a:ext cx="8087200" cy="4315800"/>
            <a:chOff x="452200" y="413850"/>
            <a:chExt cx="8087200" cy="4315800"/>
          </a:xfrm>
        </p:grpSpPr>
        <p:sp>
          <p:nvSpPr>
            <p:cNvPr id="181" name="Google Shape;181;p9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2" name="Google Shape;182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3" name="Google Shape;183;p9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184" name="Google Shape;184;p9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2" name="Google Shape;202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3"/>
          <p:cNvGrpSpPr/>
          <p:nvPr/>
        </p:nvGrpSpPr>
        <p:grpSpPr>
          <a:xfrm>
            <a:off x="452200" y="413850"/>
            <a:ext cx="8087200" cy="4315800"/>
            <a:chOff x="452200" y="413850"/>
            <a:chExt cx="8087200" cy="4315800"/>
          </a:xfrm>
        </p:grpSpPr>
        <p:sp>
          <p:nvSpPr>
            <p:cNvPr id="233" name="Google Shape;233;p13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4" name="Google Shape;23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5" name="Google Shape;235;p13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236" name="Google Shape;236;p13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3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" name="Google Shape;253;p13"/>
          <p:cNvSpPr txBox="1">
            <a:spLocks noGrp="1"/>
          </p:cNvSpPr>
          <p:nvPr>
            <p:ph type="title" hasCustomPrompt="1"/>
          </p:nvPr>
        </p:nvSpPr>
        <p:spPr>
          <a:xfrm>
            <a:off x="1066625" y="1309900"/>
            <a:ext cx="8019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868535" y="1309900"/>
            <a:ext cx="65604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2" hasCustomPrompt="1"/>
          </p:nvPr>
        </p:nvSpPr>
        <p:spPr>
          <a:xfrm>
            <a:off x="1066625" y="1833620"/>
            <a:ext cx="8019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3"/>
          </p:nvPr>
        </p:nvSpPr>
        <p:spPr>
          <a:xfrm>
            <a:off x="1868536" y="1833620"/>
            <a:ext cx="65604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4" hasCustomPrompt="1"/>
          </p:nvPr>
        </p:nvSpPr>
        <p:spPr>
          <a:xfrm>
            <a:off x="1066625" y="2357340"/>
            <a:ext cx="8019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5"/>
          </p:nvPr>
        </p:nvSpPr>
        <p:spPr>
          <a:xfrm>
            <a:off x="1868536" y="2357340"/>
            <a:ext cx="65604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6" hasCustomPrompt="1"/>
          </p:nvPr>
        </p:nvSpPr>
        <p:spPr>
          <a:xfrm>
            <a:off x="1066625" y="2881060"/>
            <a:ext cx="8019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7"/>
          </p:nvPr>
        </p:nvSpPr>
        <p:spPr>
          <a:xfrm>
            <a:off x="1868536" y="2881060"/>
            <a:ext cx="65604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8" hasCustomPrompt="1"/>
          </p:nvPr>
        </p:nvSpPr>
        <p:spPr>
          <a:xfrm>
            <a:off x="1066625" y="3404780"/>
            <a:ext cx="8019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9"/>
          </p:nvPr>
        </p:nvSpPr>
        <p:spPr>
          <a:xfrm>
            <a:off x="1868536" y="3404780"/>
            <a:ext cx="65604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3" hasCustomPrompt="1"/>
          </p:nvPr>
        </p:nvSpPr>
        <p:spPr>
          <a:xfrm>
            <a:off x="1066625" y="3928500"/>
            <a:ext cx="8019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4"/>
          </p:nvPr>
        </p:nvSpPr>
        <p:spPr>
          <a:xfrm>
            <a:off x="1868535" y="3928500"/>
            <a:ext cx="65604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5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6"/>
          <p:cNvGrpSpPr/>
          <p:nvPr/>
        </p:nvGrpSpPr>
        <p:grpSpPr>
          <a:xfrm>
            <a:off x="452200" y="413850"/>
            <a:ext cx="8087200" cy="4315800"/>
            <a:chOff x="452200" y="413850"/>
            <a:chExt cx="8087200" cy="4315800"/>
          </a:xfrm>
        </p:grpSpPr>
        <p:sp>
          <p:nvSpPr>
            <p:cNvPr id="316" name="Google Shape;316;p16"/>
            <p:cNvSpPr/>
            <p:nvPr/>
          </p:nvSpPr>
          <p:spPr>
            <a:xfrm>
              <a:off x="650300" y="413850"/>
              <a:ext cx="7889100" cy="4315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17" name="Google Shape;317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1507588" y="2373662"/>
              <a:ext cx="4315750" cy="396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8" name="Google Shape;318;p16"/>
            <p:cNvGrpSpPr/>
            <p:nvPr/>
          </p:nvGrpSpPr>
          <p:grpSpPr>
            <a:xfrm>
              <a:off x="1067440" y="682171"/>
              <a:ext cx="7252970" cy="3866615"/>
              <a:chOff x="973950" y="1335250"/>
              <a:chExt cx="7455000" cy="3092550"/>
            </a:xfrm>
          </p:grpSpPr>
          <p:sp>
            <p:nvSpPr>
              <p:cNvPr id="319" name="Google Shape;319;p16"/>
              <p:cNvSpPr/>
              <p:nvPr/>
            </p:nvSpPr>
            <p:spPr>
              <a:xfrm>
                <a:off x="973950" y="1335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973950" y="15280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973950" y="1720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973950" y="1913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973950" y="2106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973950" y="22994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973950" y="24922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973950" y="2685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973950" y="28779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973950" y="3070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973950" y="3263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973950" y="34564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973950" y="36493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973950" y="38421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973950" y="40349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973950" y="422775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973950" y="4420600"/>
                <a:ext cx="7455000" cy="7200"/>
              </a:xfrm>
              <a:prstGeom prst="rect">
                <a:avLst/>
              </a:prstGeom>
              <a:solidFill>
                <a:srgbClr val="2D3837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6" name="Google Shape;336;p16"/>
          <p:cNvSpPr txBox="1">
            <a:spLocks noGrp="1"/>
          </p:cNvSpPr>
          <p:nvPr>
            <p:ph type="subTitle" idx="1"/>
          </p:nvPr>
        </p:nvSpPr>
        <p:spPr>
          <a:xfrm>
            <a:off x="1066700" y="1828600"/>
            <a:ext cx="23172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subTitle" idx="2"/>
          </p:nvPr>
        </p:nvSpPr>
        <p:spPr>
          <a:xfrm>
            <a:off x="1066700" y="2538775"/>
            <a:ext cx="2317200" cy="12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ubTitle" idx="3"/>
          </p:nvPr>
        </p:nvSpPr>
        <p:spPr>
          <a:xfrm>
            <a:off x="3535078" y="1828600"/>
            <a:ext cx="23172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4"/>
          </p:nvPr>
        </p:nvSpPr>
        <p:spPr>
          <a:xfrm>
            <a:off x="3535078" y="2538775"/>
            <a:ext cx="2317200" cy="12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ubTitle" idx="5"/>
          </p:nvPr>
        </p:nvSpPr>
        <p:spPr>
          <a:xfrm>
            <a:off x="6003460" y="1828600"/>
            <a:ext cx="23172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16"/>
          <p:cNvSpPr txBox="1">
            <a:spLocks noGrp="1"/>
          </p:cNvSpPr>
          <p:nvPr>
            <p:ph type="subTitle" idx="6"/>
          </p:nvPr>
        </p:nvSpPr>
        <p:spPr>
          <a:xfrm>
            <a:off x="6003460" y="2538775"/>
            <a:ext cx="2317200" cy="12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6"/>
          <p:cNvSpPr txBox="1">
            <a:spLocks noGrp="1"/>
          </p:cNvSpPr>
          <p:nvPr>
            <p:ph type="title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n"/>
              <a:buNone/>
              <a:defRPr sz="3000" b="1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6700" y="1251400"/>
            <a:ext cx="73623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5" r:id="rId10"/>
    <p:sldLayoutId id="2147483666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CXbFwNHdHvnXlAvdZjLzXonbw_7DooOrBbTBrA_Pxo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28"/>
          <p:cNvGrpSpPr/>
          <p:nvPr/>
        </p:nvGrpSpPr>
        <p:grpSpPr>
          <a:xfrm rot="-899960">
            <a:off x="6965071" y="441355"/>
            <a:ext cx="1727873" cy="1656301"/>
            <a:chOff x="238175" y="753375"/>
            <a:chExt cx="1727925" cy="1656350"/>
          </a:xfrm>
        </p:grpSpPr>
        <p:sp>
          <p:nvSpPr>
            <p:cNvPr id="550" name="Google Shape;550;p28"/>
            <p:cNvSpPr/>
            <p:nvPr/>
          </p:nvSpPr>
          <p:spPr>
            <a:xfrm>
              <a:off x="242225" y="753375"/>
              <a:ext cx="1723875" cy="1609625"/>
            </a:xfrm>
            <a:custGeom>
              <a:avLst/>
              <a:gdLst/>
              <a:ahLst/>
              <a:cxnLst/>
              <a:rect l="l" t="t" r="r" b="b"/>
              <a:pathLst>
                <a:path w="68955" h="64385" extrusionOk="0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60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54"/>
                    <a:pt x="4650" y="23350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67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67" y="38197"/>
                    <a:pt x="2541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10" y="51472"/>
                    <a:pt x="762" y="52505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79" y="60112"/>
                    <a:pt x="63625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27" y="36116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rgbClr val="FFABD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242225" y="753375"/>
              <a:ext cx="1723875" cy="1609625"/>
            </a:xfrm>
            <a:custGeom>
              <a:avLst/>
              <a:gdLst/>
              <a:ahLst/>
              <a:cxnLst/>
              <a:rect l="l" t="t" r="r" b="b"/>
              <a:pathLst>
                <a:path w="68955" h="64385" extrusionOk="0">
                  <a:moveTo>
                    <a:pt x="6607" y="0"/>
                  </a:moveTo>
                  <a:cubicBezTo>
                    <a:pt x="6526" y="1448"/>
                    <a:pt x="6430" y="2896"/>
                    <a:pt x="6323" y="4337"/>
                  </a:cubicBezTo>
                  <a:cubicBezTo>
                    <a:pt x="6239" y="5454"/>
                    <a:pt x="6171" y="6568"/>
                    <a:pt x="6077" y="7682"/>
                  </a:cubicBezTo>
                  <a:cubicBezTo>
                    <a:pt x="5983" y="8953"/>
                    <a:pt x="5886" y="10232"/>
                    <a:pt x="5777" y="11508"/>
                  </a:cubicBezTo>
                  <a:cubicBezTo>
                    <a:pt x="5696" y="12475"/>
                    <a:pt x="5615" y="13433"/>
                    <a:pt x="5521" y="14391"/>
                  </a:cubicBezTo>
                  <a:cubicBezTo>
                    <a:pt x="5424" y="15587"/>
                    <a:pt x="5315" y="16784"/>
                    <a:pt x="5193" y="17980"/>
                  </a:cubicBezTo>
                  <a:cubicBezTo>
                    <a:pt x="5084" y="19169"/>
                    <a:pt x="4962" y="20367"/>
                    <a:pt x="4838" y="21556"/>
                  </a:cubicBezTo>
                  <a:cubicBezTo>
                    <a:pt x="4744" y="22448"/>
                    <a:pt x="4663" y="23344"/>
                    <a:pt x="4554" y="24242"/>
                  </a:cubicBezTo>
                  <a:cubicBezTo>
                    <a:pt x="4498" y="24779"/>
                    <a:pt x="4445" y="25329"/>
                    <a:pt x="4376" y="25872"/>
                  </a:cubicBezTo>
                  <a:cubicBezTo>
                    <a:pt x="4282" y="26817"/>
                    <a:pt x="4173" y="27762"/>
                    <a:pt x="4051" y="28708"/>
                  </a:cubicBezTo>
                  <a:cubicBezTo>
                    <a:pt x="3793" y="31079"/>
                    <a:pt x="3493" y="33458"/>
                    <a:pt x="3181" y="35825"/>
                  </a:cubicBezTo>
                  <a:cubicBezTo>
                    <a:pt x="2882" y="38197"/>
                    <a:pt x="2556" y="40562"/>
                    <a:pt x="2216" y="42928"/>
                  </a:cubicBezTo>
                  <a:cubicBezTo>
                    <a:pt x="1902" y="45124"/>
                    <a:pt x="1577" y="47312"/>
                    <a:pt x="1237" y="49502"/>
                  </a:cubicBezTo>
                  <a:cubicBezTo>
                    <a:pt x="1181" y="49814"/>
                    <a:pt x="1141" y="50133"/>
                    <a:pt x="1087" y="50445"/>
                  </a:cubicBezTo>
                  <a:cubicBezTo>
                    <a:pt x="925" y="51472"/>
                    <a:pt x="762" y="52498"/>
                    <a:pt x="585" y="53525"/>
                  </a:cubicBezTo>
                  <a:cubicBezTo>
                    <a:pt x="394" y="54701"/>
                    <a:pt x="204" y="55878"/>
                    <a:pt x="1" y="57054"/>
                  </a:cubicBezTo>
                  <a:cubicBezTo>
                    <a:pt x="23" y="57053"/>
                    <a:pt x="46" y="57052"/>
                    <a:pt x="68" y="57052"/>
                  </a:cubicBezTo>
                  <a:cubicBezTo>
                    <a:pt x="208" y="57052"/>
                    <a:pt x="349" y="57074"/>
                    <a:pt x="491" y="57074"/>
                  </a:cubicBezTo>
                  <a:cubicBezTo>
                    <a:pt x="700" y="57074"/>
                    <a:pt x="909" y="57027"/>
                    <a:pt x="1113" y="56795"/>
                  </a:cubicBezTo>
                  <a:cubicBezTo>
                    <a:pt x="1394" y="56649"/>
                    <a:pt x="1662" y="56494"/>
                    <a:pt x="1931" y="56494"/>
                  </a:cubicBezTo>
                  <a:cubicBezTo>
                    <a:pt x="2053" y="56494"/>
                    <a:pt x="2174" y="56526"/>
                    <a:pt x="2298" y="56605"/>
                  </a:cubicBezTo>
                  <a:cubicBezTo>
                    <a:pt x="2359" y="56580"/>
                    <a:pt x="2420" y="56570"/>
                    <a:pt x="2480" y="56570"/>
                  </a:cubicBezTo>
                  <a:cubicBezTo>
                    <a:pt x="2691" y="56570"/>
                    <a:pt x="2900" y="56687"/>
                    <a:pt x="3111" y="56687"/>
                  </a:cubicBezTo>
                  <a:cubicBezTo>
                    <a:pt x="3242" y="56687"/>
                    <a:pt x="3373" y="56642"/>
                    <a:pt x="3506" y="56496"/>
                  </a:cubicBezTo>
                  <a:cubicBezTo>
                    <a:pt x="3748" y="56450"/>
                    <a:pt x="3996" y="56395"/>
                    <a:pt x="4246" y="56395"/>
                  </a:cubicBezTo>
                  <a:cubicBezTo>
                    <a:pt x="4402" y="56395"/>
                    <a:pt x="4559" y="56417"/>
                    <a:pt x="4717" y="56474"/>
                  </a:cubicBezTo>
                  <a:cubicBezTo>
                    <a:pt x="4750" y="56478"/>
                    <a:pt x="4784" y="56480"/>
                    <a:pt x="4818" y="56480"/>
                  </a:cubicBezTo>
                  <a:cubicBezTo>
                    <a:pt x="5041" y="56480"/>
                    <a:pt x="5266" y="56405"/>
                    <a:pt x="5493" y="56405"/>
                  </a:cubicBezTo>
                  <a:cubicBezTo>
                    <a:pt x="5651" y="56405"/>
                    <a:pt x="5809" y="56441"/>
                    <a:pt x="5968" y="56564"/>
                  </a:cubicBezTo>
                  <a:cubicBezTo>
                    <a:pt x="6184" y="56773"/>
                    <a:pt x="6408" y="56825"/>
                    <a:pt x="6635" y="56825"/>
                  </a:cubicBezTo>
                  <a:cubicBezTo>
                    <a:pt x="6837" y="56825"/>
                    <a:pt x="7041" y="56784"/>
                    <a:pt x="7247" y="56774"/>
                  </a:cubicBezTo>
                  <a:cubicBezTo>
                    <a:pt x="7276" y="56779"/>
                    <a:pt x="7304" y="56782"/>
                    <a:pt x="7332" y="56782"/>
                  </a:cubicBezTo>
                  <a:cubicBezTo>
                    <a:pt x="7514" y="56782"/>
                    <a:pt x="7681" y="56683"/>
                    <a:pt x="7838" y="56683"/>
                  </a:cubicBezTo>
                  <a:cubicBezTo>
                    <a:pt x="7988" y="56683"/>
                    <a:pt x="8129" y="56773"/>
                    <a:pt x="8265" y="57127"/>
                  </a:cubicBezTo>
                  <a:cubicBezTo>
                    <a:pt x="8416" y="57594"/>
                    <a:pt x="8557" y="57710"/>
                    <a:pt x="8693" y="57710"/>
                  </a:cubicBezTo>
                  <a:cubicBezTo>
                    <a:pt x="8825" y="57710"/>
                    <a:pt x="8953" y="57599"/>
                    <a:pt x="9080" y="57599"/>
                  </a:cubicBezTo>
                  <a:cubicBezTo>
                    <a:pt x="9093" y="57599"/>
                    <a:pt x="9107" y="57601"/>
                    <a:pt x="9120" y="57604"/>
                  </a:cubicBezTo>
                  <a:cubicBezTo>
                    <a:pt x="9257" y="58053"/>
                    <a:pt x="9409" y="58262"/>
                    <a:pt x="9544" y="58318"/>
                  </a:cubicBezTo>
                  <a:cubicBezTo>
                    <a:pt x="9553" y="58318"/>
                    <a:pt x="9562" y="58319"/>
                    <a:pt x="9571" y="58319"/>
                  </a:cubicBezTo>
                  <a:cubicBezTo>
                    <a:pt x="9699" y="58319"/>
                    <a:pt x="9838" y="58272"/>
                    <a:pt x="9978" y="58025"/>
                  </a:cubicBezTo>
                  <a:cubicBezTo>
                    <a:pt x="10085" y="58132"/>
                    <a:pt x="10193" y="58264"/>
                    <a:pt x="10300" y="58264"/>
                  </a:cubicBezTo>
                  <a:cubicBezTo>
                    <a:pt x="10342" y="58264"/>
                    <a:pt x="10385" y="58244"/>
                    <a:pt x="10427" y="58194"/>
                  </a:cubicBezTo>
                  <a:cubicBezTo>
                    <a:pt x="10519" y="58268"/>
                    <a:pt x="10608" y="58304"/>
                    <a:pt x="10698" y="58304"/>
                  </a:cubicBezTo>
                  <a:cubicBezTo>
                    <a:pt x="10766" y="58304"/>
                    <a:pt x="10834" y="58284"/>
                    <a:pt x="10904" y="58243"/>
                  </a:cubicBezTo>
                  <a:cubicBezTo>
                    <a:pt x="11061" y="58334"/>
                    <a:pt x="11206" y="58590"/>
                    <a:pt x="11374" y="58590"/>
                  </a:cubicBezTo>
                  <a:cubicBezTo>
                    <a:pt x="11380" y="58590"/>
                    <a:pt x="11385" y="58590"/>
                    <a:pt x="11391" y="58589"/>
                  </a:cubicBezTo>
                  <a:cubicBezTo>
                    <a:pt x="11456" y="58661"/>
                    <a:pt x="11519" y="58702"/>
                    <a:pt x="11582" y="58702"/>
                  </a:cubicBezTo>
                  <a:cubicBezTo>
                    <a:pt x="11690" y="58702"/>
                    <a:pt x="11796" y="58581"/>
                    <a:pt x="11909" y="58296"/>
                  </a:cubicBezTo>
                  <a:cubicBezTo>
                    <a:pt x="12053" y="58202"/>
                    <a:pt x="12190" y="57828"/>
                    <a:pt x="12339" y="57828"/>
                  </a:cubicBezTo>
                  <a:cubicBezTo>
                    <a:pt x="12372" y="57828"/>
                    <a:pt x="12405" y="57845"/>
                    <a:pt x="12439" y="57888"/>
                  </a:cubicBezTo>
                  <a:cubicBezTo>
                    <a:pt x="12615" y="58168"/>
                    <a:pt x="12807" y="58065"/>
                    <a:pt x="12983" y="58296"/>
                  </a:cubicBezTo>
                  <a:cubicBezTo>
                    <a:pt x="13039" y="58242"/>
                    <a:pt x="13094" y="58225"/>
                    <a:pt x="13150" y="58225"/>
                  </a:cubicBezTo>
                  <a:cubicBezTo>
                    <a:pt x="13245" y="58225"/>
                    <a:pt x="13340" y="58276"/>
                    <a:pt x="13440" y="58276"/>
                  </a:cubicBezTo>
                  <a:cubicBezTo>
                    <a:pt x="13477" y="58276"/>
                    <a:pt x="13515" y="58269"/>
                    <a:pt x="13554" y="58249"/>
                  </a:cubicBezTo>
                  <a:cubicBezTo>
                    <a:pt x="13620" y="58318"/>
                    <a:pt x="13689" y="58341"/>
                    <a:pt x="13758" y="58341"/>
                  </a:cubicBezTo>
                  <a:cubicBezTo>
                    <a:pt x="13883" y="58341"/>
                    <a:pt x="14012" y="58268"/>
                    <a:pt x="14142" y="58268"/>
                  </a:cubicBezTo>
                  <a:cubicBezTo>
                    <a:pt x="14145" y="58268"/>
                    <a:pt x="14149" y="58269"/>
                    <a:pt x="14152" y="58269"/>
                  </a:cubicBezTo>
                  <a:cubicBezTo>
                    <a:pt x="14356" y="58175"/>
                    <a:pt x="14561" y="58290"/>
                    <a:pt x="14777" y="57944"/>
                  </a:cubicBezTo>
                  <a:cubicBezTo>
                    <a:pt x="14808" y="57926"/>
                    <a:pt x="14839" y="57919"/>
                    <a:pt x="14870" y="57919"/>
                  </a:cubicBezTo>
                  <a:cubicBezTo>
                    <a:pt x="15046" y="57919"/>
                    <a:pt x="15231" y="58156"/>
                    <a:pt x="15416" y="58209"/>
                  </a:cubicBezTo>
                  <a:cubicBezTo>
                    <a:pt x="15533" y="58004"/>
                    <a:pt x="15650" y="57927"/>
                    <a:pt x="15769" y="57927"/>
                  </a:cubicBezTo>
                  <a:cubicBezTo>
                    <a:pt x="15871" y="57927"/>
                    <a:pt x="15975" y="57984"/>
                    <a:pt x="16082" y="58065"/>
                  </a:cubicBezTo>
                  <a:cubicBezTo>
                    <a:pt x="16214" y="58160"/>
                    <a:pt x="16346" y="58225"/>
                    <a:pt x="16482" y="58225"/>
                  </a:cubicBezTo>
                  <a:cubicBezTo>
                    <a:pt x="16569" y="58225"/>
                    <a:pt x="16658" y="58198"/>
                    <a:pt x="16749" y="58134"/>
                  </a:cubicBezTo>
                  <a:cubicBezTo>
                    <a:pt x="16835" y="58345"/>
                    <a:pt x="16919" y="58417"/>
                    <a:pt x="17003" y="58417"/>
                  </a:cubicBezTo>
                  <a:cubicBezTo>
                    <a:pt x="17143" y="58417"/>
                    <a:pt x="17282" y="58213"/>
                    <a:pt x="17427" y="58119"/>
                  </a:cubicBezTo>
                  <a:cubicBezTo>
                    <a:pt x="17433" y="58120"/>
                    <a:pt x="17440" y="58120"/>
                    <a:pt x="17446" y="58120"/>
                  </a:cubicBezTo>
                  <a:cubicBezTo>
                    <a:pt x="17600" y="58120"/>
                    <a:pt x="17754" y="57860"/>
                    <a:pt x="17908" y="57860"/>
                  </a:cubicBezTo>
                  <a:cubicBezTo>
                    <a:pt x="17980" y="57860"/>
                    <a:pt x="18051" y="57915"/>
                    <a:pt x="18122" y="58078"/>
                  </a:cubicBezTo>
                  <a:cubicBezTo>
                    <a:pt x="18172" y="58068"/>
                    <a:pt x="18222" y="58067"/>
                    <a:pt x="18272" y="58067"/>
                  </a:cubicBezTo>
                  <a:cubicBezTo>
                    <a:pt x="18294" y="58067"/>
                    <a:pt x="18316" y="58067"/>
                    <a:pt x="18338" y="58067"/>
                  </a:cubicBezTo>
                  <a:cubicBezTo>
                    <a:pt x="18496" y="58067"/>
                    <a:pt x="18652" y="58051"/>
                    <a:pt x="18802" y="57794"/>
                  </a:cubicBezTo>
                  <a:cubicBezTo>
                    <a:pt x="18891" y="57757"/>
                    <a:pt x="18979" y="57726"/>
                    <a:pt x="19068" y="57726"/>
                  </a:cubicBezTo>
                  <a:cubicBezTo>
                    <a:pt x="19210" y="57726"/>
                    <a:pt x="19353" y="57806"/>
                    <a:pt x="19495" y="58065"/>
                  </a:cubicBezTo>
                  <a:cubicBezTo>
                    <a:pt x="19556" y="57907"/>
                    <a:pt x="19619" y="57851"/>
                    <a:pt x="19682" y="57851"/>
                  </a:cubicBezTo>
                  <a:cubicBezTo>
                    <a:pt x="19841" y="57851"/>
                    <a:pt x="20003" y="58209"/>
                    <a:pt x="20157" y="58209"/>
                  </a:cubicBezTo>
                  <a:cubicBezTo>
                    <a:pt x="20158" y="58209"/>
                    <a:pt x="20159" y="58209"/>
                    <a:pt x="20160" y="58209"/>
                  </a:cubicBezTo>
                  <a:cubicBezTo>
                    <a:pt x="20256" y="58403"/>
                    <a:pt x="20352" y="58483"/>
                    <a:pt x="20446" y="58483"/>
                  </a:cubicBezTo>
                  <a:cubicBezTo>
                    <a:pt x="20579" y="58483"/>
                    <a:pt x="20707" y="58325"/>
                    <a:pt x="20827" y="58106"/>
                  </a:cubicBezTo>
                  <a:cubicBezTo>
                    <a:pt x="20971" y="58042"/>
                    <a:pt x="21109" y="57890"/>
                    <a:pt x="21245" y="57890"/>
                  </a:cubicBezTo>
                  <a:cubicBezTo>
                    <a:pt x="21328" y="57890"/>
                    <a:pt x="21410" y="57946"/>
                    <a:pt x="21493" y="58113"/>
                  </a:cubicBezTo>
                  <a:cubicBezTo>
                    <a:pt x="21631" y="58209"/>
                    <a:pt x="21775" y="58306"/>
                    <a:pt x="21916" y="58306"/>
                  </a:cubicBezTo>
                  <a:cubicBezTo>
                    <a:pt x="21984" y="58306"/>
                    <a:pt x="22051" y="58284"/>
                    <a:pt x="22117" y="58228"/>
                  </a:cubicBezTo>
                  <a:cubicBezTo>
                    <a:pt x="22237" y="58165"/>
                    <a:pt x="22348" y="58081"/>
                    <a:pt x="22458" y="58081"/>
                  </a:cubicBezTo>
                  <a:cubicBezTo>
                    <a:pt x="22549" y="58081"/>
                    <a:pt x="22638" y="58137"/>
                    <a:pt x="22731" y="58309"/>
                  </a:cubicBezTo>
                  <a:cubicBezTo>
                    <a:pt x="22798" y="58283"/>
                    <a:pt x="22863" y="58268"/>
                    <a:pt x="22928" y="58268"/>
                  </a:cubicBezTo>
                  <a:cubicBezTo>
                    <a:pt x="23059" y="58268"/>
                    <a:pt x="23187" y="58330"/>
                    <a:pt x="23315" y="58480"/>
                  </a:cubicBezTo>
                  <a:cubicBezTo>
                    <a:pt x="23458" y="58683"/>
                    <a:pt x="23604" y="59106"/>
                    <a:pt x="23743" y="59106"/>
                  </a:cubicBezTo>
                  <a:cubicBezTo>
                    <a:pt x="23787" y="59106"/>
                    <a:pt x="23829" y="59065"/>
                    <a:pt x="23871" y="58964"/>
                  </a:cubicBezTo>
                  <a:cubicBezTo>
                    <a:pt x="23892" y="58986"/>
                    <a:pt x="23914" y="58995"/>
                    <a:pt x="23935" y="58995"/>
                  </a:cubicBezTo>
                  <a:cubicBezTo>
                    <a:pt x="24051" y="58995"/>
                    <a:pt x="24165" y="58727"/>
                    <a:pt x="24275" y="58727"/>
                  </a:cubicBezTo>
                  <a:cubicBezTo>
                    <a:pt x="24313" y="58727"/>
                    <a:pt x="24351" y="58760"/>
                    <a:pt x="24388" y="58848"/>
                  </a:cubicBezTo>
                  <a:cubicBezTo>
                    <a:pt x="24453" y="58961"/>
                    <a:pt x="24515" y="58994"/>
                    <a:pt x="24574" y="58994"/>
                  </a:cubicBezTo>
                  <a:cubicBezTo>
                    <a:pt x="24657" y="58994"/>
                    <a:pt x="24735" y="58931"/>
                    <a:pt x="24811" y="58931"/>
                  </a:cubicBezTo>
                  <a:cubicBezTo>
                    <a:pt x="24829" y="58931"/>
                    <a:pt x="24846" y="58934"/>
                    <a:pt x="24863" y="58942"/>
                  </a:cubicBezTo>
                  <a:cubicBezTo>
                    <a:pt x="25026" y="59017"/>
                    <a:pt x="25160" y="59392"/>
                    <a:pt x="25308" y="59392"/>
                  </a:cubicBezTo>
                  <a:cubicBezTo>
                    <a:pt x="25310" y="59392"/>
                    <a:pt x="25311" y="59392"/>
                    <a:pt x="25312" y="59391"/>
                  </a:cubicBezTo>
                  <a:cubicBezTo>
                    <a:pt x="25449" y="59445"/>
                    <a:pt x="25586" y="59533"/>
                    <a:pt x="25708" y="59575"/>
                  </a:cubicBezTo>
                  <a:cubicBezTo>
                    <a:pt x="25733" y="59504"/>
                    <a:pt x="25758" y="59474"/>
                    <a:pt x="25783" y="59474"/>
                  </a:cubicBezTo>
                  <a:cubicBezTo>
                    <a:pt x="25876" y="59474"/>
                    <a:pt x="25962" y="59898"/>
                    <a:pt x="26048" y="60112"/>
                  </a:cubicBezTo>
                  <a:cubicBezTo>
                    <a:pt x="26183" y="60486"/>
                    <a:pt x="26279" y="60506"/>
                    <a:pt x="26388" y="60621"/>
                  </a:cubicBezTo>
                  <a:cubicBezTo>
                    <a:pt x="26426" y="60837"/>
                    <a:pt x="26463" y="60878"/>
                    <a:pt x="26497" y="60878"/>
                  </a:cubicBezTo>
                  <a:cubicBezTo>
                    <a:pt x="26519" y="60878"/>
                    <a:pt x="26540" y="60863"/>
                    <a:pt x="26561" y="60863"/>
                  </a:cubicBezTo>
                  <a:cubicBezTo>
                    <a:pt x="26589" y="60863"/>
                    <a:pt x="26617" y="60892"/>
                    <a:pt x="26645" y="61030"/>
                  </a:cubicBezTo>
                  <a:cubicBezTo>
                    <a:pt x="26728" y="61070"/>
                    <a:pt x="26794" y="61329"/>
                    <a:pt x="26863" y="61389"/>
                  </a:cubicBezTo>
                  <a:cubicBezTo>
                    <a:pt x="26868" y="61384"/>
                    <a:pt x="26874" y="61382"/>
                    <a:pt x="26880" y="61382"/>
                  </a:cubicBezTo>
                  <a:cubicBezTo>
                    <a:pt x="26942" y="61382"/>
                    <a:pt x="27003" y="61665"/>
                    <a:pt x="27066" y="61785"/>
                  </a:cubicBezTo>
                  <a:cubicBezTo>
                    <a:pt x="27130" y="61900"/>
                    <a:pt x="27195" y="62153"/>
                    <a:pt x="27270" y="62153"/>
                  </a:cubicBezTo>
                  <a:cubicBezTo>
                    <a:pt x="27275" y="62153"/>
                    <a:pt x="27279" y="62152"/>
                    <a:pt x="27284" y="62150"/>
                  </a:cubicBezTo>
                  <a:cubicBezTo>
                    <a:pt x="27285" y="62150"/>
                    <a:pt x="27286" y="62150"/>
                    <a:pt x="27287" y="62150"/>
                  </a:cubicBezTo>
                  <a:cubicBezTo>
                    <a:pt x="27356" y="62150"/>
                    <a:pt x="27437" y="62368"/>
                    <a:pt x="27517" y="62368"/>
                  </a:cubicBezTo>
                  <a:cubicBezTo>
                    <a:pt x="27530" y="62368"/>
                    <a:pt x="27543" y="62362"/>
                    <a:pt x="27556" y="62349"/>
                  </a:cubicBezTo>
                  <a:cubicBezTo>
                    <a:pt x="27652" y="62749"/>
                    <a:pt x="27761" y="62730"/>
                    <a:pt x="27896" y="62777"/>
                  </a:cubicBezTo>
                  <a:cubicBezTo>
                    <a:pt x="27928" y="62787"/>
                    <a:pt x="27961" y="62792"/>
                    <a:pt x="27995" y="62792"/>
                  </a:cubicBezTo>
                  <a:cubicBezTo>
                    <a:pt x="28099" y="62792"/>
                    <a:pt x="28210" y="62746"/>
                    <a:pt x="28345" y="62668"/>
                  </a:cubicBezTo>
                  <a:cubicBezTo>
                    <a:pt x="28414" y="62642"/>
                    <a:pt x="28487" y="62632"/>
                    <a:pt x="28564" y="62632"/>
                  </a:cubicBezTo>
                  <a:cubicBezTo>
                    <a:pt x="28811" y="62632"/>
                    <a:pt x="29100" y="62733"/>
                    <a:pt x="29438" y="62733"/>
                  </a:cubicBezTo>
                  <a:cubicBezTo>
                    <a:pt x="29515" y="62733"/>
                    <a:pt x="29595" y="62728"/>
                    <a:pt x="29677" y="62715"/>
                  </a:cubicBezTo>
                  <a:cubicBezTo>
                    <a:pt x="29843" y="62538"/>
                    <a:pt x="30002" y="62487"/>
                    <a:pt x="30156" y="62487"/>
                  </a:cubicBezTo>
                  <a:cubicBezTo>
                    <a:pt x="30370" y="62487"/>
                    <a:pt x="30574" y="62586"/>
                    <a:pt x="30774" y="62586"/>
                  </a:cubicBezTo>
                  <a:cubicBezTo>
                    <a:pt x="30844" y="62586"/>
                    <a:pt x="30914" y="62573"/>
                    <a:pt x="30984" y="62540"/>
                  </a:cubicBezTo>
                  <a:cubicBezTo>
                    <a:pt x="31069" y="62467"/>
                    <a:pt x="31153" y="62442"/>
                    <a:pt x="31236" y="62442"/>
                  </a:cubicBezTo>
                  <a:cubicBezTo>
                    <a:pt x="31414" y="62442"/>
                    <a:pt x="31587" y="62557"/>
                    <a:pt x="31754" y="62557"/>
                  </a:cubicBezTo>
                  <a:cubicBezTo>
                    <a:pt x="31880" y="62557"/>
                    <a:pt x="32004" y="62491"/>
                    <a:pt x="32124" y="62259"/>
                  </a:cubicBezTo>
                  <a:cubicBezTo>
                    <a:pt x="32505" y="62022"/>
                    <a:pt x="32858" y="62097"/>
                    <a:pt x="33225" y="61966"/>
                  </a:cubicBezTo>
                  <a:cubicBezTo>
                    <a:pt x="33313" y="62070"/>
                    <a:pt x="33402" y="62110"/>
                    <a:pt x="33491" y="62110"/>
                  </a:cubicBezTo>
                  <a:cubicBezTo>
                    <a:pt x="33770" y="62110"/>
                    <a:pt x="34059" y="61728"/>
                    <a:pt x="34371" y="61728"/>
                  </a:cubicBezTo>
                  <a:cubicBezTo>
                    <a:pt x="34379" y="61728"/>
                    <a:pt x="34387" y="61729"/>
                    <a:pt x="34395" y="61729"/>
                  </a:cubicBezTo>
                  <a:cubicBezTo>
                    <a:pt x="34643" y="61812"/>
                    <a:pt x="34906" y="62055"/>
                    <a:pt x="35183" y="62055"/>
                  </a:cubicBezTo>
                  <a:cubicBezTo>
                    <a:pt x="35363" y="62055"/>
                    <a:pt x="35548" y="61954"/>
                    <a:pt x="35741" y="61641"/>
                  </a:cubicBezTo>
                  <a:cubicBezTo>
                    <a:pt x="35834" y="61678"/>
                    <a:pt x="35926" y="61690"/>
                    <a:pt x="36017" y="61690"/>
                  </a:cubicBezTo>
                  <a:cubicBezTo>
                    <a:pt x="36231" y="61690"/>
                    <a:pt x="36438" y="61619"/>
                    <a:pt x="36637" y="61619"/>
                  </a:cubicBezTo>
                  <a:cubicBezTo>
                    <a:pt x="36782" y="61619"/>
                    <a:pt x="36922" y="61656"/>
                    <a:pt x="37060" y="61785"/>
                  </a:cubicBezTo>
                  <a:cubicBezTo>
                    <a:pt x="37469" y="62043"/>
                    <a:pt x="37847" y="61770"/>
                    <a:pt x="38202" y="62110"/>
                  </a:cubicBezTo>
                  <a:cubicBezTo>
                    <a:pt x="38264" y="62114"/>
                    <a:pt x="38325" y="62115"/>
                    <a:pt x="38386" y="62115"/>
                  </a:cubicBezTo>
                  <a:cubicBezTo>
                    <a:pt x="38409" y="62115"/>
                    <a:pt x="38431" y="62115"/>
                    <a:pt x="38454" y="62115"/>
                  </a:cubicBezTo>
                  <a:cubicBezTo>
                    <a:pt x="38733" y="62115"/>
                    <a:pt x="39007" y="62128"/>
                    <a:pt x="39289" y="62484"/>
                  </a:cubicBezTo>
                  <a:cubicBezTo>
                    <a:pt x="39309" y="62478"/>
                    <a:pt x="39329" y="62476"/>
                    <a:pt x="39350" y="62476"/>
                  </a:cubicBezTo>
                  <a:cubicBezTo>
                    <a:pt x="39615" y="62476"/>
                    <a:pt x="39875" y="62928"/>
                    <a:pt x="40155" y="62928"/>
                  </a:cubicBezTo>
                  <a:cubicBezTo>
                    <a:pt x="40240" y="62928"/>
                    <a:pt x="40328" y="62886"/>
                    <a:pt x="40418" y="62777"/>
                  </a:cubicBezTo>
                  <a:cubicBezTo>
                    <a:pt x="40658" y="62724"/>
                    <a:pt x="40907" y="62521"/>
                    <a:pt x="41171" y="62521"/>
                  </a:cubicBezTo>
                  <a:cubicBezTo>
                    <a:pt x="41340" y="62521"/>
                    <a:pt x="41514" y="62605"/>
                    <a:pt x="41695" y="62865"/>
                  </a:cubicBezTo>
                  <a:cubicBezTo>
                    <a:pt x="41754" y="62878"/>
                    <a:pt x="41813" y="62883"/>
                    <a:pt x="41874" y="62883"/>
                  </a:cubicBezTo>
                  <a:cubicBezTo>
                    <a:pt x="42119" y="62883"/>
                    <a:pt x="42374" y="62796"/>
                    <a:pt x="42618" y="62796"/>
                  </a:cubicBezTo>
                  <a:cubicBezTo>
                    <a:pt x="42660" y="62796"/>
                    <a:pt x="42702" y="62799"/>
                    <a:pt x="42743" y="62805"/>
                  </a:cubicBezTo>
                  <a:cubicBezTo>
                    <a:pt x="42812" y="62750"/>
                    <a:pt x="42882" y="62730"/>
                    <a:pt x="42950" y="62730"/>
                  </a:cubicBezTo>
                  <a:cubicBezTo>
                    <a:pt x="43144" y="62730"/>
                    <a:pt x="43334" y="62889"/>
                    <a:pt x="43526" y="62889"/>
                  </a:cubicBezTo>
                  <a:cubicBezTo>
                    <a:pt x="43626" y="62889"/>
                    <a:pt x="43727" y="62846"/>
                    <a:pt x="43829" y="62715"/>
                  </a:cubicBezTo>
                  <a:cubicBezTo>
                    <a:pt x="43906" y="62824"/>
                    <a:pt x="43983" y="62864"/>
                    <a:pt x="44059" y="62864"/>
                  </a:cubicBezTo>
                  <a:cubicBezTo>
                    <a:pt x="44283" y="62864"/>
                    <a:pt x="44503" y="62516"/>
                    <a:pt x="44727" y="62516"/>
                  </a:cubicBezTo>
                  <a:cubicBezTo>
                    <a:pt x="44790" y="62516"/>
                    <a:pt x="44854" y="62544"/>
                    <a:pt x="44918" y="62614"/>
                  </a:cubicBezTo>
                  <a:cubicBezTo>
                    <a:pt x="45061" y="62236"/>
                    <a:pt x="45207" y="62111"/>
                    <a:pt x="45354" y="62111"/>
                  </a:cubicBezTo>
                  <a:cubicBezTo>
                    <a:pt x="45569" y="62111"/>
                    <a:pt x="45788" y="62378"/>
                    <a:pt x="46006" y="62512"/>
                  </a:cubicBezTo>
                  <a:cubicBezTo>
                    <a:pt x="46165" y="62444"/>
                    <a:pt x="46324" y="62430"/>
                    <a:pt x="46481" y="62430"/>
                  </a:cubicBezTo>
                  <a:cubicBezTo>
                    <a:pt x="46596" y="62430"/>
                    <a:pt x="46711" y="62438"/>
                    <a:pt x="46825" y="62438"/>
                  </a:cubicBezTo>
                  <a:cubicBezTo>
                    <a:pt x="46915" y="62438"/>
                    <a:pt x="47004" y="62433"/>
                    <a:pt x="47093" y="62416"/>
                  </a:cubicBezTo>
                  <a:cubicBezTo>
                    <a:pt x="47429" y="62340"/>
                    <a:pt x="47716" y="62213"/>
                    <a:pt x="47975" y="62213"/>
                  </a:cubicBezTo>
                  <a:cubicBezTo>
                    <a:pt x="48084" y="62213"/>
                    <a:pt x="48188" y="62235"/>
                    <a:pt x="48288" y="62294"/>
                  </a:cubicBezTo>
                  <a:cubicBezTo>
                    <a:pt x="48416" y="62482"/>
                    <a:pt x="48538" y="62547"/>
                    <a:pt x="48657" y="62547"/>
                  </a:cubicBezTo>
                  <a:cubicBezTo>
                    <a:pt x="48871" y="62547"/>
                    <a:pt x="49078" y="62338"/>
                    <a:pt x="49296" y="62247"/>
                  </a:cubicBezTo>
                  <a:cubicBezTo>
                    <a:pt x="49398" y="62316"/>
                    <a:pt x="49503" y="62337"/>
                    <a:pt x="49612" y="62337"/>
                  </a:cubicBezTo>
                  <a:cubicBezTo>
                    <a:pt x="49762" y="62337"/>
                    <a:pt x="49918" y="62298"/>
                    <a:pt x="50085" y="62298"/>
                  </a:cubicBezTo>
                  <a:cubicBezTo>
                    <a:pt x="50197" y="62298"/>
                    <a:pt x="50315" y="62316"/>
                    <a:pt x="50438" y="62375"/>
                  </a:cubicBezTo>
                  <a:cubicBezTo>
                    <a:pt x="50492" y="62326"/>
                    <a:pt x="50545" y="62305"/>
                    <a:pt x="50599" y="62305"/>
                  </a:cubicBezTo>
                  <a:cubicBezTo>
                    <a:pt x="50859" y="62305"/>
                    <a:pt x="51115" y="62787"/>
                    <a:pt x="51375" y="62787"/>
                  </a:cubicBezTo>
                  <a:cubicBezTo>
                    <a:pt x="51424" y="62787"/>
                    <a:pt x="51474" y="62770"/>
                    <a:pt x="51524" y="62728"/>
                  </a:cubicBezTo>
                  <a:cubicBezTo>
                    <a:pt x="51762" y="63090"/>
                    <a:pt x="52013" y="63395"/>
                    <a:pt x="52263" y="63395"/>
                  </a:cubicBezTo>
                  <a:cubicBezTo>
                    <a:pt x="52371" y="63395"/>
                    <a:pt x="52479" y="63338"/>
                    <a:pt x="52585" y="63205"/>
                  </a:cubicBezTo>
                  <a:cubicBezTo>
                    <a:pt x="52727" y="63374"/>
                    <a:pt x="52871" y="63403"/>
                    <a:pt x="53016" y="63403"/>
                  </a:cubicBezTo>
                  <a:cubicBezTo>
                    <a:pt x="53091" y="63403"/>
                    <a:pt x="53167" y="63395"/>
                    <a:pt x="53244" y="63395"/>
                  </a:cubicBezTo>
                  <a:cubicBezTo>
                    <a:pt x="53386" y="63395"/>
                    <a:pt x="53529" y="63422"/>
                    <a:pt x="53671" y="63579"/>
                  </a:cubicBezTo>
                  <a:cubicBezTo>
                    <a:pt x="53715" y="63598"/>
                    <a:pt x="53759" y="63606"/>
                    <a:pt x="53803" y="63606"/>
                  </a:cubicBezTo>
                  <a:cubicBezTo>
                    <a:pt x="54020" y="63606"/>
                    <a:pt x="54243" y="63409"/>
                    <a:pt x="54470" y="63409"/>
                  </a:cubicBezTo>
                  <a:cubicBezTo>
                    <a:pt x="54584" y="63409"/>
                    <a:pt x="54699" y="63458"/>
                    <a:pt x="54816" y="63607"/>
                  </a:cubicBezTo>
                  <a:cubicBezTo>
                    <a:pt x="54851" y="63759"/>
                    <a:pt x="54887" y="63818"/>
                    <a:pt x="54924" y="63818"/>
                  </a:cubicBezTo>
                  <a:cubicBezTo>
                    <a:pt x="55016" y="63818"/>
                    <a:pt x="55115" y="63458"/>
                    <a:pt x="55222" y="63273"/>
                  </a:cubicBezTo>
                  <a:cubicBezTo>
                    <a:pt x="55235" y="63255"/>
                    <a:pt x="55248" y="63247"/>
                    <a:pt x="55262" y="63247"/>
                  </a:cubicBezTo>
                  <a:cubicBezTo>
                    <a:pt x="55334" y="63247"/>
                    <a:pt x="55406" y="63487"/>
                    <a:pt x="55470" y="63487"/>
                  </a:cubicBezTo>
                  <a:cubicBezTo>
                    <a:pt x="55514" y="63487"/>
                    <a:pt x="55554" y="63374"/>
                    <a:pt x="55590" y="62993"/>
                  </a:cubicBezTo>
                  <a:cubicBezTo>
                    <a:pt x="55712" y="62961"/>
                    <a:pt x="55590" y="62805"/>
                    <a:pt x="55793" y="62540"/>
                  </a:cubicBezTo>
                  <a:cubicBezTo>
                    <a:pt x="55809" y="62542"/>
                    <a:pt x="55826" y="62543"/>
                    <a:pt x="55843" y="62543"/>
                  </a:cubicBezTo>
                  <a:cubicBezTo>
                    <a:pt x="56084" y="62543"/>
                    <a:pt x="56350" y="62291"/>
                    <a:pt x="56619" y="62291"/>
                  </a:cubicBezTo>
                  <a:cubicBezTo>
                    <a:pt x="56670" y="62291"/>
                    <a:pt x="56721" y="62300"/>
                    <a:pt x="56773" y="62321"/>
                  </a:cubicBezTo>
                  <a:cubicBezTo>
                    <a:pt x="56795" y="62325"/>
                    <a:pt x="56817" y="62327"/>
                    <a:pt x="56839" y="62327"/>
                  </a:cubicBezTo>
                  <a:cubicBezTo>
                    <a:pt x="57042" y="62327"/>
                    <a:pt x="57250" y="62184"/>
                    <a:pt x="57456" y="62184"/>
                  </a:cubicBezTo>
                  <a:cubicBezTo>
                    <a:pt x="57587" y="62184"/>
                    <a:pt x="57718" y="62242"/>
                    <a:pt x="57846" y="62431"/>
                  </a:cubicBezTo>
                  <a:cubicBezTo>
                    <a:pt x="57943" y="62330"/>
                    <a:pt x="58039" y="62291"/>
                    <a:pt x="58135" y="62291"/>
                  </a:cubicBezTo>
                  <a:cubicBezTo>
                    <a:pt x="58414" y="62291"/>
                    <a:pt x="58688" y="62624"/>
                    <a:pt x="58960" y="62715"/>
                  </a:cubicBezTo>
                  <a:cubicBezTo>
                    <a:pt x="59328" y="62871"/>
                    <a:pt x="59681" y="62858"/>
                    <a:pt x="60036" y="62987"/>
                  </a:cubicBezTo>
                  <a:cubicBezTo>
                    <a:pt x="60331" y="63129"/>
                    <a:pt x="60601" y="63379"/>
                    <a:pt x="60860" y="63379"/>
                  </a:cubicBezTo>
                  <a:cubicBezTo>
                    <a:pt x="60935" y="63379"/>
                    <a:pt x="61009" y="63358"/>
                    <a:pt x="61082" y="63307"/>
                  </a:cubicBezTo>
                  <a:cubicBezTo>
                    <a:pt x="61274" y="63713"/>
                    <a:pt x="61457" y="63838"/>
                    <a:pt x="61638" y="63838"/>
                  </a:cubicBezTo>
                  <a:cubicBezTo>
                    <a:pt x="61752" y="63838"/>
                    <a:pt x="61865" y="63789"/>
                    <a:pt x="61980" y="63729"/>
                  </a:cubicBezTo>
                  <a:cubicBezTo>
                    <a:pt x="62188" y="64073"/>
                    <a:pt x="62396" y="64384"/>
                    <a:pt x="62607" y="64384"/>
                  </a:cubicBezTo>
                  <a:cubicBezTo>
                    <a:pt x="62700" y="64384"/>
                    <a:pt x="62794" y="64323"/>
                    <a:pt x="62889" y="64178"/>
                  </a:cubicBezTo>
                  <a:cubicBezTo>
                    <a:pt x="62904" y="64184"/>
                    <a:pt x="62904" y="64191"/>
                    <a:pt x="62917" y="64197"/>
                  </a:cubicBezTo>
                  <a:cubicBezTo>
                    <a:pt x="62985" y="63564"/>
                    <a:pt x="63054" y="62927"/>
                    <a:pt x="63135" y="62294"/>
                  </a:cubicBezTo>
                  <a:cubicBezTo>
                    <a:pt x="63366" y="60106"/>
                    <a:pt x="63610" y="57956"/>
                    <a:pt x="63871" y="55822"/>
                  </a:cubicBezTo>
                  <a:cubicBezTo>
                    <a:pt x="64237" y="52560"/>
                    <a:pt x="64617" y="49344"/>
                    <a:pt x="64983" y="46164"/>
                  </a:cubicBezTo>
                  <a:cubicBezTo>
                    <a:pt x="65066" y="45518"/>
                    <a:pt x="65135" y="44885"/>
                    <a:pt x="65214" y="44254"/>
                  </a:cubicBezTo>
                  <a:cubicBezTo>
                    <a:pt x="65297" y="43539"/>
                    <a:pt x="65379" y="42825"/>
                    <a:pt x="65460" y="42119"/>
                  </a:cubicBezTo>
                  <a:cubicBezTo>
                    <a:pt x="65597" y="40928"/>
                    <a:pt x="65734" y="39726"/>
                    <a:pt x="65868" y="38529"/>
                  </a:cubicBezTo>
                  <a:lnTo>
                    <a:pt x="65868" y="38522"/>
                  </a:lnTo>
                  <a:cubicBezTo>
                    <a:pt x="66005" y="37327"/>
                    <a:pt x="66140" y="36123"/>
                    <a:pt x="66262" y="34921"/>
                  </a:cubicBezTo>
                  <a:cubicBezTo>
                    <a:pt x="66330" y="34315"/>
                    <a:pt x="66399" y="33723"/>
                    <a:pt x="66467" y="33118"/>
                  </a:cubicBezTo>
                  <a:cubicBezTo>
                    <a:pt x="66546" y="32371"/>
                    <a:pt x="66615" y="31636"/>
                    <a:pt x="66698" y="30889"/>
                  </a:cubicBezTo>
                  <a:cubicBezTo>
                    <a:pt x="66807" y="29816"/>
                    <a:pt x="66929" y="28748"/>
                    <a:pt x="67036" y="27666"/>
                  </a:cubicBezTo>
                  <a:cubicBezTo>
                    <a:pt x="67092" y="27054"/>
                    <a:pt x="67160" y="26443"/>
                    <a:pt x="67214" y="25831"/>
                  </a:cubicBezTo>
                  <a:cubicBezTo>
                    <a:pt x="67269" y="25288"/>
                    <a:pt x="67323" y="24736"/>
                    <a:pt x="67391" y="24193"/>
                  </a:cubicBezTo>
                  <a:cubicBezTo>
                    <a:pt x="67607" y="21881"/>
                    <a:pt x="67825" y="19550"/>
                    <a:pt x="68016" y="17184"/>
                  </a:cubicBezTo>
                  <a:cubicBezTo>
                    <a:pt x="68084" y="16519"/>
                    <a:pt x="68138" y="15846"/>
                    <a:pt x="68193" y="15165"/>
                  </a:cubicBezTo>
                  <a:cubicBezTo>
                    <a:pt x="68465" y="11795"/>
                    <a:pt x="68724" y="8347"/>
                    <a:pt x="68955" y="4793"/>
                  </a:cubicBezTo>
                  <a:cubicBezTo>
                    <a:pt x="48181" y="2904"/>
                    <a:pt x="27393" y="1307"/>
                    <a:pt x="66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238175" y="2163225"/>
              <a:ext cx="1577050" cy="246500"/>
            </a:xfrm>
            <a:custGeom>
              <a:avLst/>
              <a:gdLst/>
              <a:ahLst/>
              <a:cxnLst/>
              <a:rect l="l" t="t" r="r" b="b"/>
              <a:pathLst>
                <a:path w="63082" h="9860" extrusionOk="0">
                  <a:moveTo>
                    <a:pt x="4405" y="1"/>
                  </a:moveTo>
                  <a:cubicBezTo>
                    <a:pt x="4157" y="1"/>
                    <a:pt x="3911" y="54"/>
                    <a:pt x="3670" y="100"/>
                  </a:cubicBezTo>
                  <a:cubicBezTo>
                    <a:pt x="3537" y="246"/>
                    <a:pt x="3405" y="291"/>
                    <a:pt x="3274" y="291"/>
                  </a:cubicBezTo>
                  <a:cubicBezTo>
                    <a:pt x="3063" y="291"/>
                    <a:pt x="2854" y="175"/>
                    <a:pt x="2642" y="175"/>
                  </a:cubicBezTo>
                  <a:cubicBezTo>
                    <a:pt x="2581" y="175"/>
                    <a:pt x="2521" y="184"/>
                    <a:pt x="2460" y="209"/>
                  </a:cubicBezTo>
                  <a:cubicBezTo>
                    <a:pt x="2337" y="130"/>
                    <a:pt x="2216" y="99"/>
                    <a:pt x="2095" y="99"/>
                  </a:cubicBezTo>
                  <a:cubicBezTo>
                    <a:pt x="1826" y="99"/>
                    <a:pt x="1557" y="254"/>
                    <a:pt x="1277" y="399"/>
                  </a:cubicBezTo>
                  <a:cubicBezTo>
                    <a:pt x="1071" y="631"/>
                    <a:pt x="862" y="678"/>
                    <a:pt x="653" y="678"/>
                  </a:cubicBezTo>
                  <a:cubicBezTo>
                    <a:pt x="511" y="678"/>
                    <a:pt x="370" y="656"/>
                    <a:pt x="230" y="656"/>
                  </a:cubicBezTo>
                  <a:cubicBezTo>
                    <a:pt x="208" y="656"/>
                    <a:pt x="185" y="656"/>
                    <a:pt x="163" y="658"/>
                  </a:cubicBezTo>
                  <a:cubicBezTo>
                    <a:pt x="148" y="692"/>
                    <a:pt x="135" y="739"/>
                    <a:pt x="135" y="780"/>
                  </a:cubicBezTo>
                  <a:cubicBezTo>
                    <a:pt x="94" y="998"/>
                    <a:pt x="66" y="1216"/>
                    <a:pt x="26" y="1432"/>
                  </a:cubicBezTo>
                  <a:cubicBezTo>
                    <a:pt x="13" y="1481"/>
                    <a:pt x="0" y="1522"/>
                    <a:pt x="0" y="1569"/>
                  </a:cubicBezTo>
                  <a:cubicBezTo>
                    <a:pt x="29" y="1570"/>
                    <a:pt x="58" y="1571"/>
                    <a:pt x="87" y="1571"/>
                  </a:cubicBezTo>
                  <a:cubicBezTo>
                    <a:pt x="206" y="1571"/>
                    <a:pt x="327" y="1550"/>
                    <a:pt x="447" y="1419"/>
                  </a:cubicBezTo>
                  <a:cubicBezTo>
                    <a:pt x="494" y="1454"/>
                    <a:pt x="543" y="1467"/>
                    <a:pt x="591" y="1467"/>
                  </a:cubicBezTo>
                  <a:cubicBezTo>
                    <a:pt x="753" y="1467"/>
                    <a:pt x="921" y="1320"/>
                    <a:pt x="1087" y="1304"/>
                  </a:cubicBezTo>
                  <a:cubicBezTo>
                    <a:pt x="1123" y="1273"/>
                    <a:pt x="1159" y="1262"/>
                    <a:pt x="1195" y="1262"/>
                  </a:cubicBezTo>
                  <a:cubicBezTo>
                    <a:pt x="1302" y="1262"/>
                    <a:pt x="1408" y="1361"/>
                    <a:pt x="1515" y="1361"/>
                  </a:cubicBezTo>
                  <a:cubicBezTo>
                    <a:pt x="1590" y="1361"/>
                    <a:pt x="1664" y="1313"/>
                    <a:pt x="1739" y="1148"/>
                  </a:cubicBezTo>
                  <a:cubicBezTo>
                    <a:pt x="1772" y="1154"/>
                    <a:pt x="1805" y="1156"/>
                    <a:pt x="1838" y="1156"/>
                  </a:cubicBezTo>
                  <a:cubicBezTo>
                    <a:pt x="1903" y="1156"/>
                    <a:pt x="1968" y="1148"/>
                    <a:pt x="2034" y="1148"/>
                  </a:cubicBezTo>
                  <a:cubicBezTo>
                    <a:pt x="2147" y="1148"/>
                    <a:pt x="2263" y="1171"/>
                    <a:pt x="2378" y="1297"/>
                  </a:cubicBezTo>
                  <a:cubicBezTo>
                    <a:pt x="2597" y="1073"/>
                    <a:pt x="2813" y="1135"/>
                    <a:pt x="3016" y="976"/>
                  </a:cubicBezTo>
                  <a:cubicBezTo>
                    <a:pt x="3092" y="914"/>
                    <a:pt x="3167" y="890"/>
                    <a:pt x="3242" y="890"/>
                  </a:cubicBezTo>
                  <a:cubicBezTo>
                    <a:pt x="3370" y="890"/>
                    <a:pt x="3495" y="959"/>
                    <a:pt x="3615" y="1019"/>
                  </a:cubicBezTo>
                  <a:cubicBezTo>
                    <a:pt x="3670" y="1052"/>
                    <a:pt x="3723" y="1063"/>
                    <a:pt x="3776" y="1063"/>
                  </a:cubicBezTo>
                  <a:cubicBezTo>
                    <a:pt x="3877" y="1063"/>
                    <a:pt x="3973" y="1023"/>
                    <a:pt x="4067" y="1023"/>
                  </a:cubicBezTo>
                  <a:cubicBezTo>
                    <a:pt x="4107" y="1023"/>
                    <a:pt x="4147" y="1031"/>
                    <a:pt x="4186" y="1051"/>
                  </a:cubicBezTo>
                  <a:cubicBezTo>
                    <a:pt x="4265" y="1312"/>
                    <a:pt x="4345" y="1389"/>
                    <a:pt x="4422" y="1389"/>
                  </a:cubicBezTo>
                  <a:cubicBezTo>
                    <a:pt x="4516" y="1389"/>
                    <a:pt x="4607" y="1273"/>
                    <a:pt x="4690" y="1235"/>
                  </a:cubicBezTo>
                  <a:cubicBezTo>
                    <a:pt x="4712" y="1207"/>
                    <a:pt x="4733" y="1195"/>
                    <a:pt x="4754" y="1195"/>
                  </a:cubicBezTo>
                  <a:cubicBezTo>
                    <a:pt x="4872" y="1195"/>
                    <a:pt x="4979" y="1587"/>
                    <a:pt x="5079" y="1587"/>
                  </a:cubicBezTo>
                  <a:cubicBezTo>
                    <a:pt x="5104" y="1587"/>
                    <a:pt x="5128" y="1563"/>
                    <a:pt x="5152" y="1500"/>
                  </a:cubicBezTo>
                  <a:cubicBezTo>
                    <a:pt x="5225" y="1280"/>
                    <a:pt x="5299" y="1054"/>
                    <a:pt x="5373" y="1054"/>
                  </a:cubicBezTo>
                  <a:cubicBezTo>
                    <a:pt x="5435" y="1054"/>
                    <a:pt x="5498" y="1216"/>
                    <a:pt x="5561" y="1684"/>
                  </a:cubicBezTo>
                  <a:cubicBezTo>
                    <a:pt x="5568" y="1681"/>
                    <a:pt x="5576" y="1680"/>
                    <a:pt x="5584" y="1680"/>
                  </a:cubicBezTo>
                  <a:cubicBezTo>
                    <a:pt x="5699" y="1680"/>
                    <a:pt x="5817" y="2026"/>
                    <a:pt x="5933" y="2026"/>
                  </a:cubicBezTo>
                  <a:cubicBezTo>
                    <a:pt x="5958" y="2026"/>
                    <a:pt x="5983" y="2010"/>
                    <a:pt x="6008" y="1971"/>
                  </a:cubicBezTo>
                  <a:cubicBezTo>
                    <a:pt x="6113" y="2045"/>
                    <a:pt x="6218" y="2292"/>
                    <a:pt x="6320" y="2292"/>
                  </a:cubicBezTo>
                  <a:cubicBezTo>
                    <a:pt x="6376" y="2292"/>
                    <a:pt x="6431" y="2217"/>
                    <a:pt x="6485" y="1997"/>
                  </a:cubicBezTo>
                  <a:cubicBezTo>
                    <a:pt x="6634" y="2124"/>
                    <a:pt x="6776" y="2134"/>
                    <a:pt x="6916" y="2134"/>
                  </a:cubicBezTo>
                  <a:cubicBezTo>
                    <a:pt x="6940" y="2134"/>
                    <a:pt x="6963" y="2133"/>
                    <a:pt x="6987" y="2133"/>
                  </a:cubicBezTo>
                  <a:cubicBezTo>
                    <a:pt x="7067" y="1994"/>
                    <a:pt x="7145" y="1942"/>
                    <a:pt x="7222" y="1942"/>
                  </a:cubicBezTo>
                  <a:cubicBezTo>
                    <a:pt x="7315" y="1942"/>
                    <a:pt x="7407" y="2017"/>
                    <a:pt x="7503" y="2106"/>
                  </a:cubicBezTo>
                  <a:cubicBezTo>
                    <a:pt x="7523" y="2071"/>
                    <a:pt x="7543" y="2057"/>
                    <a:pt x="7564" y="2057"/>
                  </a:cubicBezTo>
                  <a:cubicBezTo>
                    <a:pt x="7673" y="2057"/>
                    <a:pt x="7783" y="2476"/>
                    <a:pt x="7896" y="2476"/>
                  </a:cubicBezTo>
                  <a:cubicBezTo>
                    <a:pt x="7946" y="2476"/>
                    <a:pt x="7997" y="2395"/>
                    <a:pt x="8048" y="2161"/>
                  </a:cubicBezTo>
                  <a:cubicBezTo>
                    <a:pt x="8171" y="2380"/>
                    <a:pt x="8295" y="2479"/>
                    <a:pt x="8419" y="2479"/>
                  </a:cubicBezTo>
                  <a:cubicBezTo>
                    <a:pt x="8472" y="2479"/>
                    <a:pt x="8525" y="2461"/>
                    <a:pt x="8578" y="2426"/>
                  </a:cubicBezTo>
                  <a:cubicBezTo>
                    <a:pt x="8603" y="2449"/>
                    <a:pt x="8627" y="2459"/>
                    <a:pt x="8651" y="2459"/>
                  </a:cubicBezTo>
                  <a:cubicBezTo>
                    <a:pt x="8780" y="2459"/>
                    <a:pt x="8905" y="2186"/>
                    <a:pt x="9034" y="2186"/>
                  </a:cubicBezTo>
                  <a:cubicBezTo>
                    <a:pt x="9068" y="2186"/>
                    <a:pt x="9101" y="2204"/>
                    <a:pt x="9135" y="2249"/>
                  </a:cubicBezTo>
                  <a:cubicBezTo>
                    <a:pt x="9213" y="2426"/>
                    <a:pt x="9290" y="2476"/>
                    <a:pt x="9365" y="2476"/>
                  </a:cubicBezTo>
                  <a:cubicBezTo>
                    <a:pt x="9461" y="2476"/>
                    <a:pt x="9553" y="2392"/>
                    <a:pt x="9641" y="2392"/>
                  </a:cubicBezTo>
                  <a:cubicBezTo>
                    <a:pt x="9672" y="2392"/>
                    <a:pt x="9703" y="2403"/>
                    <a:pt x="9733" y="2433"/>
                  </a:cubicBezTo>
                  <a:cubicBezTo>
                    <a:pt x="9780" y="2521"/>
                    <a:pt x="9827" y="2551"/>
                    <a:pt x="9874" y="2551"/>
                  </a:cubicBezTo>
                  <a:cubicBezTo>
                    <a:pt x="9967" y="2551"/>
                    <a:pt x="10058" y="2430"/>
                    <a:pt x="10143" y="2430"/>
                  </a:cubicBezTo>
                  <a:cubicBezTo>
                    <a:pt x="10175" y="2430"/>
                    <a:pt x="10206" y="2447"/>
                    <a:pt x="10236" y="2493"/>
                  </a:cubicBezTo>
                  <a:cubicBezTo>
                    <a:pt x="10306" y="2666"/>
                    <a:pt x="10374" y="2725"/>
                    <a:pt x="10441" y="2725"/>
                  </a:cubicBezTo>
                  <a:cubicBezTo>
                    <a:pt x="10529" y="2725"/>
                    <a:pt x="10614" y="2622"/>
                    <a:pt x="10698" y="2542"/>
                  </a:cubicBezTo>
                  <a:cubicBezTo>
                    <a:pt x="10821" y="2558"/>
                    <a:pt x="10935" y="2816"/>
                    <a:pt x="11061" y="2816"/>
                  </a:cubicBezTo>
                  <a:cubicBezTo>
                    <a:pt x="11089" y="2816"/>
                    <a:pt x="11118" y="2803"/>
                    <a:pt x="11147" y="2773"/>
                  </a:cubicBezTo>
                  <a:cubicBezTo>
                    <a:pt x="11220" y="3045"/>
                    <a:pt x="11297" y="3144"/>
                    <a:pt x="11376" y="3144"/>
                  </a:cubicBezTo>
                  <a:cubicBezTo>
                    <a:pt x="11459" y="3144"/>
                    <a:pt x="11546" y="3036"/>
                    <a:pt x="11637" y="2908"/>
                  </a:cubicBezTo>
                  <a:cubicBezTo>
                    <a:pt x="11666" y="2853"/>
                    <a:pt x="11696" y="2832"/>
                    <a:pt x="11726" y="2832"/>
                  </a:cubicBezTo>
                  <a:cubicBezTo>
                    <a:pt x="11840" y="2832"/>
                    <a:pt x="11961" y="3130"/>
                    <a:pt x="12085" y="3130"/>
                  </a:cubicBezTo>
                  <a:cubicBezTo>
                    <a:pt x="12130" y="3130"/>
                    <a:pt x="12175" y="3090"/>
                    <a:pt x="12221" y="2982"/>
                  </a:cubicBezTo>
                  <a:cubicBezTo>
                    <a:pt x="12302" y="3223"/>
                    <a:pt x="12384" y="3296"/>
                    <a:pt x="12465" y="3296"/>
                  </a:cubicBezTo>
                  <a:cubicBezTo>
                    <a:pt x="12561" y="3296"/>
                    <a:pt x="12656" y="3195"/>
                    <a:pt x="12751" y="3147"/>
                  </a:cubicBezTo>
                  <a:cubicBezTo>
                    <a:pt x="12941" y="3107"/>
                    <a:pt x="13132" y="3126"/>
                    <a:pt x="13322" y="3051"/>
                  </a:cubicBezTo>
                  <a:cubicBezTo>
                    <a:pt x="13442" y="3043"/>
                    <a:pt x="13562" y="2991"/>
                    <a:pt x="13682" y="2991"/>
                  </a:cubicBezTo>
                  <a:cubicBezTo>
                    <a:pt x="13752" y="2991"/>
                    <a:pt x="13823" y="3009"/>
                    <a:pt x="13893" y="3064"/>
                  </a:cubicBezTo>
                  <a:cubicBezTo>
                    <a:pt x="13966" y="3210"/>
                    <a:pt x="14039" y="3258"/>
                    <a:pt x="14111" y="3258"/>
                  </a:cubicBezTo>
                  <a:cubicBezTo>
                    <a:pt x="14241" y="3258"/>
                    <a:pt x="14370" y="3103"/>
                    <a:pt x="14492" y="3085"/>
                  </a:cubicBezTo>
                  <a:cubicBezTo>
                    <a:pt x="14499" y="3084"/>
                    <a:pt x="14506" y="3083"/>
                    <a:pt x="14513" y="3083"/>
                  </a:cubicBezTo>
                  <a:cubicBezTo>
                    <a:pt x="14648" y="3083"/>
                    <a:pt x="14784" y="3370"/>
                    <a:pt x="14919" y="3370"/>
                  </a:cubicBezTo>
                  <a:cubicBezTo>
                    <a:pt x="14981" y="3370"/>
                    <a:pt x="15042" y="3311"/>
                    <a:pt x="15104" y="3139"/>
                  </a:cubicBezTo>
                  <a:cubicBezTo>
                    <a:pt x="15124" y="3146"/>
                    <a:pt x="15144" y="3149"/>
                    <a:pt x="15165" y="3149"/>
                  </a:cubicBezTo>
                  <a:cubicBezTo>
                    <a:pt x="15290" y="3149"/>
                    <a:pt x="15420" y="3031"/>
                    <a:pt x="15548" y="3031"/>
                  </a:cubicBezTo>
                  <a:cubicBezTo>
                    <a:pt x="15595" y="3031"/>
                    <a:pt x="15642" y="3047"/>
                    <a:pt x="15688" y="3092"/>
                  </a:cubicBezTo>
                  <a:cubicBezTo>
                    <a:pt x="15729" y="3058"/>
                    <a:pt x="15770" y="3046"/>
                    <a:pt x="15811" y="3046"/>
                  </a:cubicBezTo>
                  <a:cubicBezTo>
                    <a:pt x="15909" y="3046"/>
                    <a:pt x="16006" y="3113"/>
                    <a:pt x="16100" y="3113"/>
                  </a:cubicBezTo>
                  <a:cubicBezTo>
                    <a:pt x="16163" y="3113"/>
                    <a:pt x="16226" y="3083"/>
                    <a:pt x="16286" y="2982"/>
                  </a:cubicBezTo>
                  <a:cubicBezTo>
                    <a:pt x="16344" y="2749"/>
                    <a:pt x="16401" y="2667"/>
                    <a:pt x="16457" y="2667"/>
                  </a:cubicBezTo>
                  <a:cubicBezTo>
                    <a:pt x="16585" y="2667"/>
                    <a:pt x="16709" y="3092"/>
                    <a:pt x="16833" y="3092"/>
                  </a:cubicBezTo>
                  <a:cubicBezTo>
                    <a:pt x="16846" y="3092"/>
                    <a:pt x="16858" y="3088"/>
                    <a:pt x="16870" y="3079"/>
                  </a:cubicBezTo>
                  <a:cubicBezTo>
                    <a:pt x="16918" y="2948"/>
                    <a:pt x="16966" y="2902"/>
                    <a:pt x="17014" y="2902"/>
                  </a:cubicBezTo>
                  <a:cubicBezTo>
                    <a:pt x="17133" y="2902"/>
                    <a:pt x="17251" y="3189"/>
                    <a:pt x="17364" y="3189"/>
                  </a:cubicBezTo>
                  <a:cubicBezTo>
                    <a:pt x="17386" y="3189"/>
                    <a:pt x="17407" y="3179"/>
                    <a:pt x="17428" y="3154"/>
                  </a:cubicBezTo>
                  <a:cubicBezTo>
                    <a:pt x="17501" y="3327"/>
                    <a:pt x="17569" y="3392"/>
                    <a:pt x="17636" y="3392"/>
                  </a:cubicBezTo>
                  <a:cubicBezTo>
                    <a:pt x="17744" y="3392"/>
                    <a:pt x="17849" y="3218"/>
                    <a:pt x="17959" y="3057"/>
                  </a:cubicBezTo>
                  <a:cubicBezTo>
                    <a:pt x="18070" y="3019"/>
                    <a:pt x="18177" y="2918"/>
                    <a:pt x="18285" y="2918"/>
                  </a:cubicBezTo>
                  <a:cubicBezTo>
                    <a:pt x="18347" y="2918"/>
                    <a:pt x="18410" y="2952"/>
                    <a:pt x="18474" y="3051"/>
                  </a:cubicBezTo>
                  <a:cubicBezTo>
                    <a:pt x="18477" y="3051"/>
                    <a:pt x="18479" y="3051"/>
                    <a:pt x="18482" y="3051"/>
                  </a:cubicBezTo>
                  <a:cubicBezTo>
                    <a:pt x="18579" y="3051"/>
                    <a:pt x="18677" y="3213"/>
                    <a:pt x="18778" y="3213"/>
                  </a:cubicBezTo>
                  <a:cubicBezTo>
                    <a:pt x="18830" y="3213"/>
                    <a:pt x="18882" y="3171"/>
                    <a:pt x="18936" y="3045"/>
                  </a:cubicBezTo>
                  <a:cubicBezTo>
                    <a:pt x="18999" y="3193"/>
                    <a:pt x="19059" y="3245"/>
                    <a:pt x="19118" y="3245"/>
                  </a:cubicBezTo>
                  <a:cubicBezTo>
                    <a:pt x="19261" y="3245"/>
                    <a:pt x="19398" y="2939"/>
                    <a:pt x="19537" y="2939"/>
                  </a:cubicBezTo>
                  <a:cubicBezTo>
                    <a:pt x="19568" y="2939"/>
                    <a:pt x="19598" y="2953"/>
                    <a:pt x="19629" y="2989"/>
                  </a:cubicBezTo>
                  <a:cubicBezTo>
                    <a:pt x="19681" y="2895"/>
                    <a:pt x="19732" y="2859"/>
                    <a:pt x="19784" y="2859"/>
                  </a:cubicBezTo>
                  <a:cubicBezTo>
                    <a:pt x="19939" y="2859"/>
                    <a:pt x="20092" y="3183"/>
                    <a:pt x="20234" y="3183"/>
                  </a:cubicBezTo>
                  <a:cubicBezTo>
                    <a:pt x="20255" y="3183"/>
                    <a:pt x="20276" y="3176"/>
                    <a:pt x="20296" y="3160"/>
                  </a:cubicBezTo>
                  <a:cubicBezTo>
                    <a:pt x="20360" y="3253"/>
                    <a:pt x="20423" y="3282"/>
                    <a:pt x="20484" y="3282"/>
                  </a:cubicBezTo>
                  <a:cubicBezTo>
                    <a:pt x="20585" y="3282"/>
                    <a:pt x="20683" y="3204"/>
                    <a:pt x="20781" y="3204"/>
                  </a:cubicBezTo>
                  <a:cubicBezTo>
                    <a:pt x="20827" y="3204"/>
                    <a:pt x="20874" y="3222"/>
                    <a:pt x="20921" y="3275"/>
                  </a:cubicBezTo>
                  <a:cubicBezTo>
                    <a:pt x="21029" y="3509"/>
                    <a:pt x="21133" y="3579"/>
                    <a:pt x="21236" y="3579"/>
                  </a:cubicBezTo>
                  <a:cubicBezTo>
                    <a:pt x="21328" y="3579"/>
                    <a:pt x="21417" y="3524"/>
                    <a:pt x="21507" y="3479"/>
                  </a:cubicBezTo>
                  <a:cubicBezTo>
                    <a:pt x="21627" y="3648"/>
                    <a:pt x="21749" y="3718"/>
                    <a:pt x="21871" y="3718"/>
                  </a:cubicBezTo>
                  <a:cubicBezTo>
                    <a:pt x="21940" y="3718"/>
                    <a:pt x="22009" y="3696"/>
                    <a:pt x="22078" y="3656"/>
                  </a:cubicBezTo>
                  <a:cubicBezTo>
                    <a:pt x="22104" y="3663"/>
                    <a:pt x="22131" y="3665"/>
                    <a:pt x="22157" y="3665"/>
                  </a:cubicBezTo>
                  <a:cubicBezTo>
                    <a:pt x="22200" y="3665"/>
                    <a:pt x="22244" y="3660"/>
                    <a:pt x="22287" y="3660"/>
                  </a:cubicBezTo>
                  <a:cubicBezTo>
                    <a:pt x="22394" y="3660"/>
                    <a:pt x="22501" y="3695"/>
                    <a:pt x="22608" y="3941"/>
                  </a:cubicBezTo>
                  <a:cubicBezTo>
                    <a:pt x="22727" y="4167"/>
                    <a:pt x="22847" y="4305"/>
                    <a:pt x="22967" y="4305"/>
                  </a:cubicBezTo>
                  <a:cubicBezTo>
                    <a:pt x="23024" y="4305"/>
                    <a:pt x="23082" y="4274"/>
                    <a:pt x="23139" y="4206"/>
                  </a:cubicBezTo>
                  <a:cubicBezTo>
                    <a:pt x="23152" y="4209"/>
                    <a:pt x="23166" y="4211"/>
                    <a:pt x="23180" y="4211"/>
                  </a:cubicBezTo>
                  <a:cubicBezTo>
                    <a:pt x="23245" y="4211"/>
                    <a:pt x="23312" y="4180"/>
                    <a:pt x="23379" y="4180"/>
                  </a:cubicBezTo>
                  <a:cubicBezTo>
                    <a:pt x="23468" y="4180"/>
                    <a:pt x="23557" y="4234"/>
                    <a:pt x="23641" y="4486"/>
                  </a:cubicBezTo>
                  <a:cubicBezTo>
                    <a:pt x="23728" y="4855"/>
                    <a:pt x="23812" y="4972"/>
                    <a:pt x="23896" y="4972"/>
                  </a:cubicBezTo>
                  <a:cubicBezTo>
                    <a:pt x="23982" y="4972"/>
                    <a:pt x="24068" y="4851"/>
                    <a:pt x="24157" y="4751"/>
                  </a:cubicBezTo>
                  <a:cubicBezTo>
                    <a:pt x="24319" y="4817"/>
                    <a:pt x="24497" y="4995"/>
                    <a:pt x="24659" y="5083"/>
                  </a:cubicBezTo>
                  <a:cubicBezTo>
                    <a:pt x="24825" y="5091"/>
                    <a:pt x="24991" y="5339"/>
                    <a:pt x="25155" y="5339"/>
                  </a:cubicBezTo>
                  <a:cubicBezTo>
                    <a:pt x="25166" y="5339"/>
                    <a:pt x="25178" y="5338"/>
                    <a:pt x="25190" y="5335"/>
                  </a:cubicBezTo>
                  <a:cubicBezTo>
                    <a:pt x="25353" y="5335"/>
                    <a:pt x="25516" y="5656"/>
                    <a:pt x="25688" y="5656"/>
                  </a:cubicBezTo>
                  <a:cubicBezTo>
                    <a:pt x="25704" y="5656"/>
                    <a:pt x="25719" y="5653"/>
                    <a:pt x="25735" y="5647"/>
                  </a:cubicBezTo>
                  <a:cubicBezTo>
                    <a:pt x="25871" y="5705"/>
                    <a:pt x="26017" y="6040"/>
                    <a:pt x="26158" y="6040"/>
                  </a:cubicBezTo>
                  <a:cubicBezTo>
                    <a:pt x="26198" y="6040"/>
                    <a:pt x="26239" y="6012"/>
                    <a:pt x="26278" y="5940"/>
                  </a:cubicBezTo>
                  <a:cubicBezTo>
                    <a:pt x="26338" y="5865"/>
                    <a:pt x="26400" y="5833"/>
                    <a:pt x="26462" y="5833"/>
                  </a:cubicBezTo>
                  <a:cubicBezTo>
                    <a:pt x="26597" y="5833"/>
                    <a:pt x="26736" y="5981"/>
                    <a:pt x="26875" y="6143"/>
                  </a:cubicBezTo>
                  <a:cubicBezTo>
                    <a:pt x="27005" y="6354"/>
                    <a:pt x="27131" y="6393"/>
                    <a:pt x="27255" y="6393"/>
                  </a:cubicBezTo>
                  <a:cubicBezTo>
                    <a:pt x="27327" y="6393"/>
                    <a:pt x="27399" y="6380"/>
                    <a:pt x="27470" y="6380"/>
                  </a:cubicBezTo>
                  <a:cubicBezTo>
                    <a:pt x="27481" y="6380"/>
                    <a:pt x="27491" y="6380"/>
                    <a:pt x="27502" y="6381"/>
                  </a:cubicBezTo>
                  <a:cubicBezTo>
                    <a:pt x="27580" y="6444"/>
                    <a:pt x="27655" y="6461"/>
                    <a:pt x="27730" y="6461"/>
                  </a:cubicBezTo>
                  <a:cubicBezTo>
                    <a:pt x="27810" y="6461"/>
                    <a:pt x="27889" y="6441"/>
                    <a:pt x="27966" y="6441"/>
                  </a:cubicBezTo>
                  <a:cubicBezTo>
                    <a:pt x="28016" y="6441"/>
                    <a:pt x="28065" y="6449"/>
                    <a:pt x="28113" y="6477"/>
                  </a:cubicBezTo>
                  <a:cubicBezTo>
                    <a:pt x="28183" y="6685"/>
                    <a:pt x="28253" y="6747"/>
                    <a:pt x="28323" y="6747"/>
                  </a:cubicBezTo>
                  <a:cubicBezTo>
                    <a:pt x="28426" y="6747"/>
                    <a:pt x="28530" y="6612"/>
                    <a:pt x="28633" y="6612"/>
                  </a:cubicBezTo>
                  <a:cubicBezTo>
                    <a:pt x="28664" y="6612"/>
                    <a:pt x="28694" y="6624"/>
                    <a:pt x="28725" y="6655"/>
                  </a:cubicBezTo>
                  <a:cubicBezTo>
                    <a:pt x="28928" y="6640"/>
                    <a:pt x="29119" y="6640"/>
                    <a:pt x="29324" y="6612"/>
                  </a:cubicBezTo>
                  <a:cubicBezTo>
                    <a:pt x="29365" y="6553"/>
                    <a:pt x="29405" y="6531"/>
                    <a:pt x="29445" y="6531"/>
                  </a:cubicBezTo>
                  <a:cubicBezTo>
                    <a:pt x="29573" y="6531"/>
                    <a:pt x="29697" y="6757"/>
                    <a:pt x="29826" y="6757"/>
                  </a:cubicBezTo>
                  <a:cubicBezTo>
                    <a:pt x="29858" y="6757"/>
                    <a:pt x="29890" y="6743"/>
                    <a:pt x="29923" y="6708"/>
                  </a:cubicBezTo>
                  <a:cubicBezTo>
                    <a:pt x="29991" y="6813"/>
                    <a:pt x="30059" y="6852"/>
                    <a:pt x="30129" y="6852"/>
                  </a:cubicBezTo>
                  <a:cubicBezTo>
                    <a:pt x="30252" y="6852"/>
                    <a:pt x="30380" y="6731"/>
                    <a:pt x="30519" y="6640"/>
                  </a:cubicBezTo>
                  <a:cubicBezTo>
                    <a:pt x="30547" y="6634"/>
                    <a:pt x="30576" y="6631"/>
                    <a:pt x="30604" y="6631"/>
                  </a:cubicBezTo>
                  <a:cubicBezTo>
                    <a:pt x="30741" y="6631"/>
                    <a:pt x="30883" y="6689"/>
                    <a:pt x="31020" y="6689"/>
                  </a:cubicBezTo>
                  <a:cubicBezTo>
                    <a:pt x="31048" y="6689"/>
                    <a:pt x="31076" y="6686"/>
                    <a:pt x="31103" y="6680"/>
                  </a:cubicBezTo>
                  <a:cubicBezTo>
                    <a:pt x="31159" y="6844"/>
                    <a:pt x="31214" y="6900"/>
                    <a:pt x="31269" y="6900"/>
                  </a:cubicBezTo>
                  <a:cubicBezTo>
                    <a:pt x="31392" y="6900"/>
                    <a:pt x="31514" y="6622"/>
                    <a:pt x="31637" y="6622"/>
                  </a:cubicBezTo>
                  <a:cubicBezTo>
                    <a:pt x="31664" y="6622"/>
                    <a:pt x="31690" y="6635"/>
                    <a:pt x="31717" y="6667"/>
                  </a:cubicBezTo>
                  <a:cubicBezTo>
                    <a:pt x="31884" y="6629"/>
                    <a:pt x="32043" y="6537"/>
                    <a:pt x="32201" y="6537"/>
                  </a:cubicBezTo>
                  <a:cubicBezTo>
                    <a:pt x="32248" y="6537"/>
                    <a:pt x="32295" y="6545"/>
                    <a:pt x="32342" y="6565"/>
                  </a:cubicBezTo>
                  <a:cubicBezTo>
                    <a:pt x="32422" y="6670"/>
                    <a:pt x="32500" y="6692"/>
                    <a:pt x="32579" y="6692"/>
                  </a:cubicBezTo>
                  <a:cubicBezTo>
                    <a:pt x="32633" y="6692"/>
                    <a:pt x="32688" y="6681"/>
                    <a:pt x="32742" y="6681"/>
                  </a:cubicBezTo>
                  <a:cubicBezTo>
                    <a:pt x="32821" y="6681"/>
                    <a:pt x="32900" y="6703"/>
                    <a:pt x="32981" y="6809"/>
                  </a:cubicBezTo>
                  <a:cubicBezTo>
                    <a:pt x="33061" y="6890"/>
                    <a:pt x="33142" y="6904"/>
                    <a:pt x="33223" y="6904"/>
                  </a:cubicBezTo>
                  <a:cubicBezTo>
                    <a:pt x="33266" y="6904"/>
                    <a:pt x="33309" y="6900"/>
                    <a:pt x="33353" y="6900"/>
                  </a:cubicBezTo>
                  <a:cubicBezTo>
                    <a:pt x="33405" y="6900"/>
                    <a:pt x="33458" y="6906"/>
                    <a:pt x="33511" y="6933"/>
                  </a:cubicBezTo>
                  <a:cubicBezTo>
                    <a:pt x="33539" y="6975"/>
                    <a:pt x="33566" y="6991"/>
                    <a:pt x="33592" y="6991"/>
                  </a:cubicBezTo>
                  <a:cubicBezTo>
                    <a:pt x="33672" y="6991"/>
                    <a:pt x="33748" y="6851"/>
                    <a:pt x="33823" y="6851"/>
                  </a:cubicBezTo>
                  <a:cubicBezTo>
                    <a:pt x="33873" y="6851"/>
                    <a:pt x="33923" y="6912"/>
                    <a:pt x="33973" y="7114"/>
                  </a:cubicBezTo>
                  <a:cubicBezTo>
                    <a:pt x="34121" y="7395"/>
                    <a:pt x="34273" y="7176"/>
                    <a:pt x="34408" y="7420"/>
                  </a:cubicBezTo>
                  <a:cubicBezTo>
                    <a:pt x="34544" y="7455"/>
                    <a:pt x="34679" y="7523"/>
                    <a:pt x="34816" y="7570"/>
                  </a:cubicBezTo>
                  <a:cubicBezTo>
                    <a:pt x="34887" y="7995"/>
                    <a:pt x="34964" y="8160"/>
                    <a:pt x="35042" y="8160"/>
                  </a:cubicBezTo>
                  <a:cubicBezTo>
                    <a:pt x="35097" y="8160"/>
                    <a:pt x="35154" y="8077"/>
                    <a:pt x="35210" y="7944"/>
                  </a:cubicBezTo>
                  <a:cubicBezTo>
                    <a:pt x="35278" y="8217"/>
                    <a:pt x="35352" y="8364"/>
                    <a:pt x="35425" y="8364"/>
                  </a:cubicBezTo>
                  <a:cubicBezTo>
                    <a:pt x="35481" y="8364"/>
                    <a:pt x="35537" y="8277"/>
                    <a:pt x="35590" y="8094"/>
                  </a:cubicBezTo>
                  <a:cubicBezTo>
                    <a:pt x="35714" y="8190"/>
                    <a:pt x="35849" y="8162"/>
                    <a:pt x="35984" y="8462"/>
                  </a:cubicBezTo>
                  <a:cubicBezTo>
                    <a:pt x="35991" y="8459"/>
                    <a:pt x="35998" y="8458"/>
                    <a:pt x="36005" y="8458"/>
                  </a:cubicBezTo>
                  <a:cubicBezTo>
                    <a:pt x="36102" y="8458"/>
                    <a:pt x="36198" y="8703"/>
                    <a:pt x="36300" y="8703"/>
                  </a:cubicBezTo>
                  <a:cubicBezTo>
                    <a:pt x="36335" y="8703"/>
                    <a:pt x="36371" y="8674"/>
                    <a:pt x="36407" y="8597"/>
                  </a:cubicBezTo>
                  <a:cubicBezTo>
                    <a:pt x="36470" y="8672"/>
                    <a:pt x="36534" y="8686"/>
                    <a:pt x="36597" y="8686"/>
                  </a:cubicBezTo>
                  <a:cubicBezTo>
                    <a:pt x="36635" y="8686"/>
                    <a:pt x="36672" y="8681"/>
                    <a:pt x="36709" y="8681"/>
                  </a:cubicBezTo>
                  <a:cubicBezTo>
                    <a:pt x="36758" y="8681"/>
                    <a:pt x="36806" y="8689"/>
                    <a:pt x="36854" y="8727"/>
                  </a:cubicBezTo>
                  <a:cubicBezTo>
                    <a:pt x="36904" y="8767"/>
                    <a:pt x="36955" y="8773"/>
                    <a:pt x="37006" y="8773"/>
                  </a:cubicBezTo>
                  <a:cubicBezTo>
                    <a:pt x="37031" y="8773"/>
                    <a:pt x="37056" y="8772"/>
                    <a:pt x="37082" y="8772"/>
                  </a:cubicBezTo>
                  <a:cubicBezTo>
                    <a:pt x="37171" y="8772"/>
                    <a:pt x="37263" y="8792"/>
                    <a:pt x="37357" y="8971"/>
                  </a:cubicBezTo>
                  <a:cubicBezTo>
                    <a:pt x="37421" y="9087"/>
                    <a:pt x="37485" y="9125"/>
                    <a:pt x="37548" y="9125"/>
                  </a:cubicBezTo>
                  <a:cubicBezTo>
                    <a:pt x="37666" y="9125"/>
                    <a:pt x="37783" y="8993"/>
                    <a:pt x="37894" y="8993"/>
                  </a:cubicBezTo>
                  <a:cubicBezTo>
                    <a:pt x="37938" y="8993"/>
                    <a:pt x="37982" y="9014"/>
                    <a:pt x="38024" y="9073"/>
                  </a:cubicBezTo>
                  <a:cubicBezTo>
                    <a:pt x="38064" y="9056"/>
                    <a:pt x="38103" y="9049"/>
                    <a:pt x="38142" y="9049"/>
                  </a:cubicBezTo>
                  <a:cubicBezTo>
                    <a:pt x="38295" y="9049"/>
                    <a:pt x="38436" y="9160"/>
                    <a:pt x="38583" y="9160"/>
                  </a:cubicBezTo>
                  <a:cubicBezTo>
                    <a:pt x="38601" y="9160"/>
                    <a:pt x="38618" y="9158"/>
                    <a:pt x="38636" y="9155"/>
                  </a:cubicBezTo>
                  <a:cubicBezTo>
                    <a:pt x="38692" y="9229"/>
                    <a:pt x="38746" y="9258"/>
                    <a:pt x="38800" y="9258"/>
                  </a:cubicBezTo>
                  <a:cubicBezTo>
                    <a:pt x="38930" y="9258"/>
                    <a:pt x="39055" y="9089"/>
                    <a:pt x="39179" y="8977"/>
                  </a:cubicBezTo>
                  <a:cubicBezTo>
                    <a:pt x="39238" y="8765"/>
                    <a:pt x="39296" y="8692"/>
                    <a:pt x="39354" y="8692"/>
                  </a:cubicBezTo>
                  <a:cubicBezTo>
                    <a:pt x="39472" y="8692"/>
                    <a:pt x="39588" y="8991"/>
                    <a:pt x="39697" y="9033"/>
                  </a:cubicBezTo>
                  <a:cubicBezTo>
                    <a:pt x="39733" y="9171"/>
                    <a:pt x="39769" y="9222"/>
                    <a:pt x="39805" y="9222"/>
                  </a:cubicBezTo>
                  <a:cubicBezTo>
                    <a:pt x="39910" y="9222"/>
                    <a:pt x="40015" y="8789"/>
                    <a:pt x="40120" y="8789"/>
                  </a:cubicBezTo>
                  <a:cubicBezTo>
                    <a:pt x="40142" y="8789"/>
                    <a:pt x="40164" y="8808"/>
                    <a:pt x="40186" y="8855"/>
                  </a:cubicBezTo>
                  <a:cubicBezTo>
                    <a:pt x="40302" y="8807"/>
                    <a:pt x="40412" y="8569"/>
                    <a:pt x="40525" y="8569"/>
                  </a:cubicBezTo>
                  <a:cubicBezTo>
                    <a:pt x="40570" y="8569"/>
                    <a:pt x="40616" y="8607"/>
                    <a:pt x="40663" y="8712"/>
                  </a:cubicBezTo>
                  <a:cubicBezTo>
                    <a:pt x="40716" y="8824"/>
                    <a:pt x="40766" y="8867"/>
                    <a:pt x="40817" y="8867"/>
                  </a:cubicBezTo>
                  <a:cubicBezTo>
                    <a:pt x="40923" y="8867"/>
                    <a:pt x="41026" y="8677"/>
                    <a:pt x="41138" y="8543"/>
                  </a:cubicBezTo>
                  <a:cubicBezTo>
                    <a:pt x="41244" y="8322"/>
                    <a:pt x="41344" y="8153"/>
                    <a:pt x="41450" y="8153"/>
                  </a:cubicBezTo>
                  <a:cubicBezTo>
                    <a:pt x="41507" y="8153"/>
                    <a:pt x="41566" y="8202"/>
                    <a:pt x="41628" y="8319"/>
                  </a:cubicBezTo>
                  <a:cubicBezTo>
                    <a:pt x="41658" y="8242"/>
                    <a:pt x="41688" y="8215"/>
                    <a:pt x="41718" y="8215"/>
                  </a:cubicBezTo>
                  <a:cubicBezTo>
                    <a:pt x="41796" y="8215"/>
                    <a:pt x="41874" y="8401"/>
                    <a:pt x="41955" y="8401"/>
                  </a:cubicBezTo>
                  <a:cubicBezTo>
                    <a:pt x="42012" y="8401"/>
                    <a:pt x="42071" y="8308"/>
                    <a:pt x="42130" y="7991"/>
                  </a:cubicBezTo>
                  <a:cubicBezTo>
                    <a:pt x="42165" y="8039"/>
                    <a:pt x="42199" y="8057"/>
                    <a:pt x="42233" y="8057"/>
                  </a:cubicBezTo>
                  <a:cubicBezTo>
                    <a:pt x="42342" y="8057"/>
                    <a:pt x="42452" y="7876"/>
                    <a:pt x="42567" y="7876"/>
                  </a:cubicBezTo>
                  <a:cubicBezTo>
                    <a:pt x="42602" y="7876"/>
                    <a:pt x="42638" y="7893"/>
                    <a:pt x="42674" y="7938"/>
                  </a:cubicBezTo>
                  <a:cubicBezTo>
                    <a:pt x="42781" y="7904"/>
                    <a:pt x="42902" y="7738"/>
                    <a:pt x="43022" y="7738"/>
                  </a:cubicBezTo>
                  <a:cubicBezTo>
                    <a:pt x="43070" y="7738"/>
                    <a:pt x="43117" y="7764"/>
                    <a:pt x="43163" y="7835"/>
                  </a:cubicBezTo>
                  <a:cubicBezTo>
                    <a:pt x="43222" y="7745"/>
                    <a:pt x="43280" y="7718"/>
                    <a:pt x="43340" y="7718"/>
                  </a:cubicBezTo>
                  <a:cubicBezTo>
                    <a:pt x="43423" y="7718"/>
                    <a:pt x="43508" y="7771"/>
                    <a:pt x="43595" y="7771"/>
                  </a:cubicBezTo>
                  <a:cubicBezTo>
                    <a:pt x="43632" y="7771"/>
                    <a:pt x="43669" y="7761"/>
                    <a:pt x="43707" y="7735"/>
                  </a:cubicBezTo>
                  <a:cubicBezTo>
                    <a:pt x="43788" y="7958"/>
                    <a:pt x="43872" y="8040"/>
                    <a:pt x="43957" y="8040"/>
                  </a:cubicBezTo>
                  <a:cubicBezTo>
                    <a:pt x="44058" y="8040"/>
                    <a:pt x="44162" y="7925"/>
                    <a:pt x="44265" y="7795"/>
                  </a:cubicBezTo>
                  <a:cubicBezTo>
                    <a:pt x="44468" y="7754"/>
                    <a:pt x="44658" y="7666"/>
                    <a:pt x="44862" y="7645"/>
                  </a:cubicBezTo>
                  <a:cubicBezTo>
                    <a:pt x="44985" y="7593"/>
                    <a:pt x="45112" y="7524"/>
                    <a:pt x="45242" y="7524"/>
                  </a:cubicBezTo>
                  <a:cubicBezTo>
                    <a:pt x="45314" y="7524"/>
                    <a:pt x="45387" y="7546"/>
                    <a:pt x="45460" y="7604"/>
                  </a:cubicBezTo>
                  <a:cubicBezTo>
                    <a:pt x="45487" y="7629"/>
                    <a:pt x="45514" y="7640"/>
                    <a:pt x="45541" y="7640"/>
                  </a:cubicBezTo>
                  <a:cubicBezTo>
                    <a:pt x="45662" y="7640"/>
                    <a:pt x="45782" y="7436"/>
                    <a:pt x="45903" y="7436"/>
                  </a:cubicBezTo>
                  <a:cubicBezTo>
                    <a:pt x="45959" y="7436"/>
                    <a:pt x="46016" y="7481"/>
                    <a:pt x="46072" y="7613"/>
                  </a:cubicBezTo>
                  <a:cubicBezTo>
                    <a:pt x="46114" y="7698"/>
                    <a:pt x="46156" y="7729"/>
                    <a:pt x="46199" y="7729"/>
                  </a:cubicBezTo>
                  <a:cubicBezTo>
                    <a:pt x="46318" y="7729"/>
                    <a:pt x="46440" y="7493"/>
                    <a:pt x="46563" y="7493"/>
                  </a:cubicBezTo>
                  <a:cubicBezTo>
                    <a:pt x="46599" y="7493"/>
                    <a:pt x="46635" y="7513"/>
                    <a:pt x="46671" y="7564"/>
                  </a:cubicBezTo>
                  <a:cubicBezTo>
                    <a:pt x="46791" y="7688"/>
                    <a:pt x="46916" y="7914"/>
                    <a:pt x="47040" y="7914"/>
                  </a:cubicBezTo>
                  <a:cubicBezTo>
                    <a:pt x="47112" y="7914"/>
                    <a:pt x="47184" y="7836"/>
                    <a:pt x="47255" y="7613"/>
                  </a:cubicBezTo>
                  <a:cubicBezTo>
                    <a:pt x="47320" y="7673"/>
                    <a:pt x="47385" y="7691"/>
                    <a:pt x="47450" y="7691"/>
                  </a:cubicBezTo>
                  <a:cubicBezTo>
                    <a:pt x="47545" y="7691"/>
                    <a:pt x="47638" y="7653"/>
                    <a:pt x="47729" y="7653"/>
                  </a:cubicBezTo>
                  <a:cubicBezTo>
                    <a:pt x="47757" y="7653"/>
                    <a:pt x="47785" y="7657"/>
                    <a:pt x="47813" y="7666"/>
                  </a:cubicBezTo>
                  <a:cubicBezTo>
                    <a:pt x="47866" y="7484"/>
                    <a:pt x="47920" y="7425"/>
                    <a:pt x="47975" y="7425"/>
                  </a:cubicBezTo>
                  <a:cubicBezTo>
                    <a:pt x="48078" y="7425"/>
                    <a:pt x="48182" y="7637"/>
                    <a:pt x="48278" y="7637"/>
                  </a:cubicBezTo>
                  <a:cubicBezTo>
                    <a:pt x="48300" y="7637"/>
                    <a:pt x="48322" y="7626"/>
                    <a:pt x="48343" y="7598"/>
                  </a:cubicBezTo>
                  <a:cubicBezTo>
                    <a:pt x="48464" y="7598"/>
                    <a:pt x="48585" y="7438"/>
                    <a:pt x="48710" y="7438"/>
                  </a:cubicBezTo>
                  <a:cubicBezTo>
                    <a:pt x="48768" y="7438"/>
                    <a:pt x="48827" y="7472"/>
                    <a:pt x="48887" y="7570"/>
                  </a:cubicBezTo>
                  <a:cubicBezTo>
                    <a:pt x="48911" y="7541"/>
                    <a:pt x="48936" y="7529"/>
                    <a:pt x="48961" y="7529"/>
                  </a:cubicBezTo>
                  <a:cubicBezTo>
                    <a:pt x="49071" y="7529"/>
                    <a:pt x="49181" y="7768"/>
                    <a:pt x="49291" y="7768"/>
                  </a:cubicBezTo>
                  <a:cubicBezTo>
                    <a:pt x="49333" y="7768"/>
                    <a:pt x="49375" y="7734"/>
                    <a:pt x="49417" y="7638"/>
                  </a:cubicBezTo>
                  <a:cubicBezTo>
                    <a:pt x="49449" y="7590"/>
                    <a:pt x="49482" y="7571"/>
                    <a:pt x="49515" y="7571"/>
                  </a:cubicBezTo>
                  <a:cubicBezTo>
                    <a:pt x="49626" y="7571"/>
                    <a:pt x="49739" y="7780"/>
                    <a:pt x="49850" y="7780"/>
                  </a:cubicBezTo>
                  <a:cubicBezTo>
                    <a:pt x="49887" y="7780"/>
                    <a:pt x="49924" y="7757"/>
                    <a:pt x="49960" y="7694"/>
                  </a:cubicBezTo>
                  <a:cubicBezTo>
                    <a:pt x="50063" y="7852"/>
                    <a:pt x="50177" y="7952"/>
                    <a:pt x="50292" y="7952"/>
                  </a:cubicBezTo>
                  <a:cubicBezTo>
                    <a:pt x="50359" y="7952"/>
                    <a:pt x="50425" y="7918"/>
                    <a:pt x="50491" y="7844"/>
                  </a:cubicBezTo>
                  <a:cubicBezTo>
                    <a:pt x="50643" y="7871"/>
                    <a:pt x="50795" y="8153"/>
                    <a:pt x="50947" y="8153"/>
                  </a:cubicBezTo>
                  <a:cubicBezTo>
                    <a:pt x="50972" y="8153"/>
                    <a:pt x="50996" y="8145"/>
                    <a:pt x="51021" y="8128"/>
                  </a:cubicBezTo>
                  <a:cubicBezTo>
                    <a:pt x="51139" y="8165"/>
                    <a:pt x="51250" y="8222"/>
                    <a:pt x="51363" y="8222"/>
                  </a:cubicBezTo>
                  <a:cubicBezTo>
                    <a:pt x="51420" y="8222"/>
                    <a:pt x="51478" y="8208"/>
                    <a:pt x="51536" y="8169"/>
                  </a:cubicBezTo>
                  <a:cubicBezTo>
                    <a:pt x="51574" y="8204"/>
                    <a:pt x="51612" y="8216"/>
                    <a:pt x="51648" y="8216"/>
                  </a:cubicBezTo>
                  <a:cubicBezTo>
                    <a:pt x="51737" y="8216"/>
                    <a:pt x="51824" y="8144"/>
                    <a:pt x="51913" y="8144"/>
                  </a:cubicBezTo>
                  <a:cubicBezTo>
                    <a:pt x="51959" y="8144"/>
                    <a:pt x="52006" y="8164"/>
                    <a:pt x="52054" y="8224"/>
                  </a:cubicBezTo>
                  <a:cubicBezTo>
                    <a:pt x="52217" y="8278"/>
                    <a:pt x="52394" y="8156"/>
                    <a:pt x="52569" y="8597"/>
                  </a:cubicBezTo>
                  <a:cubicBezTo>
                    <a:pt x="52692" y="8698"/>
                    <a:pt x="52813" y="8851"/>
                    <a:pt x="52934" y="8851"/>
                  </a:cubicBezTo>
                  <a:cubicBezTo>
                    <a:pt x="52976" y="8851"/>
                    <a:pt x="53019" y="8833"/>
                    <a:pt x="53061" y="8787"/>
                  </a:cubicBezTo>
                  <a:cubicBezTo>
                    <a:pt x="53197" y="8857"/>
                    <a:pt x="53333" y="9120"/>
                    <a:pt x="53469" y="9120"/>
                  </a:cubicBezTo>
                  <a:cubicBezTo>
                    <a:pt x="53496" y="9120"/>
                    <a:pt x="53522" y="9110"/>
                    <a:pt x="53549" y="9086"/>
                  </a:cubicBezTo>
                  <a:cubicBezTo>
                    <a:pt x="53702" y="9138"/>
                    <a:pt x="53843" y="9507"/>
                    <a:pt x="53993" y="9507"/>
                  </a:cubicBezTo>
                  <a:cubicBezTo>
                    <a:pt x="54004" y="9507"/>
                    <a:pt x="54015" y="9505"/>
                    <a:pt x="54026" y="9501"/>
                  </a:cubicBezTo>
                  <a:cubicBezTo>
                    <a:pt x="54142" y="9513"/>
                    <a:pt x="54265" y="9653"/>
                    <a:pt x="54384" y="9653"/>
                  </a:cubicBezTo>
                  <a:cubicBezTo>
                    <a:pt x="54419" y="9653"/>
                    <a:pt x="54454" y="9641"/>
                    <a:pt x="54488" y="9610"/>
                  </a:cubicBezTo>
                  <a:cubicBezTo>
                    <a:pt x="54623" y="9790"/>
                    <a:pt x="54744" y="9827"/>
                    <a:pt x="54847" y="9827"/>
                  </a:cubicBezTo>
                  <a:cubicBezTo>
                    <a:pt x="54889" y="9827"/>
                    <a:pt x="54927" y="9821"/>
                    <a:pt x="54963" y="9816"/>
                  </a:cubicBezTo>
                  <a:cubicBezTo>
                    <a:pt x="54997" y="9848"/>
                    <a:pt x="55030" y="9860"/>
                    <a:pt x="55061" y="9860"/>
                  </a:cubicBezTo>
                  <a:cubicBezTo>
                    <a:pt x="55154" y="9860"/>
                    <a:pt x="55236" y="9752"/>
                    <a:pt x="55318" y="9747"/>
                  </a:cubicBezTo>
                  <a:cubicBezTo>
                    <a:pt x="55399" y="9610"/>
                    <a:pt x="55480" y="9414"/>
                    <a:pt x="55534" y="9386"/>
                  </a:cubicBezTo>
                  <a:cubicBezTo>
                    <a:pt x="55540" y="9392"/>
                    <a:pt x="55546" y="9395"/>
                    <a:pt x="55552" y="9395"/>
                  </a:cubicBezTo>
                  <a:cubicBezTo>
                    <a:pt x="55608" y="9395"/>
                    <a:pt x="55652" y="9129"/>
                    <a:pt x="55698" y="9129"/>
                  </a:cubicBezTo>
                  <a:cubicBezTo>
                    <a:pt x="55711" y="9129"/>
                    <a:pt x="55725" y="9152"/>
                    <a:pt x="55739" y="9210"/>
                  </a:cubicBezTo>
                  <a:cubicBezTo>
                    <a:pt x="55772" y="9237"/>
                    <a:pt x="55803" y="9286"/>
                    <a:pt x="55837" y="9286"/>
                  </a:cubicBezTo>
                  <a:cubicBezTo>
                    <a:pt x="55871" y="9286"/>
                    <a:pt x="55909" y="9237"/>
                    <a:pt x="55957" y="9067"/>
                  </a:cubicBezTo>
                  <a:cubicBezTo>
                    <a:pt x="56036" y="9046"/>
                    <a:pt x="56120" y="8780"/>
                    <a:pt x="56227" y="8699"/>
                  </a:cubicBezTo>
                  <a:cubicBezTo>
                    <a:pt x="56345" y="8672"/>
                    <a:pt x="56444" y="8550"/>
                    <a:pt x="56535" y="8550"/>
                  </a:cubicBezTo>
                  <a:cubicBezTo>
                    <a:pt x="56560" y="8550"/>
                    <a:pt x="56585" y="8560"/>
                    <a:pt x="56609" y="8584"/>
                  </a:cubicBezTo>
                  <a:cubicBezTo>
                    <a:pt x="56630" y="8610"/>
                    <a:pt x="56649" y="8621"/>
                    <a:pt x="56669" y="8621"/>
                  </a:cubicBezTo>
                  <a:cubicBezTo>
                    <a:pt x="56758" y="8621"/>
                    <a:pt x="56844" y="8402"/>
                    <a:pt x="56934" y="8402"/>
                  </a:cubicBezTo>
                  <a:cubicBezTo>
                    <a:pt x="56943" y="8402"/>
                    <a:pt x="56951" y="8404"/>
                    <a:pt x="56960" y="8408"/>
                  </a:cubicBezTo>
                  <a:cubicBezTo>
                    <a:pt x="57084" y="8449"/>
                    <a:pt x="57221" y="8475"/>
                    <a:pt x="57384" y="8475"/>
                  </a:cubicBezTo>
                  <a:cubicBezTo>
                    <a:pt x="57548" y="8451"/>
                    <a:pt x="57726" y="8221"/>
                    <a:pt x="57950" y="8221"/>
                  </a:cubicBezTo>
                  <a:cubicBezTo>
                    <a:pt x="57965" y="8221"/>
                    <a:pt x="57980" y="8222"/>
                    <a:pt x="57995" y="8224"/>
                  </a:cubicBezTo>
                  <a:cubicBezTo>
                    <a:pt x="58048" y="8309"/>
                    <a:pt x="58100" y="8338"/>
                    <a:pt x="58150" y="8338"/>
                  </a:cubicBezTo>
                  <a:cubicBezTo>
                    <a:pt x="58258" y="8338"/>
                    <a:pt x="58362" y="8205"/>
                    <a:pt x="58466" y="8205"/>
                  </a:cubicBezTo>
                  <a:cubicBezTo>
                    <a:pt x="58477" y="8205"/>
                    <a:pt x="58487" y="8206"/>
                    <a:pt x="58498" y="8209"/>
                  </a:cubicBezTo>
                  <a:cubicBezTo>
                    <a:pt x="58524" y="8176"/>
                    <a:pt x="58550" y="8163"/>
                    <a:pt x="58577" y="8163"/>
                  </a:cubicBezTo>
                  <a:cubicBezTo>
                    <a:pt x="58676" y="8163"/>
                    <a:pt x="58779" y="8341"/>
                    <a:pt x="58883" y="8341"/>
                  </a:cubicBezTo>
                  <a:cubicBezTo>
                    <a:pt x="58927" y="8341"/>
                    <a:pt x="58971" y="8309"/>
                    <a:pt x="59016" y="8218"/>
                  </a:cubicBezTo>
                  <a:cubicBezTo>
                    <a:pt x="59145" y="8312"/>
                    <a:pt x="59275" y="8381"/>
                    <a:pt x="59405" y="8381"/>
                  </a:cubicBezTo>
                  <a:cubicBezTo>
                    <a:pt x="59452" y="8381"/>
                    <a:pt x="59499" y="8373"/>
                    <a:pt x="59546" y="8353"/>
                  </a:cubicBezTo>
                  <a:cubicBezTo>
                    <a:pt x="59652" y="8387"/>
                    <a:pt x="59749" y="8432"/>
                    <a:pt x="59847" y="8432"/>
                  </a:cubicBezTo>
                  <a:cubicBezTo>
                    <a:pt x="59925" y="8432"/>
                    <a:pt x="60005" y="8403"/>
                    <a:pt x="60089" y="8319"/>
                  </a:cubicBezTo>
                  <a:cubicBezTo>
                    <a:pt x="60105" y="8313"/>
                    <a:pt x="60121" y="8310"/>
                    <a:pt x="60136" y="8310"/>
                  </a:cubicBezTo>
                  <a:cubicBezTo>
                    <a:pt x="60248" y="8310"/>
                    <a:pt x="60364" y="8443"/>
                    <a:pt x="60478" y="8443"/>
                  </a:cubicBezTo>
                  <a:cubicBezTo>
                    <a:pt x="60530" y="8443"/>
                    <a:pt x="60582" y="8415"/>
                    <a:pt x="60632" y="8334"/>
                  </a:cubicBezTo>
                  <a:cubicBezTo>
                    <a:pt x="60723" y="8501"/>
                    <a:pt x="60810" y="8549"/>
                    <a:pt x="60896" y="8549"/>
                  </a:cubicBezTo>
                  <a:cubicBezTo>
                    <a:pt x="60991" y="8549"/>
                    <a:pt x="61083" y="8490"/>
                    <a:pt x="61176" y="8468"/>
                  </a:cubicBezTo>
                  <a:cubicBezTo>
                    <a:pt x="61199" y="8460"/>
                    <a:pt x="61223" y="8456"/>
                    <a:pt x="61246" y="8456"/>
                  </a:cubicBezTo>
                  <a:cubicBezTo>
                    <a:pt x="61362" y="8456"/>
                    <a:pt x="61476" y="8542"/>
                    <a:pt x="61587" y="8542"/>
                  </a:cubicBezTo>
                  <a:cubicBezTo>
                    <a:pt x="61636" y="8542"/>
                    <a:pt x="61686" y="8525"/>
                    <a:pt x="61734" y="8475"/>
                  </a:cubicBezTo>
                  <a:cubicBezTo>
                    <a:pt x="61766" y="8505"/>
                    <a:pt x="61798" y="8516"/>
                    <a:pt x="61831" y="8516"/>
                  </a:cubicBezTo>
                  <a:cubicBezTo>
                    <a:pt x="61914" y="8516"/>
                    <a:pt x="61999" y="8443"/>
                    <a:pt x="62086" y="8443"/>
                  </a:cubicBezTo>
                  <a:cubicBezTo>
                    <a:pt x="62148" y="8443"/>
                    <a:pt x="62212" y="8481"/>
                    <a:pt x="62277" y="8612"/>
                  </a:cubicBezTo>
                  <a:cubicBezTo>
                    <a:pt x="62325" y="8548"/>
                    <a:pt x="62372" y="8525"/>
                    <a:pt x="62420" y="8525"/>
                  </a:cubicBezTo>
                  <a:cubicBezTo>
                    <a:pt x="62536" y="8525"/>
                    <a:pt x="62651" y="8659"/>
                    <a:pt x="62766" y="8659"/>
                  </a:cubicBezTo>
                  <a:cubicBezTo>
                    <a:pt x="62780" y="8659"/>
                    <a:pt x="62794" y="8657"/>
                    <a:pt x="62807" y="8652"/>
                  </a:cubicBezTo>
                  <a:cubicBezTo>
                    <a:pt x="62863" y="8680"/>
                    <a:pt x="62917" y="8699"/>
                    <a:pt x="62972" y="8714"/>
                  </a:cubicBezTo>
                  <a:cubicBezTo>
                    <a:pt x="63011" y="8408"/>
                    <a:pt x="63038" y="8109"/>
                    <a:pt x="63079" y="7803"/>
                  </a:cubicBezTo>
                  <a:lnTo>
                    <a:pt x="63081" y="7801"/>
                  </a:lnTo>
                  <a:cubicBezTo>
                    <a:pt x="63066" y="7795"/>
                    <a:pt x="63066" y="7788"/>
                    <a:pt x="63053" y="7782"/>
                  </a:cubicBezTo>
                  <a:cubicBezTo>
                    <a:pt x="62958" y="7927"/>
                    <a:pt x="62863" y="7988"/>
                    <a:pt x="62770" y="7988"/>
                  </a:cubicBezTo>
                  <a:cubicBezTo>
                    <a:pt x="62558" y="7988"/>
                    <a:pt x="62350" y="7677"/>
                    <a:pt x="62142" y="7333"/>
                  </a:cubicBezTo>
                  <a:cubicBezTo>
                    <a:pt x="62027" y="7393"/>
                    <a:pt x="61914" y="7442"/>
                    <a:pt x="61800" y="7442"/>
                  </a:cubicBezTo>
                  <a:cubicBezTo>
                    <a:pt x="61619" y="7442"/>
                    <a:pt x="61437" y="7316"/>
                    <a:pt x="61246" y="6911"/>
                  </a:cubicBezTo>
                  <a:cubicBezTo>
                    <a:pt x="61173" y="6962"/>
                    <a:pt x="61099" y="6983"/>
                    <a:pt x="61024" y="6983"/>
                  </a:cubicBezTo>
                  <a:cubicBezTo>
                    <a:pt x="60764" y="6983"/>
                    <a:pt x="60493" y="6734"/>
                    <a:pt x="60198" y="6593"/>
                  </a:cubicBezTo>
                  <a:cubicBezTo>
                    <a:pt x="59845" y="6462"/>
                    <a:pt x="59492" y="6477"/>
                    <a:pt x="59125" y="6319"/>
                  </a:cubicBezTo>
                  <a:cubicBezTo>
                    <a:pt x="58852" y="6228"/>
                    <a:pt x="58578" y="5896"/>
                    <a:pt x="58298" y="5896"/>
                  </a:cubicBezTo>
                  <a:cubicBezTo>
                    <a:pt x="58202" y="5896"/>
                    <a:pt x="58106" y="5934"/>
                    <a:pt x="58008" y="6034"/>
                  </a:cubicBezTo>
                  <a:cubicBezTo>
                    <a:pt x="57881" y="5846"/>
                    <a:pt x="57751" y="5789"/>
                    <a:pt x="57620" y="5789"/>
                  </a:cubicBezTo>
                  <a:cubicBezTo>
                    <a:pt x="57415" y="5789"/>
                    <a:pt x="57207" y="5931"/>
                    <a:pt x="57003" y="5931"/>
                  </a:cubicBezTo>
                  <a:cubicBezTo>
                    <a:pt x="56980" y="5931"/>
                    <a:pt x="56957" y="5929"/>
                    <a:pt x="56935" y="5925"/>
                  </a:cubicBezTo>
                  <a:cubicBezTo>
                    <a:pt x="56884" y="5904"/>
                    <a:pt x="56833" y="5895"/>
                    <a:pt x="56782" y="5895"/>
                  </a:cubicBezTo>
                  <a:cubicBezTo>
                    <a:pt x="56514" y="5895"/>
                    <a:pt x="56248" y="6147"/>
                    <a:pt x="56007" y="6147"/>
                  </a:cubicBezTo>
                  <a:cubicBezTo>
                    <a:pt x="55990" y="6147"/>
                    <a:pt x="55974" y="6146"/>
                    <a:pt x="55957" y="6143"/>
                  </a:cubicBezTo>
                  <a:cubicBezTo>
                    <a:pt x="55752" y="6409"/>
                    <a:pt x="55874" y="6565"/>
                    <a:pt x="55752" y="6599"/>
                  </a:cubicBezTo>
                  <a:cubicBezTo>
                    <a:pt x="55717" y="6978"/>
                    <a:pt x="55677" y="7091"/>
                    <a:pt x="55633" y="7091"/>
                  </a:cubicBezTo>
                  <a:cubicBezTo>
                    <a:pt x="55569" y="7091"/>
                    <a:pt x="55497" y="6851"/>
                    <a:pt x="55425" y="6851"/>
                  </a:cubicBezTo>
                  <a:cubicBezTo>
                    <a:pt x="55412" y="6851"/>
                    <a:pt x="55399" y="6859"/>
                    <a:pt x="55386" y="6877"/>
                  </a:cubicBezTo>
                  <a:cubicBezTo>
                    <a:pt x="55278" y="7061"/>
                    <a:pt x="55178" y="7422"/>
                    <a:pt x="55086" y="7422"/>
                  </a:cubicBezTo>
                  <a:cubicBezTo>
                    <a:pt x="55049" y="7422"/>
                    <a:pt x="55013" y="7363"/>
                    <a:pt x="54978" y="7211"/>
                  </a:cubicBezTo>
                  <a:cubicBezTo>
                    <a:pt x="54862" y="7063"/>
                    <a:pt x="54747" y="7014"/>
                    <a:pt x="54634" y="7014"/>
                  </a:cubicBezTo>
                  <a:cubicBezTo>
                    <a:pt x="54407" y="7014"/>
                    <a:pt x="54185" y="7210"/>
                    <a:pt x="53967" y="7210"/>
                  </a:cubicBezTo>
                  <a:cubicBezTo>
                    <a:pt x="53923" y="7210"/>
                    <a:pt x="53879" y="7202"/>
                    <a:pt x="53836" y="7183"/>
                  </a:cubicBezTo>
                  <a:cubicBezTo>
                    <a:pt x="53692" y="7026"/>
                    <a:pt x="53549" y="6999"/>
                    <a:pt x="53407" y="6999"/>
                  </a:cubicBezTo>
                  <a:cubicBezTo>
                    <a:pt x="53330" y="6999"/>
                    <a:pt x="53255" y="7007"/>
                    <a:pt x="53179" y="7007"/>
                  </a:cubicBezTo>
                  <a:cubicBezTo>
                    <a:pt x="53034" y="7007"/>
                    <a:pt x="52889" y="6978"/>
                    <a:pt x="52747" y="6809"/>
                  </a:cubicBezTo>
                  <a:cubicBezTo>
                    <a:pt x="52641" y="6942"/>
                    <a:pt x="52533" y="6999"/>
                    <a:pt x="52425" y="6999"/>
                  </a:cubicBezTo>
                  <a:cubicBezTo>
                    <a:pt x="52176" y="6999"/>
                    <a:pt x="51925" y="6694"/>
                    <a:pt x="51686" y="6334"/>
                  </a:cubicBezTo>
                  <a:cubicBezTo>
                    <a:pt x="51636" y="6376"/>
                    <a:pt x="51586" y="6393"/>
                    <a:pt x="51537" y="6393"/>
                  </a:cubicBezTo>
                  <a:cubicBezTo>
                    <a:pt x="51277" y="6393"/>
                    <a:pt x="51021" y="5910"/>
                    <a:pt x="50760" y="5910"/>
                  </a:cubicBezTo>
                  <a:cubicBezTo>
                    <a:pt x="50707" y="5910"/>
                    <a:pt x="50654" y="5930"/>
                    <a:pt x="50600" y="5979"/>
                  </a:cubicBezTo>
                  <a:cubicBezTo>
                    <a:pt x="50477" y="5920"/>
                    <a:pt x="50360" y="5902"/>
                    <a:pt x="50247" y="5902"/>
                  </a:cubicBezTo>
                  <a:cubicBezTo>
                    <a:pt x="50081" y="5902"/>
                    <a:pt x="49924" y="5940"/>
                    <a:pt x="49774" y="5940"/>
                  </a:cubicBezTo>
                  <a:cubicBezTo>
                    <a:pt x="49666" y="5940"/>
                    <a:pt x="49560" y="5920"/>
                    <a:pt x="49458" y="5850"/>
                  </a:cubicBezTo>
                  <a:cubicBezTo>
                    <a:pt x="49240" y="5942"/>
                    <a:pt x="49033" y="6151"/>
                    <a:pt x="48820" y="6151"/>
                  </a:cubicBezTo>
                  <a:cubicBezTo>
                    <a:pt x="48701" y="6151"/>
                    <a:pt x="48579" y="6086"/>
                    <a:pt x="48452" y="5898"/>
                  </a:cubicBezTo>
                  <a:cubicBezTo>
                    <a:pt x="48352" y="5839"/>
                    <a:pt x="48248" y="5817"/>
                    <a:pt x="48139" y="5817"/>
                  </a:cubicBezTo>
                  <a:cubicBezTo>
                    <a:pt x="47879" y="5817"/>
                    <a:pt x="47591" y="5945"/>
                    <a:pt x="47255" y="6022"/>
                  </a:cubicBezTo>
                  <a:cubicBezTo>
                    <a:pt x="47169" y="6038"/>
                    <a:pt x="47082" y="6042"/>
                    <a:pt x="46995" y="6042"/>
                  </a:cubicBezTo>
                  <a:cubicBezTo>
                    <a:pt x="46878" y="6042"/>
                    <a:pt x="46759" y="6034"/>
                    <a:pt x="46640" y="6034"/>
                  </a:cubicBezTo>
                  <a:cubicBezTo>
                    <a:pt x="46484" y="6034"/>
                    <a:pt x="46326" y="6048"/>
                    <a:pt x="46168" y="6116"/>
                  </a:cubicBezTo>
                  <a:cubicBezTo>
                    <a:pt x="45950" y="5982"/>
                    <a:pt x="45731" y="5715"/>
                    <a:pt x="45516" y="5715"/>
                  </a:cubicBezTo>
                  <a:cubicBezTo>
                    <a:pt x="45369" y="5715"/>
                    <a:pt x="45223" y="5840"/>
                    <a:pt x="45080" y="6218"/>
                  </a:cubicBezTo>
                  <a:cubicBezTo>
                    <a:pt x="45016" y="6147"/>
                    <a:pt x="44953" y="6120"/>
                    <a:pt x="44890" y="6120"/>
                  </a:cubicBezTo>
                  <a:cubicBezTo>
                    <a:pt x="44667" y="6120"/>
                    <a:pt x="44447" y="6468"/>
                    <a:pt x="44224" y="6468"/>
                  </a:cubicBezTo>
                  <a:cubicBezTo>
                    <a:pt x="44147" y="6468"/>
                    <a:pt x="44071" y="6428"/>
                    <a:pt x="43993" y="6319"/>
                  </a:cubicBezTo>
                  <a:cubicBezTo>
                    <a:pt x="43891" y="6449"/>
                    <a:pt x="43790" y="6492"/>
                    <a:pt x="43690" y="6492"/>
                  </a:cubicBezTo>
                  <a:cubicBezTo>
                    <a:pt x="43497" y="6492"/>
                    <a:pt x="43306" y="6334"/>
                    <a:pt x="43113" y="6334"/>
                  </a:cubicBezTo>
                  <a:cubicBezTo>
                    <a:pt x="43044" y="6334"/>
                    <a:pt x="42974" y="6354"/>
                    <a:pt x="42905" y="6409"/>
                  </a:cubicBezTo>
                  <a:cubicBezTo>
                    <a:pt x="42864" y="6403"/>
                    <a:pt x="42822" y="6400"/>
                    <a:pt x="42780" y="6400"/>
                  </a:cubicBezTo>
                  <a:cubicBezTo>
                    <a:pt x="42536" y="6400"/>
                    <a:pt x="42283" y="6487"/>
                    <a:pt x="42037" y="6487"/>
                  </a:cubicBezTo>
                  <a:cubicBezTo>
                    <a:pt x="41977" y="6487"/>
                    <a:pt x="41918" y="6482"/>
                    <a:pt x="41859" y="6469"/>
                  </a:cubicBezTo>
                  <a:cubicBezTo>
                    <a:pt x="41678" y="6208"/>
                    <a:pt x="41504" y="6125"/>
                    <a:pt x="41335" y="6125"/>
                  </a:cubicBezTo>
                  <a:cubicBezTo>
                    <a:pt x="41071" y="6125"/>
                    <a:pt x="40821" y="6327"/>
                    <a:pt x="40580" y="6381"/>
                  </a:cubicBezTo>
                  <a:cubicBezTo>
                    <a:pt x="40490" y="6490"/>
                    <a:pt x="40403" y="6532"/>
                    <a:pt x="40318" y="6532"/>
                  </a:cubicBezTo>
                  <a:cubicBezTo>
                    <a:pt x="40037" y="6532"/>
                    <a:pt x="39776" y="6080"/>
                    <a:pt x="39510" y="6080"/>
                  </a:cubicBezTo>
                  <a:cubicBezTo>
                    <a:pt x="39491" y="6080"/>
                    <a:pt x="39471" y="6082"/>
                    <a:pt x="39451" y="6088"/>
                  </a:cubicBezTo>
                  <a:cubicBezTo>
                    <a:pt x="39169" y="5732"/>
                    <a:pt x="38895" y="5719"/>
                    <a:pt x="38616" y="5719"/>
                  </a:cubicBezTo>
                  <a:cubicBezTo>
                    <a:pt x="38593" y="5719"/>
                    <a:pt x="38571" y="5719"/>
                    <a:pt x="38548" y="5719"/>
                  </a:cubicBezTo>
                  <a:cubicBezTo>
                    <a:pt x="38487" y="5719"/>
                    <a:pt x="38426" y="5718"/>
                    <a:pt x="38364" y="5714"/>
                  </a:cubicBezTo>
                  <a:cubicBezTo>
                    <a:pt x="38011" y="5374"/>
                    <a:pt x="37631" y="5647"/>
                    <a:pt x="37222" y="5389"/>
                  </a:cubicBezTo>
                  <a:cubicBezTo>
                    <a:pt x="37085" y="5260"/>
                    <a:pt x="36945" y="5223"/>
                    <a:pt x="36801" y="5223"/>
                  </a:cubicBezTo>
                  <a:cubicBezTo>
                    <a:pt x="36602" y="5223"/>
                    <a:pt x="36395" y="5294"/>
                    <a:pt x="36181" y="5294"/>
                  </a:cubicBezTo>
                  <a:cubicBezTo>
                    <a:pt x="36090" y="5294"/>
                    <a:pt x="35998" y="5281"/>
                    <a:pt x="35905" y="5245"/>
                  </a:cubicBezTo>
                  <a:cubicBezTo>
                    <a:pt x="35712" y="5558"/>
                    <a:pt x="35526" y="5659"/>
                    <a:pt x="35347" y="5659"/>
                  </a:cubicBezTo>
                  <a:cubicBezTo>
                    <a:pt x="35068" y="5659"/>
                    <a:pt x="34805" y="5416"/>
                    <a:pt x="34557" y="5333"/>
                  </a:cubicBezTo>
                  <a:cubicBezTo>
                    <a:pt x="34550" y="5332"/>
                    <a:pt x="34542" y="5332"/>
                    <a:pt x="34534" y="5332"/>
                  </a:cubicBezTo>
                  <a:cubicBezTo>
                    <a:pt x="34222" y="5332"/>
                    <a:pt x="33932" y="5715"/>
                    <a:pt x="33653" y="5715"/>
                  </a:cubicBezTo>
                  <a:cubicBezTo>
                    <a:pt x="33564" y="5715"/>
                    <a:pt x="33477" y="5676"/>
                    <a:pt x="33390" y="5572"/>
                  </a:cubicBezTo>
                  <a:cubicBezTo>
                    <a:pt x="33022" y="5701"/>
                    <a:pt x="32667" y="5626"/>
                    <a:pt x="32288" y="5863"/>
                  </a:cubicBezTo>
                  <a:cubicBezTo>
                    <a:pt x="32167" y="6095"/>
                    <a:pt x="32043" y="6161"/>
                    <a:pt x="31916" y="6161"/>
                  </a:cubicBezTo>
                  <a:cubicBezTo>
                    <a:pt x="31749" y="6161"/>
                    <a:pt x="31576" y="6046"/>
                    <a:pt x="31398" y="6046"/>
                  </a:cubicBezTo>
                  <a:cubicBezTo>
                    <a:pt x="31315" y="6046"/>
                    <a:pt x="31231" y="6071"/>
                    <a:pt x="31146" y="6143"/>
                  </a:cubicBezTo>
                  <a:cubicBezTo>
                    <a:pt x="31076" y="6177"/>
                    <a:pt x="31006" y="6189"/>
                    <a:pt x="30936" y="6189"/>
                  </a:cubicBezTo>
                  <a:cubicBezTo>
                    <a:pt x="30736" y="6189"/>
                    <a:pt x="30532" y="6091"/>
                    <a:pt x="30318" y="6091"/>
                  </a:cubicBezTo>
                  <a:cubicBezTo>
                    <a:pt x="30164" y="6091"/>
                    <a:pt x="30005" y="6142"/>
                    <a:pt x="29839" y="6319"/>
                  </a:cubicBezTo>
                  <a:cubicBezTo>
                    <a:pt x="29756" y="6332"/>
                    <a:pt x="29675" y="6338"/>
                    <a:pt x="29597" y="6338"/>
                  </a:cubicBezTo>
                  <a:cubicBezTo>
                    <a:pt x="29259" y="6338"/>
                    <a:pt x="28971" y="6236"/>
                    <a:pt x="28725" y="6236"/>
                  </a:cubicBezTo>
                  <a:cubicBezTo>
                    <a:pt x="28648" y="6236"/>
                    <a:pt x="28576" y="6246"/>
                    <a:pt x="28507" y="6272"/>
                  </a:cubicBezTo>
                  <a:cubicBezTo>
                    <a:pt x="28374" y="6350"/>
                    <a:pt x="28263" y="6395"/>
                    <a:pt x="28159" y="6395"/>
                  </a:cubicBezTo>
                  <a:cubicBezTo>
                    <a:pt x="28125" y="6395"/>
                    <a:pt x="28093" y="6391"/>
                    <a:pt x="28060" y="6381"/>
                  </a:cubicBezTo>
                  <a:cubicBezTo>
                    <a:pt x="27923" y="6334"/>
                    <a:pt x="27814" y="6353"/>
                    <a:pt x="27720" y="5953"/>
                  </a:cubicBezTo>
                  <a:cubicBezTo>
                    <a:pt x="27707" y="5966"/>
                    <a:pt x="27694" y="5971"/>
                    <a:pt x="27681" y="5971"/>
                  </a:cubicBezTo>
                  <a:cubicBezTo>
                    <a:pt x="27600" y="5971"/>
                    <a:pt x="27521" y="5756"/>
                    <a:pt x="27450" y="5756"/>
                  </a:cubicBezTo>
                  <a:cubicBezTo>
                    <a:pt x="27448" y="5756"/>
                    <a:pt x="27447" y="5756"/>
                    <a:pt x="27446" y="5756"/>
                  </a:cubicBezTo>
                  <a:cubicBezTo>
                    <a:pt x="27442" y="5758"/>
                    <a:pt x="27437" y="5759"/>
                    <a:pt x="27433" y="5759"/>
                  </a:cubicBezTo>
                  <a:cubicBezTo>
                    <a:pt x="27358" y="5759"/>
                    <a:pt x="27295" y="5504"/>
                    <a:pt x="27230" y="5389"/>
                  </a:cubicBezTo>
                  <a:cubicBezTo>
                    <a:pt x="27167" y="5271"/>
                    <a:pt x="27105" y="4987"/>
                    <a:pt x="27044" y="4987"/>
                  </a:cubicBezTo>
                  <a:cubicBezTo>
                    <a:pt x="27038" y="4987"/>
                    <a:pt x="27033" y="4990"/>
                    <a:pt x="27027" y="4995"/>
                  </a:cubicBezTo>
                  <a:cubicBezTo>
                    <a:pt x="26958" y="4933"/>
                    <a:pt x="26890" y="4674"/>
                    <a:pt x="26807" y="4634"/>
                  </a:cubicBezTo>
                  <a:cubicBezTo>
                    <a:pt x="26780" y="4497"/>
                    <a:pt x="26752" y="4468"/>
                    <a:pt x="26724" y="4468"/>
                  </a:cubicBezTo>
                  <a:cubicBezTo>
                    <a:pt x="26703" y="4468"/>
                    <a:pt x="26682" y="4483"/>
                    <a:pt x="26660" y="4483"/>
                  </a:cubicBezTo>
                  <a:cubicBezTo>
                    <a:pt x="26625" y="4483"/>
                    <a:pt x="26588" y="4442"/>
                    <a:pt x="26550" y="4225"/>
                  </a:cubicBezTo>
                  <a:cubicBezTo>
                    <a:pt x="26441" y="4110"/>
                    <a:pt x="26345" y="4090"/>
                    <a:pt x="26210" y="3716"/>
                  </a:cubicBezTo>
                  <a:cubicBezTo>
                    <a:pt x="26124" y="3501"/>
                    <a:pt x="26038" y="3078"/>
                    <a:pt x="25945" y="3078"/>
                  </a:cubicBezTo>
                  <a:cubicBezTo>
                    <a:pt x="25920" y="3078"/>
                    <a:pt x="25895" y="3108"/>
                    <a:pt x="25870" y="3179"/>
                  </a:cubicBezTo>
                  <a:cubicBezTo>
                    <a:pt x="25748" y="3139"/>
                    <a:pt x="25611" y="3049"/>
                    <a:pt x="25474" y="2995"/>
                  </a:cubicBezTo>
                  <a:cubicBezTo>
                    <a:pt x="25473" y="2995"/>
                    <a:pt x="25472" y="2995"/>
                    <a:pt x="25471" y="2995"/>
                  </a:cubicBezTo>
                  <a:cubicBezTo>
                    <a:pt x="25324" y="2995"/>
                    <a:pt x="25188" y="2620"/>
                    <a:pt x="25027" y="2546"/>
                  </a:cubicBezTo>
                  <a:cubicBezTo>
                    <a:pt x="25010" y="2539"/>
                    <a:pt x="24993" y="2536"/>
                    <a:pt x="24976" y="2536"/>
                  </a:cubicBezTo>
                  <a:cubicBezTo>
                    <a:pt x="24899" y="2536"/>
                    <a:pt x="24821" y="2599"/>
                    <a:pt x="24738" y="2599"/>
                  </a:cubicBezTo>
                  <a:cubicBezTo>
                    <a:pt x="24678" y="2599"/>
                    <a:pt x="24616" y="2566"/>
                    <a:pt x="24550" y="2452"/>
                  </a:cubicBezTo>
                  <a:cubicBezTo>
                    <a:pt x="24513" y="2364"/>
                    <a:pt x="24476" y="2332"/>
                    <a:pt x="24438" y="2332"/>
                  </a:cubicBezTo>
                  <a:cubicBezTo>
                    <a:pt x="24328" y="2332"/>
                    <a:pt x="24214" y="2600"/>
                    <a:pt x="24099" y="2600"/>
                  </a:cubicBezTo>
                  <a:cubicBezTo>
                    <a:pt x="24078" y="2600"/>
                    <a:pt x="24056" y="2590"/>
                    <a:pt x="24035" y="2568"/>
                  </a:cubicBezTo>
                  <a:cubicBezTo>
                    <a:pt x="23993" y="2669"/>
                    <a:pt x="23950" y="2710"/>
                    <a:pt x="23906" y="2710"/>
                  </a:cubicBezTo>
                  <a:cubicBezTo>
                    <a:pt x="23767" y="2710"/>
                    <a:pt x="23622" y="2286"/>
                    <a:pt x="23477" y="2084"/>
                  </a:cubicBezTo>
                  <a:cubicBezTo>
                    <a:pt x="23350" y="1934"/>
                    <a:pt x="23223" y="1873"/>
                    <a:pt x="23092" y="1873"/>
                  </a:cubicBezTo>
                  <a:cubicBezTo>
                    <a:pt x="23027" y="1873"/>
                    <a:pt x="22960" y="1888"/>
                    <a:pt x="22893" y="1915"/>
                  </a:cubicBezTo>
                  <a:cubicBezTo>
                    <a:pt x="22800" y="1743"/>
                    <a:pt x="22711" y="1687"/>
                    <a:pt x="22621" y="1687"/>
                  </a:cubicBezTo>
                  <a:cubicBezTo>
                    <a:pt x="22512" y="1687"/>
                    <a:pt x="22401" y="1771"/>
                    <a:pt x="22281" y="1834"/>
                  </a:cubicBezTo>
                  <a:cubicBezTo>
                    <a:pt x="22216" y="1889"/>
                    <a:pt x="22148" y="1911"/>
                    <a:pt x="22080" y="1911"/>
                  </a:cubicBezTo>
                  <a:cubicBezTo>
                    <a:pt x="21938" y="1911"/>
                    <a:pt x="21793" y="1814"/>
                    <a:pt x="21655" y="1719"/>
                  </a:cubicBezTo>
                  <a:cubicBezTo>
                    <a:pt x="21573" y="1551"/>
                    <a:pt x="21491" y="1495"/>
                    <a:pt x="21408" y="1495"/>
                  </a:cubicBezTo>
                  <a:cubicBezTo>
                    <a:pt x="21272" y="1495"/>
                    <a:pt x="21133" y="1647"/>
                    <a:pt x="20989" y="1710"/>
                  </a:cubicBezTo>
                  <a:cubicBezTo>
                    <a:pt x="20871" y="1929"/>
                    <a:pt x="20742" y="2087"/>
                    <a:pt x="20609" y="2087"/>
                  </a:cubicBezTo>
                  <a:cubicBezTo>
                    <a:pt x="20514" y="2087"/>
                    <a:pt x="20418" y="2007"/>
                    <a:pt x="20322" y="1813"/>
                  </a:cubicBezTo>
                  <a:cubicBezTo>
                    <a:pt x="20321" y="1813"/>
                    <a:pt x="20320" y="1813"/>
                    <a:pt x="20319" y="1813"/>
                  </a:cubicBezTo>
                  <a:cubicBezTo>
                    <a:pt x="20165" y="1813"/>
                    <a:pt x="20004" y="1456"/>
                    <a:pt x="19845" y="1456"/>
                  </a:cubicBezTo>
                  <a:cubicBezTo>
                    <a:pt x="19781" y="1456"/>
                    <a:pt x="19719" y="1512"/>
                    <a:pt x="19657" y="1669"/>
                  </a:cubicBezTo>
                  <a:cubicBezTo>
                    <a:pt x="19515" y="1409"/>
                    <a:pt x="19372" y="1330"/>
                    <a:pt x="19230" y="1330"/>
                  </a:cubicBezTo>
                  <a:cubicBezTo>
                    <a:pt x="19141" y="1330"/>
                    <a:pt x="19053" y="1361"/>
                    <a:pt x="18964" y="1398"/>
                  </a:cubicBezTo>
                  <a:cubicBezTo>
                    <a:pt x="18814" y="1655"/>
                    <a:pt x="18658" y="1671"/>
                    <a:pt x="18500" y="1671"/>
                  </a:cubicBezTo>
                  <a:cubicBezTo>
                    <a:pt x="18478" y="1671"/>
                    <a:pt x="18456" y="1670"/>
                    <a:pt x="18434" y="1670"/>
                  </a:cubicBezTo>
                  <a:cubicBezTo>
                    <a:pt x="18384" y="1670"/>
                    <a:pt x="18334" y="1672"/>
                    <a:pt x="18284" y="1682"/>
                  </a:cubicBezTo>
                  <a:cubicBezTo>
                    <a:pt x="18213" y="1520"/>
                    <a:pt x="18142" y="1464"/>
                    <a:pt x="18071" y="1464"/>
                  </a:cubicBezTo>
                  <a:cubicBezTo>
                    <a:pt x="17917" y="1464"/>
                    <a:pt x="17763" y="1726"/>
                    <a:pt x="17609" y="1726"/>
                  </a:cubicBezTo>
                  <a:cubicBezTo>
                    <a:pt x="17603" y="1726"/>
                    <a:pt x="17597" y="1726"/>
                    <a:pt x="17591" y="1725"/>
                  </a:cubicBezTo>
                  <a:cubicBezTo>
                    <a:pt x="17446" y="1819"/>
                    <a:pt x="17307" y="2021"/>
                    <a:pt x="17166" y="2021"/>
                  </a:cubicBezTo>
                  <a:cubicBezTo>
                    <a:pt x="17082" y="2021"/>
                    <a:pt x="16997" y="1949"/>
                    <a:pt x="16911" y="1738"/>
                  </a:cubicBezTo>
                  <a:cubicBezTo>
                    <a:pt x="16820" y="1802"/>
                    <a:pt x="16732" y="1829"/>
                    <a:pt x="16644" y="1829"/>
                  </a:cubicBezTo>
                  <a:cubicBezTo>
                    <a:pt x="16509" y="1829"/>
                    <a:pt x="16377" y="1764"/>
                    <a:pt x="16244" y="1669"/>
                  </a:cubicBezTo>
                  <a:cubicBezTo>
                    <a:pt x="16137" y="1588"/>
                    <a:pt x="16033" y="1531"/>
                    <a:pt x="15931" y="1531"/>
                  </a:cubicBezTo>
                  <a:cubicBezTo>
                    <a:pt x="15812" y="1531"/>
                    <a:pt x="15696" y="1608"/>
                    <a:pt x="15578" y="1813"/>
                  </a:cubicBezTo>
                  <a:cubicBezTo>
                    <a:pt x="15395" y="1760"/>
                    <a:pt x="15210" y="1522"/>
                    <a:pt x="15034" y="1522"/>
                  </a:cubicBezTo>
                  <a:cubicBezTo>
                    <a:pt x="15003" y="1522"/>
                    <a:pt x="14972" y="1530"/>
                    <a:pt x="14941" y="1547"/>
                  </a:cubicBezTo>
                  <a:cubicBezTo>
                    <a:pt x="14723" y="1894"/>
                    <a:pt x="14518" y="1778"/>
                    <a:pt x="14314" y="1875"/>
                  </a:cubicBezTo>
                  <a:cubicBezTo>
                    <a:pt x="14310" y="1874"/>
                    <a:pt x="14305" y="1874"/>
                    <a:pt x="14300" y="1874"/>
                  </a:cubicBezTo>
                  <a:cubicBezTo>
                    <a:pt x="14173" y="1874"/>
                    <a:pt x="14046" y="1945"/>
                    <a:pt x="13922" y="1945"/>
                  </a:cubicBezTo>
                  <a:cubicBezTo>
                    <a:pt x="13852" y="1945"/>
                    <a:pt x="13783" y="1922"/>
                    <a:pt x="13716" y="1853"/>
                  </a:cubicBezTo>
                  <a:cubicBezTo>
                    <a:pt x="13677" y="1873"/>
                    <a:pt x="13639" y="1880"/>
                    <a:pt x="13601" y="1880"/>
                  </a:cubicBezTo>
                  <a:cubicBezTo>
                    <a:pt x="13502" y="1880"/>
                    <a:pt x="13408" y="1829"/>
                    <a:pt x="13313" y="1829"/>
                  </a:cubicBezTo>
                  <a:cubicBezTo>
                    <a:pt x="13258" y="1829"/>
                    <a:pt x="13203" y="1846"/>
                    <a:pt x="13147" y="1900"/>
                  </a:cubicBezTo>
                  <a:cubicBezTo>
                    <a:pt x="12969" y="1669"/>
                    <a:pt x="12779" y="1772"/>
                    <a:pt x="12601" y="1494"/>
                  </a:cubicBezTo>
                  <a:cubicBezTo>
                    <a:pt x="12567" y="1451"/>
                    <a:pt x="12534" y="1433"/>
                    <a:pt x="12501" y="1433"/>
                  </a:cubicBezTo>
                  <a:cubicBezTo>
                    <a:pt x="12353" y="1433"/>
                    <a:pt x="12216" y="1806"/>
                    <a:pt x="12071" y="1900"/>
                  </a:cubicBezTo>
                  <a:cubicBezTo>
                    <a:pt x="11958" y="2185"/>
                    <a:pt x="11852" y="2306"/>
                    <a:pt x="11744" y="2306"/>
                  </a:cubicBezTo>
                  <a:cubicBezTo>
                    <a:pt x="11682" y="2306"/>
                    <a:pt x="11620" y="2265"/>
                    <a:pt x="11556" y="2193"/>
                  </a:cubicBezTo>
                  <a:cubicBezTo>
                    <a:pt x="11549" y="2194"/>
                    <a:pt x="11542" y="2195"/>
                    <a:pt x="11536" y="2195"/>
                  </a:cubicBezTo>
                  <a:cubicBezTo>
                    <a:pt x="11367" y="2195"/>
                    <a:pt x="11222" y="1937"/>
                    <a:pt x="11066" y="1847"/>
                  </a:cubicBezTo>
                  <a:cubicBezTo>
                    <a:pt x="10995" y="1888"/>
                    <a:pt x="10928" y="1908"/>
                    <a:pt x="10860" y="1908"/>
                  </a:cubicBezTo>
                  <a:cubicBezTo>
                    <a:pt x="10771" y="1908"/>
                    <a:pt x="10682" y="1873"/>
                    <a:pt x="10589" y="1800"/>
                  </a:cubicBezTo>
                  <a:cubicBezTo>
                    <a:pt x="10548" y="1849"/>
                    <a:pt x="10506" y="1869"/>
                    <a:pt x="10464" y="1869"/>
                  </a:cubicBezTo>
                  <a:cubicBezTo>
                    <a:pt x="10357" y="1869"/>
                    <a:pt x="10248" y="1737"/>
                    <a:pt x="10142" y="1629"/>
                  </a:cubicBezTo>
                  <a:cubicBezTo>
                    <a:pt x="10002" y="1876"/>
                    <a:pt x="9863" y="1922"/>
                    <a:pt x="9734" y="1922"/>
                  </a:cubicBezTo>
                  <a:cubicBezTo>
                    <a:pt x="9724" y="1922"/>
                    <a:pt x="9715" y="1922"/>
                    <a:pt x="9706" y="1922"/>
                  </a:cubicBezTo>
                  <a:cubicBezTo>
                    <a:pt x="9571" y="1866"/>
                    <a:pt x="9421" y="1657"/>
                    <a:pt x="9284" y="1207"/>
                  </a:cubicBezTo>
                  <a:cubicBezTo>
                    <a:pt x="9271" y="1205"/>
                    <a:pt x="9258" y="1204"/>
                    <a:pt x="9245" y="1204"/>
                  </a:cubicBezTo>
                  <a:cubicBezTo>
                    <a:pt x="9117" y="1204"/>
                    <a:pt x="8988" y="1315"/>
                    <a:pt x="8855" y="1315"/>
                  </a:cubicBezTo>
                  <a:cubicBezTo>
                    <a:pt x="8719" y="1315"/>
                    <a:pt x="8578" y="1199"/>
                    <a:pt x="8427" y="733"/>
                  </a:cubicBezTo>
                  <a:cubicBezTo>
                    <a:pt x="8291" y="378"/>
                    <a:pt x="8150" y="287"/>
                    <a:pt x="7999" y="287"/>
                  </a:cubicBezTo>
                  <a:cubicBezTo>
                    <a:pt x="7843" y="287"/>
                    <a:pt x="7676" y="385"/>
                    <a:pt x="7494" y="385"/>
                  </a:cubicBezTo>
                  <a:cubicBezTo>
                    <a:pt x="7466" y="385"/>
                    <a:pt x="7438" y="383"/>
                    <a:pt x="7409" y="378"/>
                  </a:cubicBezTo>
                  <a:cubicBezTo>
                    <a:pt x="7203" y="388"/>
                    <a:pt x="6999" y="429"/>
                    <a:pt x="6797" y="429"/>
                  </a:cubicBezTo>
                  <a:cubicBezTo>
                    <a:pt x="6570" y="429"/>
                    <a:pt x="6346" y="376"/>
                    <a:pt x="6130" y="168"/>
                  </a:cubicBezTo>
                  <a:cubicBezTo>
                    <a:pt x="5972" y="45"/>
                    <a:pt x="5814" y="9"/>
                    <a:pt x="5656" y="9"/>
                  </a:cubicBezTo>
                  <a:cubicBezTo>
                    <a:pt x="5427" y="9"/>
                    <a:pt x="5200" y="86"/>
                    <a:pt x="4976" y="86"/>
                  </a:cubicBezTo>
                  <a:cubicBezTo>
                    <a:pt x="4944" y="86"/>
                    <a:pt x="4911" y="84"/>
                    <a:pt x="4879" y="80"/>
                  </a:cubicBezTo>
                  <a:cubicBezTo>
                    <a:pt x="4721" y="22"/>
                    <a:pt x="4563" y="1"/>
                    <a:pt x="44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28"/>
          <p:cNvSpPr txBox="1">
            <a:spLocks noGrp="1"/>
          </p:cNvSpPr>
          <p:nvPr>
            <p:ph type="ctrTitle"/>
          </p:nvPr>
        </p:nvSpPr>
        <p:spPr>
          <a:xfrm>
            <a:off x="1065628" y="1743364"/>
            <a:ext cx="6162429" cy="21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GESTION ET SUIVIS DES REQUETES A L’UY1.</a:t>
            </a:r>
            <a:endParaRPr dirty="0"/>
          </a:p>
        </p:txBody>
      </p:sp>
      <p:sp>
        <p:nvSpPr>
          <p:cNvPr id="554" name="Google Shape;554;p28"/>
          <p:cNvSpPr txBox="1">
            <a:spLocks noGrp="1"/>
          </p:cNvSpPr>
          <p:nvPr>
            <p:ph type="subTitle" idx="1"/>
          </p:nvPr>
        </p:nvSpPr>
        <p:spPr>
          <a:xfrm>
            <a:off x="1228397" y="1016935"/>
            <a:ext cx="4729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Groupe 12:</a:t>
            </a:r>
            <a:endParaRPr sz="2000" b="1" dirty="0"/>
          </a:p>
        </p:txBody>
      </p:sp>
      <p:grpSp>
        <p:nvGrpSpPr>
          <p:cNvPr id="555" name="Google Shape;555;p28"/>
          <p:cNvGrpSpPr/>
          <p:nvPr/>
        </p:nvGrpSpPr>
        <p:grpSpPr>
          <a:xfrm rot="899960">
            <a:off x="6007871" y="1146008"/>
            <a:ext cx="1552429" cy="1493355"/>
            <a:chOff x="2909825" y="3371600"/>
            <a:chExt cx="1552475" cy="1493400"/>
          </a:xfrm>
        </p:grpSpPr>
        <p:sp>
          <p:nvSpPr>
            <p:cNvPr id="556" name="Google Shape;556;p28"/>
            <p:cNvSpPr/>
            <p:nvPr/>
          </p:nvSpPr>
          <p:spPr>
            <a:xfrm>
              <a:off x="2909825" y="3630600"/>
              <a:ext cx="1324750" cy="1231925"/>
            </a:xfrm>
            <a:custGeom>
              <a:avLst/>
              <a:gdLst/>
              <a:ahLst/>
              <a:cxnLst/>
              <a:rect l="l" t="t" r="r" b="b"/>
              <a:pathLst>
                <a:path w="52990" h="49277" extrusionOk="0">
                  <a:moveTo>
                    <a:pt x="1" y="0"/>
                  </a:moveTo>
                  <a:lnTo>
                    <a:pt x="1" y="40079"/>
                  </a:lnTo>
                  <a:cubicBezTo>
                    <a:pt x="647" y="39863"/>
                    <a:pt x="1395" y="39271"/>
                    <a:pt x="1817" y="39230"/>
                  </a:cubicBezTo>
                  <a:cubicBezTo>
                    <a:pt x="2041" y="38647"/>
                    <a:pt x="2287" y="38448"/>
                    <a:pt x="2542" y="38448"/>
                  </a:cubicBezTo>
                  <a:cubicBezTo>
                    <a:pt x="3082" y="38448"/>
                    <a:pt x="3669" y="39337"/>
                    <a:pt x="4207" y="39337"/>
                  </a:cubicBezTo>
                  <a:cubicBezTo>
                    <a:pt x="4367" y="39337"/>
                    <a:pt x="4523" y="39258"/>
                    <a:pt x="4672" y="39053"/>
                  </a:cubicBezTo>
                  <a:cubicBezTo>
                    <a:pt x="5048" y="38563"/>
                    <a:pt x="5391" y="38389"/>
                    <a:pt x="5713" y="38389"/>
                  </a:cubicBezTo>
                  <a:cubicBezTo>
                    <a:pt x="6375" y="38389"/>
                    <a:pt x="6953" y="39119"/>
                    <a:pt x="7574" y="39352"/>
                  </a:cubicBezTo>
                  <a:cubicBezTo>
                    <a:pt x="7686" y="39298"/>
                    <a:pt x="7794" y="39274"/>
                    <a:pt x="7898" y="39274"/>
                  </a:cubicBezTo>
                  <a:cubicBezTo>
                    <a:pt x="8705" y="39274"/>
                    <a:pt x="9301" y="40711"/>
                    <a:pt x="10046" y="40711"/>
                  </a:cubicBezTo>
                  <a:cubicBezTo>
                    <a:pt x="10266" y="40711"/>
                    <a:pt x="10500" y="40585"/>
                    <a:pt x="10756" y="40257"/>
                  </a:cubicBezTo>
                  <a:cubicBezTo>
                    <a:pt x="10988" y="41001"/>
                    <a:pt x="11341" y="41162"/>
                    <a:pt x="11731" y="41162"/>
                  </a:cubicBezTo>
                  <a:cubicBezTo>
                    <a:pt x="12029" y="41162"/>
                    <a:pt x="12348" y="41068"/>
                    <a:pt x="12650" y="41068"/>
                  </a:cubicBezTo>
                  <a:cubicBezTo>
                    <a:pt x="12949" y="41068"/>
                    <a:pt x="13231" y="41160"/>
                    <a:pt x="13460" y="41527"/>
                  </a:cubicBezTo>
                  <a:cubicBezTo>
                    <a:pt x="14039" y="43142"/>
                    <a:pt x="14564" y="43783"/>
                    <a:pt x="15075" y="43783"/>
                  </a:cubicBezTo>
                  <a:cubicBezTo>
                    <a:pt x="15423" y="43783"/>
                    <a:pt x="15764" y="43486"/>
                    <a:pt x="16112" y="42997"/>
                  </a:cubicBezTo>
                  <a:cubicBezTo>
                    <a:pt x="17117" y="43191"/>
                    <a:pt x="17740" y="45144"/>
                    <a:pt x="18448" y="45144"/>
                  </a:cubicBezTo>
                  <a:cubicBezTo>
                    <a:pt x="18659" y="45144"/>
                    <a:pt x="18878" y="44971"/>
                    <a:pt x="19117" y="44526"/>
                  </a:cubicBezTo>
                  <a:cubicBezTo>
                    <a:pt x="20013" y="45865"/>
                    <a:pt x="20755" y="45219"/>
                    <a:pt x="22094" y="45796"/>
                  </a:cubicBezTo>
                  <a:cubicBezTo>
                    <a:pt x="22587" y="45476"/>
                    <a:pt x="22958" y="45330"/>
                    <a:pt x="23278" y="45330"/>
                  </a:cubicBezTo>
                  <a:cubicBezTo>
                    <a:pt x="23963" y="45330"/>
                    <a:pt x="24419" y="46001"/>
                    <a:pt x="25364" y="47082"/>
                  </a:cubicBezTo>
                  <a:cubicBezTo>
                    <a:pt x="25491" y="47008"/>
                    <a:pt x="25616" y="46975"/>
                    <a:pt x="25740" y="46975"/>
                  </a:cubicBezTo>
                  <a:cubicBezTo>
                    <a:pt x="26775" y="46975"/>
                    <a:pt x="27683" y="49277"/>
                    <a:pt x="28261" y="49277"/>
                  </a:cubicBezTo>
                  <a:cubicBezTo>
                    <a:pt x="28450" y="49277"/>
                    <a:pt x="28603" y="49033"/>
                    <a:pt x="28715" y="48386"/>
                  </a:cubicBezTo>
                  <a:cubicBezTo>
                    <a:pt x="28822" y="48480"/>
                    <a:pt x="28931" y="48536"/>
                    <a:pt x="29040" y="48596"/>
                  </a:cubicBezTo>
                  <a:cubicBezTo>
                    <a:pt x="29040" y="48596"/>
                    <a:pt x="30488" y="48983"/>
                    <a:pt x="34987" y="48983"/>
                  </a:cubicBezTo>
                  <a:cubicBezTo>
                    <a:pt x="36859" y="48983"/>
                    <a:pt x="39259" y="48916"/>
                    <a:pt x="42302" y="48726"/>
                  </a:cubicBezTo>
                  <a:cubicBezTo>
                    <a:pt x="52989" y="48061"/>
                    <a:pt x="46911" y="14941"/>
                    <a:pt x="46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2909825" y="3371600"/>
              <a:ext cx="1552475" cy="1493400"/>
            </a:xfrm>
            <a:custGeom>
              <a:avLst/>
              <a:gdLst/>
              <a:ahLst/>
              <a:cxnLst/>
              <a:rect l="l" t="t" r="r" b="b"/>
              <a:pathLst>
                <a:path w="62099" h="59736" extrusionOk="0">
                  <a:moveTo>
                    <a:pt x="1" y="1"/>
                  </a:moveTo>
                  <a:lnTo>
                    <a:pt x="1" y="45056"/>
                  </a:lnTo>
                  <a:cubicBezTo>
                    <a:pt x="301" y="44678"/>
                    <a:pt x="498" y="44123"/>
                    <a:pt x="669" y="44123"/>
                  </a:cubicBezTo>
                  <a:cubicBezTo>
                    <a:pt x="734" y="44123"/>
                    <a:pt x="796" y="44205"/>
                    <a:pt x="858" y="44411"/>
                  </a:cubicBezTo>
                  <a:cubicBezTo>
                    <a:pt x="1232" y="44725"/>
                    <a:pt x="1514" y="44855"/>
                    <a:pt x="1766" y="44855"/>
                  </a:cubicBezTo>
                  <a:cubicBezTo>
                    <a:pt x="2270" y="44855"/>
                    <a:pt x="2652" y="44337"/>
                    <a:pt x="3399" y="43752"/>
                  </a:cubicBezTo>
                  <a:cubicBezTo>
                    <a:pt x="3889" y="43199"/>
                    <a:pt x="4276" y="42925"/>
                    <a:pt x="4673" y="42925"/>
                  </a:cubicBezTo>
                  <a:cubicBezTo>
                    <a:pt x="5052" y="42925"/>
                    <a:pt x="5440" y="43175"/>
                    <a:pt x="5936" y="43671"/>
                  </a:cubicBezTo>
                  <a:cubicBezTo>
                    <a:pt x="6419" y="44894"/>
                    <a:pt x="6727" y="45324"/>
                    <a:pt x="7034" y="45324"/>
                  </a:cubicBezTo>
                  <a:cubicBezTo>
                    <a:pt x="7426" y="45324"/>
                    <a:pt x="7815" y="44623"/>
                    <a:pt x="8566" y="43983"/>
                  </a:cubicBezTo>
                  <a:cubicBezTo>
                    <a:pt x="8905" y="44467"/>
                    <a:pt x="9267" y="44541"/>
                    <a:pt x="9624" y="44541"/>
                  </a:cubicBezTo>
                  <a:cubicBezTo>
                    <a:pt x="9781" y="44541"/>
                    <a:pt x="9937" y="44526"/>
                    <a:pt x="10091" y="44526"/>
                  </a:cubicBezTo>
                  <a:cubicBezTo>
                    <a:pt x="10408" y="44526"/>
                    <a:pt x="10712" y="44587"/>
                    <a:pt x="10985" y="44960"/>
                  </a:cubicBezTo>
                  <a:cubicBezTo>
                    <a:pt x="11013" y="44927"/>
                    <a:pt x="11043" y="44912"/>
                    <a:pt x="11076" y="44912"/>
                  </a:cubicBezTo>
                  <a:cubicBezTo>
                    <a:pt x="11441" y="44912"/>
                    <a:pt x="12138" y="46737"/>
                    <a:pt x="12641" y="46737"/>
                  </a:cubicBezTo>
                  <a:cubicBezTo>
                    <a:pt x="12757" y="46737"/>
                    <a:pt x="12862" y="46640"/>
                    <a:pt x="12951" y="46402"/>
                  </a:cubicBezTo>
                  <a:cubicBezTo>
                    <a:pt x="12956" y="46398"/>
                    <a:pt x="12963" y="46397"/>
                    <a:pt x="12970" y="46397"/>
                  </a:cubicBezTo>
                  <a:cubicBezTo>
                    <a:pt x="13153" y="46397"/>
                    <a:pt x="13770" y="47556"/>
                    <a:pt x="14779" y="48048"/>
                  </a:cubicBezTo>
                  <a:cubicBezTo>
                    <a:pt x="15031" y="47167"/>
                    <a:pt x="15238" y="46776"/>
                    <a:pt x="15445" y="46776"/>
                  </a:cubicBezTo>
                  <a:cubicBezTo>
                    <a:pt x="15512" y="46776"/>
                    <a:pt x="15579" y="46818"/>
                    <a:pt x="15648" y="46898"/>
                  </a:cubicBezTo>
                  <a:cubicBezTo>
                    <a:pt x="15921" y="47225"/>
                    <a:pt x="16227" y="48196"/>
                    <a:pt x="16661" y="49590"/>
                  </a:cubicBezTo>
                  <a:cubicBezTo>
                    <a:pt x="17042" y="49706"/>
                    <a:pt x="17363" y="50168"/>
                    <a:pt x="17682" y="50630"/>
                  </a:cubicBezTo>
                  <a:cubicBezTo>
                    <a:pt x="17818" y="50387"/>
                    <a:pt x="17932" y="50285"/>
                    <a:pt x="18062" y="50285"/>
                  </a:cubicBezTo>
                  <a:cubicBezTo>
                    <a:pt x="18239" y="50285"/>
                    <a:pt x="18446" y="50471"/>
                    <a:pt x="18783" y="50745"/>
                  </a:cubicBezTo>
                  <a:cubicBezTo>
                    <a:pt x="18805" y="50702"/>
                    <a:pt x="18831" y="50683"/>
                    <a:pt x="18861" y="50683"/>
                  </a:cubicBezTo>
                  <a:cubicBezTo>
                    <a:pt x="19065" y="50683"/>
                    <a:pt x="19427" y="51594"/>
                    <a:pt x="19670" y="51594"/>
                  </a:cubicBezTo>
                  <a:cubicBezTo>
                    <a:pt x="19671" y="51594"/>
                    <a:pt x="19672" y="51594"/>
                    <a:pt x="19673" y="51594"/>
                  </a:cubicBezTo>
                  <a:cubicBezTo>
                    <a:pt x="19733" y="51630"/>
                    <a:pt x="19789" y="51645"/>
                    <a:pt x="19842" y="51645"/>
                  </a:cubicBezTo>
                  <a:cubicBezTo>
                    <a:pt x="20109" y="51645"/>
                    <a:pt x="20296" y="51269"/>
                    <a:pt x="20442" y="51269"/>
                  </a:cubicBezTo>
                  <a:cubicBezTo>
                    <a:pt x="20489" y="51269"/>
                    <a:pt x="20531" y="51307"/>
                    <a:pt x="20571" y="51406"/>
                  </a:cubicBezTo>
                  <a:cubicBezTo>
                    <a:pt x="20584" y="51397"/>
                    <a:pt x="20596" y="51393"/>
                    <a:pt x="20608" y="51393"/>
                  </a:cubicBezTo>
                  <a:cubicBezTo>
                    <a:pt x="20785" y="51393"/>
                    <a:pt x="20847" y="52318"/>
                    <a:pt x="21034" y="52318"/>
                  </a:cubicBezTo>
                  <a:cubicBezTo>
                    <a:pt x="21113" y="52318"/>
                    <a:pt x="21212" y="52156"/>
                    <a:pt x="21352" y="51697"/>
                  </a:cubicBezTo>
                  <a:cubicBezTo>
                    <a:pt x="21425" y="51790"/>
                    <a:pt x="21527" y="51816"/>
                    <a:pt x="21641" y="51816"/>
                  </a:cubicBezTo>
                  <a:cubicBezTo>
                    <a:pt x="21787" y="51816"/>
                    <a:pt x="21951" y="51774"/>
                    <a:pt x="22098" y="51774"/>
                  </a:cubicBezTo>
                  <a:cubicBezTo>
                    <a:pt x="22222" y="51774"/>
                    <a:pt x="22334" y="51804"/>
                    <a:pt x="22412" y="51915"/>
                  </a:cubicBezTo>
                  <a:cubicBezTo>
                    <a:pt x="22546" y="51659"/>
                    <a:pt x="22689" y="51585"/>
                    <a:pt x="22838" y="51585"/>
                  </a:cubicBezTo>
                  <a:cubicBezTo>
                    <a:pt x="23042" y="51585"/>
                    <a:pt x="23256" y="51725"/>
                    <a:pt x="23466" y="51725"/>
                  </a:cubicBezTo>
                  <a:cubicBezTo>
                    <a:pt x="23516" y="51725"/>
                    <a:pt x="23566" y="51717"/>
                    <a:pt x="23616" y="51697"/>
                  </a:cubicBezTo>
                  <a:cubicBezTo>
                    <a:pt x="23701" y="51731"/>
                    <a:pt x="23783" y="51744"/>
                    <a:pt x="23863" y="51744"/>
                  </a:cubicBezTo>
                  <a:cubicBezTo>
                    <a:pt x="24087" y="51744"/>
                    <a:pt x="24293" y="51644"/>
                    <a:pt x="24465" y="51644"/>
                  </a:cubicBezTo>
                  <a:cubicBezTo>
                    <a:pt x="24623" y="51644"/>
                    <a:pt x="24753" y="51727"/>
                    <a:pt x="24846" y="52046"/>
                  </a:cubicBezTo>
                  <a:cubicBezTo>
                    <a:pt x="24875" y="51884"/>
                    <a:pt x="24920" y="51831"/>
                    <a:pt x="24982" y="51831"/>
                  </a:cubicBezTo>
                  <a:cubicBezTo>
                    <a:pt x="25102" y="51831"/>
                    <a:pt x="25285" y="52030"/>
                    <a:pt x="25537" y="52030"/>
                  </a:cubicBezTo>
                  <a:cubicBezTo>
                    <a:pt x="25644" y="52030"/>
                    <a:pt x="25763" y="51994"/>
                    <a:pt x="25894" y="51894"/>
                  </a:cubicBezTo>
                  <a:cubicBezTo>
                    <a:pt x="26288" y="52125"/>
                    <a:pt x="26504" y="54103"/>
                    <a:pt x="27103" y="55125"/>
                  </a:cubicBezTo>
                  <a:cubicBezTo>
                    <a:pt x="27246" y="55510"/>
                    <a:pt x="28029" y="57217"/>
                    <a:pt x="28952" y="57442"/>
                  </a:cubicBezTo>
                  <a:cubicBezTo>
                    <a:pt x="36129" y="59202"/>
                    <a:pt x="51907" y="59614"/>
                    <a:pt x="58502" y="59614"/>
                  </a:cubicBezTo>
                  <a:cubicBezTo>
                    <a:pt x="60289" y="59614"/>
                    <a:pt x="61402" y="59584"/>
                    <a:pt x="61486" y="59542"/>
                  </a:cubicBezTo>
                  <a:cubicBezTo>
                    <a:pt x="61593" y="59689"/>
                    <a:pt x="61699" y="59736"/>
                    <a:pt x="61802" y="59736"/>
                  </a:cubicBezTo>
                  <a:cubicBezTo>
                    <a:pt x="61907" y="59736"/>
                    <a:pt x="62008" y="59686"/>
                    <a:pt x="62098" y="59644"/>
                  </a:cubicBezTo>
                  <a:cubicBezTo>
                    <a:pt x="62098" y="18879"/>
                    <a:pt x="59977" y="26050"/>
                    <a:pt x="62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28"/>
          <p:cNvSpPr/>
          <p:nvPr/>
        </p:nvSpPr>
        <p:spPr>
          <a:xfrm rot="900225">
            <a:off x="7013383" y="1044760"/>
            <a:ext cx="205017" cy="584917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8"/>
          <p:cNvSpPr/>
          <p:nvPr/>
        </p:nvSpPr>
        <p:spPr>
          <a:xfrm rot="-7459432">
            <a:off x="8198052" y="4255718"/>
            <a:ext cx="205004" cy="637145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8"/>
          <p:cNvSpPr/>
          <p:nvPr/>
        </p:nvSpPr>
        <p:spPr>
          <a:xfrm rot="-1148338">
            <a:off x="8184281" y="219262"/>
            <a:ext cx="232543" cy="654998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17" y="711467"/>
            <a:ext cx="6329803" cy="3789786"/>
          </a:xfrm>
          <a:prstGeom prst="rect">
            <a:avLst/>
          </a:prstGeom>
        </p:spPr>
      </p:pic>
      <p:sp>
        <p:nvSpPr>
          <p:cNvPr id="7" name="Google Shape;646;p34"/>
          <p:cNvSpPr/>
          <p:nvPr/>
        </p:nvSpPr>
        <p:spPr>
          <a:xfrm rot="-1346921">
            <a:off x="7423549" y="545535"/>
            <a:ext cx="205074" cy="585081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47;p34"/>
          <p:cNvSpPr/>
          <p:nvPr/>
        </p:nvSpPr>
        <p:spPr>
          <a:xfrm rot="3155541">
            <a:off x="7630051" y="4033147"/>
            <a:ext cx="205022" cy="584907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68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"/>
          <p:cNvSpPr txBox="1">
            <a:spLocks noGrp="1"/>
          </p:cNvSpPr>
          <p:nvPr>
            <p:ph type="title"/>
          </p:nvPr>
        </p:nvSpPr>
        <p:spPr>
          <a:xfrm>
            <a:off x="1711145" y="1890935"/>
            <a:ext cx="4996760" cy="1491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599" name="Google Shape;599;p31"/>
          <p:cNvSpPr txBox="1">
            <a:spLocks noGrp="1"/>
          </p:cNvSpPr>
          <p:nvPr>
            <p:ph type="title" idx="2"/>
          </p:nvPr>
        </p:nvSpPr>
        <p:spPr>
          <a:xfrm>
            <a:off x="3521801" y="1564410"/>
            <a:ext cx="12345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grpSp>
        <p:nvGrpSpPr>
          <p:cNvPr id="600" name="Google Shape;600;p31"/>
          <p:cNvGrpSpPr/>
          <p:nvPr/>
        </p:nvGrpSpPr>
        <p:grpSpPr>
          <a:xfrm rot="1143385">
            <a:off x="7208973" y="368528"/>
            <a:ext cx="1552479" cy="1493404"/>
            <a:chOff x="2909825" y="3371600"/>
            <a:chExt cx="1552475" cy="1493400"/>
          </a:xfrm>
        </p:grpSpPr>
        <p:sp>
          <p:nvSpPr>
            <p:cNvPr id="601" name="Google Shape;601;p31"/>
            <p:cNvSpPr/>
            <p:nvPr/>
          </p:nvSpPr>
          <p:spPr>
            <a:xfrm>
              <a:off x="2909825" y="3630600"/>
              <a:ext cx="1324750" cy="1231925"/>
            </a:xfrm>
            <a:custGeom>
              <a:avLst/>
              <a:gdLst/>
              <a:ahLst/>
              <a:cxnLst/>
              <a:rect l="l" t="t" r="r" b="b"/>
              <a:pathLst>
                <a:path w="52990" h="49277" extrusionOk="0">
                  <a:moveTo>
                    <a:pt x="1" y="0"/>
                  </a:moveTo>
                  <a:lnTo>
                    <a:pt x="1" y="40079"/>
                  </a:lnTo>
                  <a:cubicBezTo>
                    <a:pt x="647" y="39863"/>
                    <a:pt x="1395" y="39271"/>
                    <a:pt x="1817" y="39230"/>
                  </a:cubicBezTo>
                  <a:cubicBezTo>
                    <a:pt x="2041" y="38647"/>
                    <a:pt x="2287" y="38448"/>
                    <a:pt x="2542" y="38448"/>
                  </a:cubicBezTo>
                  <a:cubicBezTo>
                    <a:pt x="3082" y="38448"/>
                    <a:pt x="3669" y="39337"/>
                    <a:pt x="4207" y="39337"/>
                  </a:cubicBezTo>
                  <a:cubicBezTo>
                    <a:pt x="4367" y="39337"/>
                    <a:pt x="4523" y="39258"/>
                    <a:pt x="4672" y="39053"/>
                  </a:cubicBezTo>
                  <a:cubicBezTo>
                    <a:pt x="5048" y="38563"/>
                    <a:pt x="5391" y="38389"/>
                    <a:pt x="5713" y="38389"/>
                  </a:cubicBezTo>
                  <a:cubicBezTo>
                    <a:pt x="6375" y="38389"/>
                    <a:pt x="6953" y="39119"/>
                    <a:pt x="7574" y="39352"/>
                  </a:cubicBezTo>
                  <a:cubicBezTo>
                    <a:pt x="7686" y="39298"/>
                    <a:pt x="7794" y="39274"/>
                    <a:pt x="7898" y="39274"/>
                  </a:cubicBezTo>
                  <a:cubicBezTo>
                    <a:pt x="8705" y="39274"/>
                    <a:pt x="9301" y="40711"/>
                    <a:pt x="10046" y="40711"/>
                  </a:cubicBezTo>
                  <a:cubicBezTo>
                    <a:pt x="10266" y="40711"/>
                    <a:pt x="10500" y="40585"/>
                    <a:pt x="10756" y="40257"/>
                  </a:cubicBezTo>
                  <a:cubicBezTo>
                    <a:pt x="10988" y="41001"/>
                    <a:pt x="11341" y="41162"/>
                    <a:pt x="11731" y="41162"/>
                  </a:cubicBezTo>
                  <a:cubicBezTo>
                    <a:pt x="12029" y="41162"/>
                    <a:pt x="12348" y="41068"/>
                    <a:pt x="12650" y="41068"/>
                  </a:cubicBezTo>
                  <a:cubicBezTo>
                    <a:pt x="12949" y="41068"/>
                    <a:pt x="13231" y="41160"/>
                    <a:pt x="13460" y="41527"/>
                  </a:cubicBezTo>
                  <a:cubicBezTo>
                    <a:pt x="14039" y="43142"/>
                    <a:pt x="14564" y="43783"/>
                    <a:pt x="15075" y="43783"/>
                  </a:cubicBezTo>
                  <a:cubicBezTo>
                    <a:pt x="15423" y="43783"/>
                    <a:pt x="15764" y="43486"/>
                    <a:pt x="16112" y="42997"/>
                  </a:cubicBezTo>
                  <a:cubicBezTo>
                    <a:pt x="17117" y="43191"/>
                    <a:pt x="17740" y="45144"/>
                    <a:pt x="18448" y="45144"/>
                  </a:cubicBezTo>
                  <a:cubicBezTo>
                    <a:pt x="18659" y="45144"/>
                    <a:pt x="18878" y="44971"/>
                    <a:pt x="19117" y="44526"/>
                  </a:cubicBezTo>
                  <a:cubicBezTo>
                    <a:pt x="20013" y="45865"/>
                    <a:pt x="20755" y="45219"/>
                    <a:pt x="22094" y="45796"/>
                  </a:cubicBezTo>
                  <a:cubicBezTo>
                    <a:pt x="22587" y="45476"/>
                    <a:pt x="22958" y="45330"/>
                    <a:pt x="23278" y="45330"/>
                  </a:cubicBezTo>
                  <a:cubicBezTo>
                    <a:pt x="23963" y="45330"/>
                    <a:pt x="24419" y="46001"/>
                    <a:pt x="25364" y="47082"/>
                  </a:cubicBezTo>
                  <a:cubicBezTo>
                    <a:pt x="25491" y="47008"/>
                    <a:pt x="25616" y="46975"/>
                    <a:pt x="25740" y="46975"/>
                  </a:cubicBezTo>
                  <a:cubicBezTo>
                    <a:pt x="26775" y="46975"/>
                    <a:pt x="27683" y="49277"/>
                    <a:pt x="28261" y="49277"/>
                  </a:cubicBezTo>
                  <a:cubicBezTo>
                    <a:pt x="28450" y="49277"/>
                    <a:pt x="28603" y="49033"/>
                    <a:pt x="28715" y="48386"/>
                  </a:cubicBezTo>
                  <a:cubicBezTo>
                    <a:pt x="28822" y="48480"/>
                    <a:pt x="28931" y="48536"/>
                    <a:pt x="29040" y="48596"/>
                  </a:cubicBezTo>
                  <a:cubicBezTo>
                    <a:pt x="29040" y="48596"/>
                    <a:pt x="30488" y="48983"/>
                    <a:pt x="34987" y="48983"/>
                  </a:cubicBezTo>
                  <a:cubicBezTo>
                    <a:pt x="36859" y="48983"/>
                    <a:pt x="39259" y="48916"/>
                    <a:pt x="42302" y="48726"/>
                  </a:cubicBezTo>
                  <a:cubicBezTo>
                    <a:pt x="52989" y="48061"/>
                    <a:pt x="46911" y="14941"/>
                    <a:pt x="46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909825" y="3371600"/>
              <a:ext cx="1552475" cy="1493400"/>
            </a:xfrm>
            <a:custGeom>
              <a:avLst/>
              <a:gdLst/>
              <a:ahLst/>
              <a:cxnLst/>
              <a:rect l="l" t="t" r="r" b="b"/>
              <a:pathLst>
                <a:path w="62099" h="59736" extrusionOk="0">
                  <a:moveTo>
                    <a:pt x="1" y="1"/>
                  </a:moveTo>
                  <a:lnTo>
                    <a:pt x="1" y="45056"/>
                  </a:lnTo>
                  <a:cubicBezTo>
                    <a:pt x="301" y="44678"/>
                    <a:pt x="498" y="44123"/>
                    <a:pt x="669" y="44123"/>
                  </a:cubicBezTo>
                  <a:cubicBezTo>
                    <a:pt x="734" y="44123"/>
                    <a:pt x="796" y="44205"/>
                    <a:pt x="858" y="44411"/>
                  </a:cubicBezTo>
                  <a:cubicBezTo>
                    <a:pt x="1232" y="44725"/>
                    <a:pt x="1514" y="44855"/>
                    <a:pt x="1766" y="44855"/>
                  </a:cubicBezTo>
                  <a:cubicBezTo>
                    <a:pt x="2270" y="44855"/>
                    <a:pt x="2652" y="44337"/>
                    <a:pt x="3399" y="43752"/>
                  </a:cubicBezTo>
                  <a:cubicBezTo>
                    <a:pt x="3889" y="43199"/>
                    <a:pt x="4276" y="42925"/>
                    <a:pt x="4673" y="42925"/>
                  </a:cubicBezTo>
                  <a:cubicBezTo>
                    <a:pt x="5052" y="42925"/>
                    <a:pt x="5440" y="43175"/>
                    <a:pt x="5936" y="43671"/>
                  </a:cubicBezTo>
                  <a:cubicBezTo>
                    <a:pt x="6419" y="44894"/>
                    <a:pt x="6727" y="45324"/>
                    <a:pt x="7034" y="45324"/>
                  </a:cubicBezTo>
                  <a:cubicBezTo>
                    <a:pt x="7426" y="45324"/>
                    <a:pt x="7815" y="44623"/>
                    <a:pt x="8566" y="43983"/>
                  </a:cubicBezTo>
                  <a:cubicBezTo>
                    <a:pt x="8905" y="44467"/>
                    <a:pt x="9267" y="44541"/>
                    <a:pt x="9624" y="44541"/>
                  </a:cubicBezTo>
                  <a:cubicBezTo>
                    <a:pt x="9781" y="44541"/>
                    <a:pt x="9937" y="44526"/>
                    <a:pt x="10091" y="44526"/>
                  </a:cubicBezTo>
                  <a:cubicBezTo>
                    <a:pt x="10408" y="44526"/>
                    <a:pt x="10712" y="44587"/>
                    <a:pt x="10985" y="44960"/>
                  </a:cubicBezTo>
                  <a:cubicBezTo>
                    <a:pt x="11013" y="44927"/>
                    <a:pt x="11043" y="44912"/>
                    <a:pt x="11076" y="44912"/>
                  </a:cubicBezTo>
                  <a:cubicBezTo>
                    <a:pt x="11441" y="44912"/>
                    <a:pt x="12138" y="46737"/>
                    <a:pt x="12641" y="46737"/>
                  </a:cubicBezTo>
                  <a:cubicBezTo>
                    <a:pt x="12757" y="46737"/>
                    <a:pt x="12862" y="46640"/>
                    <a:pt x="12951" y="46402"/>
                  </a:cubicBezTo>
                  <a:cubicBezTo>
                    <a:pt x="12956" y="46398"/>
                    <a:pt x="12963" y="46397"/>
                    <a:pt x="12970" y="46397"/>
                  </a:cubicBezTo>
                  <a:cubicBezTo>
                    <a:pt x="13153" y="46397"/>
                    <a:pt x="13770" y="47556"/>
                    <a:pt x="14779" y="48048"/>
                  </a:cubicBezTo>
                  <a:cubicBezTo>
                    <a:pt x="15031" y="47167"/>
                    <a:pt x="15238" y="46776"/>
                    <a:pt x="15445" y="46776"/>
                  </a:cubicBezTo>
                  <a:cubicBezTo>
                    <a:pt x="15512" y="46776"/>
                    <a:pt x="15579" y="46818"/>
                    <a:pt x="15648" y="46898"/>
                  </a:cubicBezTo>
                  <a:cubicBezTo>
                    <a:pt x="15921" y="47225"/>
                    <a:pt x="16227" y="48196"/>
                    <a:pt x="16661" y="49590"/>
                  </a:cubicBezTo>
                  <a:cubicBezTo>
                    <a:pt x="17042" y="49706"/>
                    <a:pt x="17363" y="50168"/>
                    <a:pt x="17682" y="50630"/>
                  </a:cubicBezTo>
                  <a:cubicBezTo>
                    <a:pt x="17818" y="50387"/>
                    <a:pt x="17932" y="50285"/>
                    <a:pt x="18062" y="50285"/>
                  </a:cubicBezTo>
                  <a:cubicBezTo>
                    <a:pt x="18239" y="50285"/>
                    <a:pt x="18446" y="50471"/>
                    <a:pt x="18783" y="50745"/>
                  </a:cubicBezTo>
                  <a:cubicBezTo>
                    <a:pt x="18805" y="50702"/>
                    <a:pt x="18831" y="50683"/>
                    <a:pt x="18861" y="50683"/>
                  </a:cubicBezTo>
                  <a:cubicBezTo>
                    <a:pt x="19065" y="50683"/>
                    <a:pt x="19427" y="51594"/>
                    <a:pt x="19670" y="51594"/>
                  </a:cubicBezTo>
                  <a:cubicBezTo>
                    <a:pt x="19671" y="51594"/>
                    <a:pt x="19672" y="51594"/>
                    <a:pt x="19673" y="51594"/>
                  </a:cubicBezTo>
                  <a:cubicBezTo>
                    <a:pt x="19733" y="51630"/>
                    <a:pt x="19789" y="51645"/>
                    <a:pt x="19842" y="51645"/>
                  </a:cubicBezTo>
                  <a:cubicBezTo>
                    <a:pt x="20109" y="51645"/>
                    <a:pt x="20296" y="51269"/>
                    <a:pt x="20442" y="51269"/>
                  </a:cubicBezTo>
                  <a:cubicBezTo>
                    <a:pt x="20489" y="51269"/>
                    <a:pt x="20531" y="51307"/>
                    <a:pt x="20571" y="51406"/>
                  </a:cubicBezTo>
                  <a:cubicBezTo>
                    <a:pt x="20584" y="51397"/>
                    <a:pt x="20596" y="51393"/>
                    <a:pt x="20608" y="51393"/>
                  </a:cubicBezTo>
                  <a:cubicBezTo>
                    <a:pt x="20785" y="51393"/>
                    <a:pt x="20847" y="52318"/>
                    <a:pt x="21034" y="52318"/>
                  </a:cubicBezTo>
                  <a:cubicBezTo>
                    <a:pt x="21113" y="52318"/>
                    <a:pt x="21212" y="52156"/>
                    <a:pt x="21352" y="51697"/>
                  </a:cubicBezTo>
                  <a:cubicBezTo>
                    <a:pt x="21425" y="51790"/>
                    <a:pt x="21527" y="51816"/>
                    <a:pt x="21641" y="51816"/>
                  </a:cubicBezTo>
                  <a:cubicBezTo>
                    <a:pt x="21787" y="51816"/>
                    <a:pt x="21951" y="51774"/>
                    <a:pt x="22098" y="51774"/>
                  </a:cubicBezTo>
                  <a:cubicBezTo>
                    <a:pt x="22222" y="51774"/>
                    <a:pt x="22334" y="51804"/>
                    <a:pt x="22412" y="51915"/>
                  </a:cubicBezTo>
                  <a:cubicBezTo>
                    <a:pt x="22546" y="51659"/>
                    <a:pt x="22689" y="51585"/>
                    <a:pt x="22838" y="51585"/>
                  </a:cubicBezTo>
                  <a:cubicBezTo>
                    <a:pt x="23042" y="51585"/>
                    <a:pt x="23256" y="51725"/>
                    <a:pt x="23466" y="51725"/>
                  </a:cubicBezTo>
                  <a:cubicBezTo>
                    <a:pt x="23516" y="51725"/>
                    <a:pt x="23566" y="51717"/>
                    <a:pt x="23616" y="51697"/>
                  </a:cubicBezTo>
                  <a:cubicBezTo>
                    <a:pt x="23701" y="51731"/>
                    <a:pt x="23783" y="51744"/>
                    <a:pt x="23863" y="51744"/>
                  </a:cubicBezTo>
                  <a:cubicBezTo>
                    <a:pt x="24087" y="51744"/>
                    <a:pt x="24293" y="51644"/>
                    <a:pt x="24465" y="51644"/>
                  </a:cubicBezTo>
                  <a:cubicBezTo>
                    <a:pt x="24623" y="51644"/>
                    <a:pt x="24753" y="51727"/>
                    <a:pt x="24846" y="52046"/>
                  </a:cubicBezTo>
                  <a:cubicBezTo>
                    <a:pt x="24875" y="51884"/>
                    <a:pt x="24920" y="51831"/>
                    <a:pt x="24982" y="51831"/>
                  </a:cubicBezTo>
                  <a:cubicBezTo>
                    <a:pt x="25102" y="51831"/>
                    <a:pt x="25285" y="52030"/>
                    <a:pt x="25537" y="52030"/>
                  </a:cubicBezTo>
                  <a:cubicBezTo>
                    <a:pt x="25644" y="52030"/>
                    <a:pt x="25763" y="51994"/>
                    <a:pt x="25894" y="51894"/>
                  </a:cubicBezTo>
                  <a:cubicBezTo>
                    <a:pt x="26288" y="52125"/>
                    <a:pt x="26504" y="54103"/>
                    <a:pt x="27103" y="55125"/>
                  </a:cubicBezTo>
                  <a:cubicBezTo>
                    <a:pt x="27246" y="55510"/>
                    <a:pt x="28029" y="57217"/>
                    <a:pt x="28952" y="57442"/>
                  </a:cubicBezTo>
                  <a:cubicBezTo>
                    <a:pt x="36129" y="59202"/>
                    <a:pt x="51907" y="59614"/>
                    <a:pt x="58502" y="59614"/>
                  </a:cubicBezTo>
                  <a:cubicBezTo>
                    <a:pt x="60289" y="59614"/>
                    <a:pt x="61402" y="59584"/>
                    <a:pt x="61486" y="59542"/>
                  </a:cubicBezTo>
                  <a:cubicBezTo>
                    <a:pt x="61593" y="59689"/>
                    <a:pt x="61699" y="59736"/>
                    <a:pt x="61802" y="59736"/>
                  </a:cubicBezTo>
                  <a:cubicBezTo>
                    <a:pt x="61907" y="59736"/>
                    <a:pt x="62008" y="59686"/>
                    <a:pt x="62098" y="59644"/>
                  </a:cubicBezTo>
                  <a:cubicBezTo>
                    <a:pt x="62098" y="18879"/>
                    <a:pt x="59977" y="26050"/>
                    <a:pt x="6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31"/>
          <p:cNvSpPr/>
          <p:nvPr/>
        </p:nvSpPr>
        <p:spPr>
          <a:xfrm rot="-2087951">
            <a:off x="1101603" y="3090005"/>
            <a:ext cx="205020" cy="584842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1"/>
          <p:cNvSpPr/>
          <p:nvPr/>
        </p:nvSpPr>
        <p:spPr>
          <a:xfrm rot="2153692">
            <a:off x="2046901" y="3950757"/>
            <a:ext cx="205035" cy="584925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5" name="Google Shape;6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43469">
            <a:off x="7203674" y="70377"/>
            <a:ext cx="920234" cy="855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65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 txBox="1">
            <a:spLocks noGrp="1"/>
          </p:cNvSpPr>
          <p:nvPr>
            <p:ph type="title"/>
          </p:nvPr>
        </p:nvSpPr>
        <p:spPr>
          <a:xfrm>
            <a:off x="1066625" y="1309900"/>
            <a:ext cx="8019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6" name="Google Shape;576;p30"/>
          <p:cNvSpPr txBox="1">
            <a:spLocks noGrp="1"/>
          </p:cNvSpPr>
          <p:nvPr>
            <p:ph type="subTitle" idx="1"/>
          </p:nvPr>
        </p:nvSpPr>
        <p:spPr>
          <a:xfrm>
            <a:off x="1868535" y="1309900"/>
            <a:ext cx="656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Etude de l’existant </a:t>
            </a:r>
            <a:endParaRPr dirty="0"/>
          </a:p>
        </p:txBody>
      </p:sp>
      <p:sp>
        <p:nvSpPr>
          <p:cNvPr id="577" name="Google Shape;577;p30"/>
          <p:cNvSpPr txBox="1">
            <a:spLocks noGrp="1"/>
          </p:cNvSpPr>
          <p:nvPr>
            <p:ph type="title" idx="15"/>
          </p:nvPr>
        </p:nvSpPr>
        <p:spPr>
          <a:xfrm>
            <a:off x="1066700" y="611200"/>
            <a:ext cx="7362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78" name="Google Shape;578;p30"/>
          <p:cNvSpPr txBox="1">
            <a:spLocks noGrp="1"/>
          </p:cNvSpPr>
          <p:nvPr>
            <p:ph type="title" idx="2"/>
          </p:nvPr>
        </p:nvSpPr>
        <p:spPr>
          <a:xfrm>
            <a:off x="1066625" y="1833620"/>
            <a:ext cx="8019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9" name="Google Shape;579;p30"/>
          <p:cNvSpPr txBox="1">
            <a:spLocks noGrp="1"/>
          </p:cNvSpPr>
          <p:nvPr>
            <p:ph type="subTitle" idx="3"/>
          </p:nvPr>
        </p:nvSpPr>
        <p:spPr>
          <a:xfrm>
            <a:off x="1868536" y="1833620"/>
            <a:ext cx="656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Gestion des Risques</a:t>
            </a:r>
            <a:endParaRPr dirty="0"/>
          </a:p>
        </p:txBody>
      </p:sp>
      <p:sp>
        <p:nvSpPr>
          <p:cNvPr id="580" name="Google Shape;580;p30"/>
          <p:cNvSpPr txBox="1">
            <a:spLocks noGrp="1"/>
          </p:cNvSpPr>
          <p:nvPr>
            <p:ph type="title" idx="4"/>
          </p:nvPr>
        </p:nvSpPr>
        <p:spPr>
          <a:xfrm>
            <a:off x="1066625" y="2357340"/>
            <a:ext cx="8019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1" name="Google Shape;581;p30"/>
          <p:cNvSpPr txBox="1">
            <a:spLocks noGrp="1"/>
          </p:cNvSpPr>
          <p:nvPr>
            <p:ph type="subTitle" idx="5"/>
          </p:nvPr>
        </p:nvSpPr>
        <p:spPr>
          <a:xfrm>
            <a:off x="1868536" y="2357340"/>
            <a:ext cx="656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lanification</a:t>
            </a:r>
            <a:r>
              <a:rPr lang="fr-FR" dirty="0" smtClean="0"/>
              <a:t> du projet</a:t>
            </a:r>
            <a:endParaRPr dirty="0"/>
          </a:p>
        </p:txBody>
      </p:sp>
      <p:sp>
        <p:nvSpPr>
          <p:cNvPr id="582" name="Google Shape;582;p30"/>
          <p:cNvSpPr txBox="1">
            <a:spLocks noGrp="1"/>
          </p:cNvSpPr>
          <p:nvPr>
            <p:ph type="title" idx="6"/>
          </p:nvPr>
        </p:nvSpPr>
        <p:spPr>
          <a:xfrm>
            <a:off x="1066625" y="2881060"/>
            <a:ext cx="8019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3" name="Google Shape;583;p30"/>
          <p:cNvSpPr txBox="1">
            <a:spLocks noGrp="1"/>
          </p:cNvSpPr>
          <p:nvPr>
            <p:ph type="subTitle" idx="7"/>
          </p:nvPr>
        </p:nvSpPr>
        <p:spPr>
          <a:xfrm>
            <a:off x="1868536" y="2881060"/>
            <a:ext cx="656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</a:t>
            </a:r>
            <a:r>
              <a:rPr lang="en" dirty="0" smtClean="0"/>
              <a:t>rchitecture du systeme</a:t>
            </a:r>
            <a:endParaRPr dirty="0"/>
          </a:p>
        </p:txBody>
      </p:sp>
      <p:sp>
        <p:nvSpPr>
          <p:cNvPr id="584" name="Google Shape;584;p30"/>
          <p:cNvSpPr txBox="1">
            <a:spLocks noGrp="1"/>
          </p:cNvSpPr>
          <p:nvPr>
            <p:ph type="title" idx="8"/>
          </p:nvPr>
        </p:nvSpPr>
        <p:spPr>
          <a:xfrm>
            <a:off x="1066625" y="3404780"/>
            <a:ext cx="8019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85" name="Google Shape;585;p30"/>
          <p:cNvSpPr txBox="1">
            <a:spLocks noGrp="1"/>
          </p:cNvSpPr>
          <p:nvPr>
            <p:ph type="subTitle" idx="9"/>
          </p:nvPr>
        </p:nvSpPr>
        <p:spPr>
          <a:xfrm>
            <a:off x="1868536" y="3404780"/>
            <a:ext cx="656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as d’utilisation</a:t>
            </a:r>
            <a:endParaRPr dirty="0"/>
          </a:p>
        </p:txBody>
      </p:sp>
      <p:sp>
        <p:nvSpPr>
          <p:cNvPr id="586" name="Google Shape;586;p30"/>
          <p:cNvSpPr txBox="1">
            <a:spLocks noGrp="1"/>
          </p:cNvSpPr>
          <p:nvPr>
            <p:ph type="title" idx="13"/>
          </p:nvPr>
        </p:nvSpPr>
        <p:spPr>
          <a:xfrm>
            <a:off x="1066625" y="3928500"/>
            <a:ext cx="8019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87" name="Google Shape;587;p30"/>
          <p:cNvSpPr txBox="1">
            <a:spLocks noGrp="1"/>
          </p:cNvSpPr>
          <p:nvPr>
            <p:ph type="subTitle" idx="14"/>
          </p:nvPr>
        </p:nvSpPr>
        <p:spPr>
          <a:xfrm>
            <a:off x="1868535" y="3928500"/>
            <a:ext cx="656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grpSp>
        <p:nvGrpSpPr>
          <p:cNvPr id="588" name="Google Shape;588;p30"/>
          <p:cNvGrpSpPr/>
          <p:nvPr/>
        </p:nvGrpSpPr>
        <p:grpSpPr>
          <a:xfrm>
            <a:off x="7573000" y="3398950"/>
            <a:ext cx="1210675" cy="405800"/>
            <a:chOff x="498775" y="3277225"/>
            <a:chExt cx="1210675" cy="405800"/>
          </a:xfrm>
        </p:grpSpPr>
        <p:sp>
          <p:nvSpPr>
            <p:cNvPr id="589" name="Google Shape;589;p30"/>
            <p:cNvSpPr/>
            <p:nvPr/>
          </p:nvSpPr>
          <p:spPr>
            <a:xfrm>
              <a:off x="498775" y="3277225"/>
              <a:ext cx="1210675" cy="405800"/>
            </a:xfrm>
            <a:custGeom>
              <a:avLst/>
              <a:gdLst/>
              <a:ahLst/>
              <a:cxnLst/>
              <a:rect l="l" t="t" r="r" b="b"/>
              <a:pathLst>
                <a:path w="48427" h="16232" extrusionOk="0">
                  <a:moveTo>
                    <a:pt x="503" y="1"/>
                  </a:moveTo>
                  <a:cubicBezTo>
                    <a:pt x="334" y="5290"/>
                    <a:pt x="171" y="10564"/>
                    <a:pt x="0" y="15853"/>
                  </a:cubicBezTo>
                  <a:cubicBezTo>
                    <a:pt x="8070" y="16105"/>
                    <a:pt x="16142" y="16231"/>
                    <a:pt x="24214" y="16231"/>
                  </a:cubicBezTo>
                  <a:cubicBezTo>
                    <a:pt x="32287" y="16231"/>
                    <a:pt x="40359" y="16105"/>
                    <a:pt x="48427" y="15853"/>
                  </a:cubicBezTo>
                  <a:cubicBezTo>
                    <a:pt x="48264" y="10564"/>
                    <a:pt x="48102" y="5290"/>
                    <a:pt x="47937" y="1"/>
                  </a:cubicBezTo>
                  <a:cubicBezTo>
                    <a:pt x="40031" y="252"/>
                    <a:pt x="32126" y="378"/>
                    <a:pt x="24221" y="378"/>
                  </a:cubicBezTo>
                  <a:cubicBezTo>
                    <a:pt x="16315" y="378"/>
                    <a:pt x="8410" y="252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98975" y="3277225"/>
              <a:ext cx="370675" cy="404200"/>
            </a:xfrm>
            <a:custGeom>
              <a:avLst/>
              <a:gdLst/>
              <a:ahLst/>
              <a:cxnLst/>
              <a:rect l="l" t="t" r="r" b="b"/>
              <a:pathLst>
                <a:path w="14827" h="16168" extrusionOk="0">
                  <a:moveTo>
                    <a:pt x="497" y="1"/>
                  </a:moveTo>
                  <a:cubicBezTo>
                    <a:pt x="326" y="5290"/>
                    <a:pt x="163" y="10564"/>
                    <a:pt x="1" y="15853"/>
                  </a:cubicBezTo>
                  <a:cubicBezTo>
                    <a:pt x="4806" y="16002"/>
                    <a:pt x="9606" y="16112"/>
                    <a:pt x="14418" y="16167"/>
                  </a:cubicBezTo>
                  <a:cubicBezTo>
                    <a:pt x="14555" y="10891"/>
                    <a:pt x="14689" y="5602"/>
                    <a:pt x="14826" y="313"/>
                  </a:cubicBezTo>
                  <a:cubicBezTo>
                    <a:pt x="10053" y="260"/>
                    <a:pt x="5268" y="151"/>
                    <a:pt x="497" y="1"/>
                  </a:cubicBezTo>
                  <a:close/>
                </a:path>
              </a:pathLst>
            </a:custGeom>
            <a:solidFill>
              <a:srgbClr val="2D3837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0"/>
          <p:cNvGrpSpPr/>
          <p:nvPr/>
        </p:nvGrpSpPr>
        <p:grpSpPr>
          <a:xfrm>
            <a:off x="7573000" y="3957163"/>
            <a:ext cx="1210675" cy="406025"/>
            <a:chOff x="498775" y="3917875"/>
            <a:chExt cx="1210675" cy="406025"/>
          </a:xfrm>
        </p:grpSpPr>
        <p:sp>
          <p:nvSpPr>
            <p:cNvPr id="592" name="Google Shape;592;p30"/>
            <p:cNvSpPr/>
            <p:nvPr/>
          </p:nvSpPr>
          <p:spPr>
            <a:xfrm>
              <a:off x="498775" y="3917875"/>
              <a:ext cx="1210675" cy="406025"/>
            </a:xfrm>
            <a:custGeom>
              <a:avLst/>
              <a:gdLst/>
              <a:ahLst/>
              <a:cxnLst/>
              <a:rect l="l" t="t" r="r" b="b"/>
              <a:pathLst>
                <a:path w="48427" h="16241" extrusionOk="0">
                  <a:moveTo>
                    <a:pt x="503" y="1"/>
                  </a:moveTo>
                  <a:cubicBezTo>
                    <a:pt x="340" y="5290"/>
                    <a:pt x="165" y="10579"/>
                    <a:pt x="0" y="15853"/>
                  </a:cubicBezTo>
                  <a:cubicBezTo>
                    <a:pt x="8070" y="16111"/>
                    <a:pt x="16142" y="16241"/>
                    <a:pt x="24214" y="16241"/>
                  </a:cubicBezTo>
                  <a:cubicBezTo>
                    <a:pt x="32287" y="16241"/>
                    <a:pt x="40359" y="16111"/>
                    <a:pt x="48427" y="15853"/>
                  </a:cubicBezTo>
                  <a:cubicBezTo>
                    <a:pt x="48264" y="10579"/>
                    <a:pt x="48102" y="5290"/>
                    <a:pt x="47939" y="1"/>
                  </a:cubicBezTo>
                  <a:cubicBezTo>
                    <a:pt x="40032" y="253"/>
                    <a:pt x="32127" y="379"/>
                    <a:pt x="24221" y="379"/>
                  </a:cubicBezTo>
                  <a:cubicBezTo>
                    <a:pt x="16315" y="379"/>
                    <a:pt x="8410" y="253"/>
                    <a:pt x="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498825" y="3917875"/>
              <a:ext cx="370825" cy="404500"/>
            </a:xfrm>
            <a:custGeom>
              <a:avLst/>
              <a:gdLst/>
              <a:ahLst/>
              <a:cxnLst/>
              <a:rect l="l" t="t" r="r" b="b"/>
              <a:pathLst>
                <a:path w="14833" h="16180" extrusionOk="0">
                  <a:moveTo>
                    <a:pt x="503" y="1"/>
                  </a:moveTo>
                  <a:cubicBezTo>
                    <a:pt x="325" y="5290"/>
                    <a:pt x="163" y="10579"/>
                    <a:pt x="0" y="15853"/>
                  </a:cubicBezTo>
                  <a:cubicBezTo>
                    <a:pt x="4812" y="16017"/>
                    <a:pt x="9612" y="16114"/>
                    <a:pt x="14424" y="16180"/>
                  </a:cubicBezTo>
                  <a:cubicBezTo>
                    <a:pt x="14561" y="10893"/>
                    <a:pt x="14697" y="5617"/>
                    <a:pt x="14832" y="328"/>
                  </a:cubicBezTo>
                  <a:cubicBezTo>
                    <a:pt x="10061" y="259"/>
                    <a:pt x="5274" y="150"/>
                    <a:pt x="503" y="1"/>
                  </a:cubicBezTo>
                  <a:close/>
                </a:path>
              </a:pathLst>
            </a:custGeom>
            <a:solidFill>
              <a:srgbClr val="2D3837">
                <a:alpha val="23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"/>
          <p:cNvSpPr txBox="1">
            <a:spLocks noGrp="1"/>
          </p:cNvSpPr>
          <p:nvPr>
            <p:ph type="title"/>
          </p:nvPr>
        </p:nvSpPr>
        <p:spPr>
          <a:xfrm>
            <a:off x="1816551" y="2138400"/>
            <a:ext cx="499676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ETUDE DE L’EXISTANT</a:t>
            </a:r>
            <a:endParaRPr dirty="0"/>
          </a:p>
        </p:txBody>
      </p:sp>
      <p:sp>
        <p:nvSpPr>
          <p:cNvPr id="599" name="Google Shape;599;p31"/>
          <p:cNvSpPr txBox="1">
            <a:spLocks noGrp="1"/>
          </p:cNvSpPr>
          <p:nvPr>
            <p:ph type="title" idx="2"/>
          </p:nvPr>
        </p:nvSpPr>
        <p:spPr>
          <a:xfrm>
            <a:off x="1455175" y="2138400"/>
            <a:ext cx="12345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00" name="Google Shape;600;p31"/>
          <p:cNvGrpSpPr/>
          <p:nvPr/>
        </p:nvGrpSpPr>
        <p:grpSpPr>
          <a:xfrm rot="1143385">
            <a:off x="7208973" y="368528"/>
            <a:ext cx="1552479" cy="1493404"/>
            <a:chOff x="2909825" y="3371600"/>
            <a:chExt cx="1552475" cy="1493400"/>
          </a:xfrm>
        </p:grpSpPr>
        <p:sp>
          <p:nvSpPr>
            <p:cNvPr id="601" name="Google Shape;601;p31"/>
            <p:cNvSpPr/>
            <p:nvPr/>
          </p:nvSpPr>
          <p:spPr>
            <a:xfrm>
              <a:off x="2909825" y="3630600"/>
              <a:ext cx="1324750" cy="1231925"/>
            </a:xfrm>
            <a:custGeom>
              <a:avLst/>
              <a:gdLst/>
              <a:ahLst/>
              <a:cxnLst/>
              <a:rect l="l" t="t" r="r" b="b"/>
              <a:pathLst>
                <a:path w="52990" h="49277" extrusionOk="0">
                  <a:moveTo>
                    <a:pt x="1" y="0"/>
                  </a:moveTo>
                  <a:lnTo>
                    <a:pt x="1" y="40079"/>
                  </a:lnTo>
                  <a:cubicBezTo>
                    <a:pt x="647" y="39863"/>
                    <a:pt x="1395" y="39271"/>
                    <a:pt x="1817" y="39230"/>
                  </a:cubicBezTo>
                  <a:cubicBezTo>
                    <a:pt x="2041" y="38647"/>
                    <a:pt x="2287" y="38448"/>
                    <a:pt x="2542" y="38448"/>
                  </a:cubicBezTo>
                  <a:cubicBezTo>
                    <a:pt x="3082" y="38448"/>
                    <a:pt x="3669" y="39337"/>
                    <a:pt x="4207" y="39337"/>
                  </a:cubicBezTo>
                  <a:cubicBezTo>
                    <a:pt x="4367" y="39337"/>
                    <a:pt x="4523" y="39258"/>
                    <a:pt x="4672" y="39053"/>
                  </a:cubicBezTo>
                  <a:cubicBezTo>
                    <a:pt x="5048" y="38563"/>
                    <a:pt x="5391" y="38389"/>
                    <a:pt x="5713" y="38389"/>
                  </a:cubicBezTo>
                  <a:cubicBezTo>
                    <a:pt x="6375" y="38389"/>
                    <a:pt x="6953" y="39119"/>
                    <a:pt x="7574" y="39352"/>
                  </a:cubicBezTo>
                  <a:cubicBezTo>
                    <a:pt x="7686" y="39298"/>
                    <a:pt x="7794" y="39274"/>
                    <a:pt x="7898" y="39274"/>
                  </a:cubicBezTo>
                  <a:cubicBezTo>
                    <a:pt x="8705" y="39274"/>
                    <a:pt x="9301" y="40711"/>
                    <a:pt x="10046" y="40711"/>
                  </a:cubicBezTo>
                  <a:cubicBezTo>
                    <a:pt x="10266" y="40711"/>
                    <a:pt x="10500" y="40585"/>
                    <a:pt x="10756" y="40257"/>
                  </a:cubicBezTo>
                  <a:cubicBezTo>
                    <a:pt x="10988" y="41001"/>
                    <a:pt x="11341" y="41162"/>
                    <a:pt x="11731" y="41162"/>
                  </a:cubicBezTo>
                  <a:cubicBezTo>
                    <a:pt x="12029" y="41162"/>
                    <a:pt x="12348" y="41068"/>
                    <a:pt x="12650" y="41068"/>
                  </a:cubicBezTo>
                  <a:cubicBezTo>
                    <a:pt x="12949" y="41068"/>
                    <a:pt x="13231" y="41160"/>
                    <a:pt x="13460" y="41527"/>
                  </a:cubicBezTo>
                  <a:cubicBezTo>
                    <a:pt x="14039" y="43142"/>
                    <a:pt x="14564" y="43783"/>
                    <a:pt x="15075" y="43783"/>
                  </a:cubicBezTo>
                  <a:cubicBezTo>
                    <a:pt x="15423" y="43783"/>
                    <a:pt x="15764" y="43486"/>
                    <a:pt x="16112" y="42997"/>
                  </a:cubicBezTo>
                  <a:cubicBezTo>
                    <a:pt x="17117" y="43191"/>
                    <a:pt x="17740" y="45144"/>
                    <a:pt x="18448" y="45144"/>
                  </a:cubicBezTo>
                  <a:cubicBezTo>
                    <a:pt x="18659" y="45144"/>
                    <a:pt x="18878" y="44971"/>
                    <a:pt x="19117" y="44526"/>
                  </a:cubicBezTo>
                  <a:cubicBezTo>
                    <a:pt x="20013" y="45865"/>
                    <a:pt x="20755" y="45219"/>
                    <a:pt x="22094" y="45796"/>
                  </a:cubicBezTo>
                  <a:cubicBezTo>
                    <a:pt x="22587" y="45476"/>
                    <a:pt x="22958" y="45330"/>
                    <a:pt x="23278" y="45330"/>
                  </a:cubicBezTo>
                  <a:cubicBezTo>
                    <a:pt x="23963" y="45330"/>
                    <a:pt x="24419" y="46001"/>
                    <a:pt x="25364" y="47082"/>
                  </a:cubicBezTo>
                  <a:cubicBezTo>
                    <a:pt x="25491" y="47008"/>
                    <a:pt x="25616" y="46975"/>
                    <a:pt x="25740" y="46975"/>
                  </a:cubicBezTo>
                  <a:cubicBezTo>
                    <a:pt x="26775" y="46975"/>
                    <a:pt x="27683" y="49277"/>
                    <a:pt x="28261" y="49277"/>
                  </a:cubicBezTo>
                  <a:cubicBezTo>
                    <a:pt x="28450" y="49277"/>
                    <a:pt x="28603" y="49033"/>
                    <a:pt x="28715" y="48386"/>
                  </a:cubicBezTo>
                  <a:cubicBezTo>
                    <a:pt x="28822" y="48480"/>
                    <a:pt x="28931" y="48536"/>
                    <a:pt x="29040" y="48596"/>
                  </a:cubicBezTo>
                  <a:cubicBezTo>
                    <a:pt x="29040" y="48596"/>
                    <a:pt x="30488" y="48983"/>
                    <a:pt x="34987" y="48983"/>
                  </a:cubicBezTo>
                  <a:cubicBezTo>
                    <a:pt x="36859" y="48983"/>
                    <a:pt x="39259" y="48916"/>
                    <a:pt x="42302" y="48726"/>
                  </a:cubicBezTo>
                  <a:cubicBezTo>
                    <a:pt x="52989" y="48061"/>
                    <a:pt x="46911" y="14941"/>
                    <a:pt x="46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909825" y="3371600"/>
              <a:ext cx="1552475" cy="1493400"/>
            </a:xfrm>
            <a:custGeom>
              <a:avLst/>
              <a:gdLst/>
              <a:ahLst/>
              <a:cxnLst/>
              <a:rect l="l" t="t" r="r" b="b"/>
              <a:pathLst>
                <a:path w="62099" h="59736" extrusionOk="0">
                  <a:moveTo>
                    <a:pt x="1" y="1"/>
                  </a:moveTo>
                  <a:lnTo>
                    <a:pt x="1" y="45056"/>
                  </a:lnTo>
                  <a:cubicBezTo>
                    <a:pt x="301" y="44678"/>
                    <a:pt x="498" y="44123"/>
                    <a:pt x="669" y="44123"/>
                  </a:cubicBezTo>
                  <a:cubicBezTo>
                    <a:pt x="734" y="44123"/>
                    <a:pt x="796" y="44205"/>
                    <a:pt x="858" y="44411"/>
                  </a:cubicBezTo>
                  <a:cubicBezTo>
                    <a:pt x="1232" y="44725"/>
                    <a:pt x="1514" y="44855"/>
                    <a:pt x="1766" y="44855"/>
                  </a:cubicBezTo>
                  <a:cubicBezTo>
                    <a:pt x="2270" y="44855"/>
                    <a:pt x="2652" y="44337"/>
                    <a:pt x="3399" y="43752"/>
                  </a:cubicBezTo>
                  <a:cubicBezTo>
                    <a:pt x="3889" y="43199"/>
                    <a:pt x="4276" y="42925"/>
                    <a:pt x="4673" y="42925"/>
                  </a:cubicBezTo>
                  <a:cubicBezTo>
                    <a:pt x="5052" y="42925"/>
                    <a:pt x="5440" y="43175"/>
                    <a:pt x="5936" y="43671"/>
                  </a:cubicBezTo>
                  <a:cubicBezTo>
                    <a:pt x="6419" y="44894"/>
                    <a:pt x="6727" y="45324"/>
                    <a:pt x="7034" y="45324"/>
                  </a:cubicBezTo>
                  <a:cubicBezTo>
                    <a:pt x="7426" y="45324"/>
                    <a:pt x="7815" y="44623"/>
                    <a:pt x="8566" y="43983"/>
                  </a:cubicBezTo>
                  <a:cubicBezTo>
                    <a:pt x="8905" y="44467"/>
                    <a:pt x="9267" y="44541"/>
                    <a:pt x="9624" y="44541"/>
                  </a:cubicBezTo>
                  <a:cubicBezTo>
                    <a:pt x="9781" y="44541"/>
                    <a:pt x="9937" y="44526"/>
                    <a:pt x="10091" y="44526"/>
                  </a:cubicBezTo>
                  <a:cubicBezTo>
                    <a:pt x="10408" y="44526"/>
                    <a:pt x="10712" y="44587"/>
                    <a:pt x="10985" y="44960"/>
                  </a:cubicBezTo>
                  <a:cubicBezTo>
                    <a:pt x="11013" y="44927"/>
                    <a:pt x="11043" y="44912"/>
                    <a:pt x="11076" y="44912"/>
                  </a:cubicBezTo>
                  <a:cubicBezTo>
                    <a:pt x="11441" y="44912"/>
                    <a:pt x="12138" y="46737"/>
                    <a:pt x="12641" y="46737"/>
                  </a:cubicBezTo>
                  <a:cubicBezTo>
                    <a:pt x="12757" y="46737"/>
                    <a:pt x="12862" y="46640"/>
                    <a:pt x="12951" y="46402"/>
                  </a:cubicBezTo>
                  <a:cubicBezTo>
                    <a:pt x="12956" y="46398"/>
                    <a:pt x="12963" y="46397"/>
                    <a:pt x="12970" y="46397"/>
                  </a:cubicBezTo>
                  <a:cubicBezTo>
                    <a:pt x="13153" y="46397"/>
                    <a:pt x="13770" y="47556"/>
                    <a:pt x="14779" y="48048"/>
                  </a:cubicBezTo>
                  <a:cubicBezTo>
                    <a:pt x="15031" y="47167"/>
                    <a:pt x="15238" y="46776"/>
                    <a:pt x="15445" y="46776"/>
                  </a:cubicBezTo>
                  <a:cubicBezTo>
                    <a:pt x="15512" y="46776"/>
                    <a:pt x="15579" y="46818"/>
                    <a:pt x="15648" y="46898"/>
                  </a:cubicBezTo>
                  <a:cubicBezTo>
                    <a:pt x="15921" y="47225"/>
                    <a:pt x="16227" y="48196"/>
                    <a:pt x="16661" y="49590"/>
                  </a:cubicBezTo>
                  <a:cubicBezTo>
                    <a:pt x="17042" y="49706"/>
                    <a:pt x="17363" y="50168"/>
                    <a:pt x="17682" y="50630"/>
                  </a:cubicBezTo>
                  <a:cubicBezTo>
                    <a:pt x="17818" y="50387"/>
                    <a:pt x="17932" y="50285"/>
                    <a:pt x="18062" y="50285"/>
                  </a:cubicBezTo>
                  <a:cubicBezTo>
                    <a:pt x="18239" y="50285"/>
                    <a:pt x="18446" y="50471"/>
                    <a:pt x="18783" y="50745"/>
                  </a:cubicBezTo>
                  <a:cubicBezTo>
                    <a:pt x="18805" y="50702"/>
                    <a:pt x="18831" y="50683"/>
                    <a:pt x="18861" y="50683"/>
                  </a:cubicBezTo>
                  <a:cubicBezTo>
                    <a:pt x="19065" y="50683"/>
                    <a:pt x="19427" y="51594"/>
                    <a:pt x="19670" y="51594"/>
                  </a:cubicBezTo>
                  <a:cubicBezTo>
                    <a:pt x="19671" y="51594"/>
                    <a:pt x="19672" y="51594"/>
                    <a:pt x="19673" y="51594"/>
                  </a:cubicBezTo>
                  <a:cubicBezTo>
                    <a:pt x="19733" y="51630"/>
                    <a:pt x="19789" y="51645"/>
                    <a:pt x="19842" y="51645"/>
                  </a:cubicBezTo>
                  <a:cubicBezTo>
                    <a:pt x="20109" y="51645"/>
                    <a:pt x="20296" y="51269"/>
                    <a:pt x="20442" y="51269"/>
                  </a:cubicBezTo>
                  <a:cubicBezTo>
                    <a:pt x="20489" y="51269"/>
                    <a:pt x="20531" y="51307"/>
                    <a:pt x="20571" y="51406"/>
                  </a:cubicBezTo>
                  <a:cubicBezTo>
                    <a:pt x="20584" y="51397"/>
                    <a:pt x="20596" y="51393"/>
                    <a:pt x="20608" y="51393"/>
                  </a:cubicBezTo>
                  <a:cubicBezTo>
                    <a:pt x="20785" y="51393"/>
                    <a:pt x="20847" y="52318"/>
                    <a:pt x="21034" y="52318"/>
                  </a:cubicBezTo>
                  <a:cubicBezTo>
                    <a:pt x="21113" y="52318"/>
                    <a:pt x="21212" y="52156"/>
                    <a:pt x="21352" y="51697"/>
                  </a:cubicBezTo>
                  <a:cubicBezTo>
                    <a:pt x="21425" y="51790"/>
                    <a:pt x="21527" y="51816"/>
                    <a:pt x="21641" y="51816"/>
                  </a:cubicBezTo>
                  <a:cubicBezTo>
                    <a:pt x="21787" y="51816"/>
                    <a:pt x="21951" y="51774"/>
                    <a:pt x="22098" y="51774"/>
                  </a:cubicBezTo>
                  <a:cubicBezTo>
                    <a:pt x="22222" y="51774"/>
                    <a:pt x="22334" y="51804"/>
                    <a:pt x="22412" y="51915"/>
                  </a:cubicBezTo>
                  <a:cubicBezTo>
                    <a:pt x="22546" y="51659"/>
                    <a:pt x="22689" y="51585"/>
                    <a:pt x="22838" y="51585"/>
                  </a:cubicBezTo>
                  <a:cubicBezTo>
                    <a:pt x="23042" y="51585"/>
                    <a:pt x="23256" y="51725"/>
                    <a:pt x="23466" y="51725"/>
                  </a:cubicBezTo>
                  <a:cubicBezTo>
                    <a:pt x="23516" y="51725"/>
                    <a:pt x="23566" y="51717"/>
                    <a:pt x="23616" y="51697"/>
                  </a:cubicBezTo>
                  <a:cubicBezTo>
                    <a:pt x="23701" y="51731"/>
                    <a:pt x="23783" y="51744"/>
                    <a:pt x="23863" y="51744"/>
                  </a:cubicBezTo>
                  <a:cubicBezTo>
                    <a:pt x="24087" y="51744"/>
                    <a:pt x="24293" y="51644"/>
                    <a:pt x="24465" y="51644"/>
                  </a:cubicBezTo>
                  <a:cubicBezTo>
                    <a:pt x="24623" y="51644"/>
                    <a:pt x="24753" y="51727"/>
                    <a:pt x="24846" y="52046"/>
                  </a:cubicBezTo>
                  <a:cubicBezTo>
                    <a:pt x="24875" y="51884"/>
                    <a:pt x="24920" y="51831"/>
                    <a:pt x="24982" y="51831"/>
                  </a:cubicBezTo>
                  <a:cubicBezTo>
                    <a:pt x="25102" y="51831"/>
                    <a:pt x="25285" y="52030"/>
                    <a:pt x="25537" y="52030"/>
                  </a:cubicBezTo>
                  <a:cubicBezTo>
                    <a:pt x="25644" y="52030"/>
                    <a:pt x="25763" y="51994"/>
                    <a:pt x="25894" y="51894"/>
                  </a:cubicBezTo>
                  <a:cubicBezTo>
                    <a:pt x="26288" y="52125"/>
                    <a:pt x="26504" y="54103"/>
                    <a:pt x="27103" y="55125"/>
                  </a:cubicBezTo>
                  <a:cubicBezTo>
                    <a:pt x="27246" y="55510"/>
                    <a:pt x="28029" y="57217"/>
                    <a:pt x="28952" y="57442"/>
                  </a:cubicBezTo>
                  <a:cubicBezTo>
                    <a:pt x="36129" y="59202"/>
                    <a:pt x="51907" y="59614"/>
                    <a:pt x="58502" y="59614"/>
                  </a:cubicBezTo>
                  <a:cubicBezTo>
                    <a:pt x="60289" y="59614"/>
                    <a:pt x="61402" y="59584"/>
                    <a:pt x="61486" y="59542"/>
                  </a:cubicBezTo>
                  <a:cubicBezTo>
                    <a:pt x="61593" y="59689"/>
                    <a:pt x="61699" y="59736"/>
                    <a:pt x="61802" y="59736"/>
                  </a:cubicBezTo>
                  <a:cubicBezTo>
                    <a:pt x="61907" y="59736"/>
                    <a:pt x="62008" y="59686"/>
                    <a:pt x="62098" y="59644"/>
                  </a:cubicBezTo>
                  <a:cubicBezTo>
                    <a:pt x="62098" y="18879"/>
                    <a:pt x="59977" y="26050"/>
                    <a:pt x="6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31"/>
          <p:cNvSpPr/>
          <p:nvPr/>
        </p:nvSpPr>
        <p:spPr>
          <a:xfrm rot="-2087951">
            <a:off x="1101603" y="3090005"/>
            <a:ext cx="205020" cy="584842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1"/>
          <p:cNvSpPr/>
          <p:nvPr/>
        </p:nvSpPr>
        <p:spPr>
          <a:xfrm rot="2153692">
            <a:off x="2046901" y="3950757"/>
            <a:ext cx="205035" cy="584925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5" name="Google Shape;6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43469">
            <a:off x="7203674" y="70377"/>
            <a:ext cx="920234" cy="85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"/>
          <p:cNvSpPr txBox="1">
            <a:spLocks noGrp="1"/>
          </p:cNvSpPr>
          <p:nvPr>
            <p:ph type="body" idx="1"/>
          </p:nvPr>
        </p:nvSpPr>
        <p:spPr>
          <a:xfrm>
            <a:off x="924170" y="714672"/>
            <a:ext cx="4225423" cy="3795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-US" b="1" dirty="0" smtClean="0"/>
              <a:t>S</a:t>
            </a:r>
            <a:r>
              <a:rPr lang="en" b="1" dirty="0" smtClean="0"/>
              <a:t>ysteme existant</a:t>
            </a:r>
            <a:r>
              <a:rPr lang="en" dirty="0" smtClean="0"/>
              <a:t> – </a:t>
            </a:r>
            <a:r>
              <a:rPr lang="fr-FR" dirty="0" smtClean="0"/>
              <a:t>le système qui existe actuellement sur le campus est un système classique ou les étudiants saisissent a la main leurs requêtes et puis les déposent auprès </a:t>
            </a:r>
            <a:r>
              <a:rPr lang="fr-FR" dirty="0"/>
              <a:t>de l’autorité apte à résoudre </a:t>
            </a:r>
            <a:r>
              <a:rPr lang="fr-FR" dirty="0" smtClean="0"/>
              <a:t>leurs problèmes. Nous avons aussi le traitement des requêtes via WhatsApp, E-mail.</a:t>
            </a:r>
            <a:endParaRPr dirty="0" smtClean="0"/>
          </a:p>
          <a:p>
            <a:pPr lvl="0">
              <a:spcBef>
                <a:spcPts val="1000"/>
              </a:spcBef>
            </a:pPr>
            <a:r>
              <a:rPr lang="en-US" b="1" dirty="0" smtClean="0"/>
              <a:t>R</a:t>
            </a:r>
            <a:r>
              <a:rPr lang="en" b="1" dirty="0" smtClean="0"/>
              <a:t>isques du systeme</a:t>
            </a:r>
            <a:r>
              <a:rPr lang="en" dirty="0" smtClean="0"/>
              <a:t> - </a:t>
            </a:r>
            <a:r>
              <a:rPr lang="fr-FR" dirty="0"/>
              <a:t>cela conduit</a:t>
            </a:r>
            <a:br>
              <a:rPr lang="fr-FR" dirty="0"/>
            </a:br>
            <a:r>
              <a:rPr lang="fr-FR" dirty="0"/>
              <a:t>parfois à une perte considérable des notes, les étudiant ce retrouvent parfois en difficulté</a:t>
            </a:r>
            <a:br>
              <a:rPr lang="fr-FR" dirty="0"/>
            </a:br>
            <a:r>
              <a:rPr lang="fr-FR" dirty="0"/>
              <a:t>(pas de notes de contrôle continue, ...) et reprennent parfois le niveau à cause d’un ou</a:t>
            </a:r>
            <a:br>
              <a:rPr lang="fr-FR" dirty="0"/>
            </a:br>
            <a:r>
              <a:rPr lang="fr-FR" dirty="0"/>
              <a:t>de plusieurs </a:t>
            </a:r>
            <a:r>
              <a:rPr lang="fr-FR" dirty="0" smtClean="0"/>
              <a:t>problèmes </a:t>
            </a:r>
            <a:r>
              <a:rPr lang="fr-FR" dirty="0"/>
              <a:t>de </a:t>
            </a:r>
            <a:r>
              <a:rPr lang="fr-FR" dirty="0" smtClean="0"/>
              <a:t>note.</a:t>
            </a:r>
          </a:p>
          <a:p>
            <a:pPr lvl="0">
              <a:spcBef>
                <a:spcPts val="1000"/>
              </a:spcBef>
            </a:pPr>
            <a:r>
              <a:rPr lang="fr-FR" b="1" dirty="0" smtClean="0"/>
              <a:t>Objectifs </a:t>
            </a:r>
            <a:r>
              <a:rPr lang="fr-FR" dirty="0" smtClean="0"/>
              <a:t>nous </a:t>
            </a:r>
            <a:r>
              <a:rPr lang="fr-FR" dirty="0"/>
              <a:t>pouvons retenir que l’objectif </a:t>
            </a:r>
            <a:r>
              <a:rPr lang="fr-FR" dirty="0" smtClean="0"/>
              <a:t>de ce </a:t>
            </a:r>
            <a:r>
              <a:rPr lang="fr-FR" dirty="0"/>
              <a:t>projet est </a:t>
            </a:r>
            <a:r>
              <a:rPr lang="fr-FR" dirty="0" smtClean="0"/>
              <a:t>d’offrir un </a:t>
            </a:r>
            <a:r>
              <a:rPr lang="fr-FR" dirty="0"/>
              <a:t>outil </a:t>
            </a:r>
            <a:r>
              <a:rPr lang="fr-FR" dirty="0" smtClean="0"/>
              <a:t>ou système efficace </a:t>
            </a:r>
            <a:r>
              <a:rPr lang="fr-FR" dirty="0"/>
              <a:t>pour l’informatisation de la gestion </a:t>
            </a:r>
            <a:r>
              <a:rPr lang="fr-FR" dirty="0" smtClean="0"/>
              <a:t>et du suivi </a:t>
            </a:r>
            <a:r>
              <a:rPr lang="fr-FR" dirty="0"/>
              <a:t>des requêtes (cas des </a:t>
            </a:r>
            <a:r>
              <a:rPr lang="fr-FR" dirty="0" smtClean="0"/>
              <a:t>notes) en temps </a:t>
            </a:r>
            <a:r>
              <a:rPr lang="fr-FR" dirty="0" err="1" smtClean="0"/>
              <a:t>reels</a:t>
            </a:r>
            <a:r>
              <a:rPr lang="fr-FR" dirty="0" smtClean="0"/>
              <a:t>.</a:t>
            </a:r>
            <a:endParaRPr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>
            <a:fillRect/>
          </a:stretch>
        </p:blipFill>
        <p:spPr>
          <a:xfrm>
            <a:off x="5528816" y="1126470"/>
            <a:ext cx="2742600" cy="2742600"/>
          </a:xfrm>
        </p:spPr>
      </p:pic>
      <p:pic>
        <p:nvPicPr>
          <p:cNvPr id="12" name="Google Shape;6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399904">
            <a:off x="5310016" y="3333268"/>
            <a:ext cx="920232" cy="85513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613;p32"/>
          <p:cNvSpPr/>
          <p:nvPr/>
        </p:nvSpPr>
        <p:spPr>
          <a:xfrm rot="-1799647">
            <a:off x="7926756" y="788593"/>
            <a:ext cx="212729" cy="584801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14;p32"/>
          <p:cNvSpPr/>
          <p:nvPr/>
        </p:nvSpPr>
        <p:spPr>
          <a:xfrm rot="3696672">
            <a:off x="8175897" y="830185"/>
            <a:ext cx="191037" cy="592570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3"/>
          <p:cNvSpPr txBox="1">
            <a:spLocks noGrp="1"/>
          </p:cNvSpPr>
          <p:nvPr>
            <p:ph type="subTitle" idx="2"/>
          </p:nvPr>
        </p:nvSpPr>
        <p:spPr>
          <a:xfrm>
            <a:off x="1197287" y="2403304"/>
            <a:ext cx="2317200" cy="2239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-Des etudiants ayant une anomalies qui ne pourront pas saisir en ligne leurs requetes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-Des etudiants qui ne savent pas saisir et ne connaissent pas le processus de requetes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-manque d’appareils electroniques et pertubation du reseau</a:t>
            </a:r>
            <a:endParaRPr dirty="0"/>
          </a:p>
        </p:txBody>
      </p:sp>
      <p:sp>
        <p:nvSpPr>
          <p:cNvPr id="622" name="Google Shape;622;p33"/>
          <p:cNvSpPr txBox="1">
            <a:spLocks noGrp="1"/>
          </p:cNvSpPr>
          <p:nvPr>
            <p:ph type="subTitle" idx="1"/>
          </p:nvPr>
        </p:nvSpPr>
        <p:spPr>
          <a:xfrm>
            <a:off x="1073537" y="1583725"/>
            <a:ext cx="2317200" cy="7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IDENTIFICATION DU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RISQUES</a:t>
            </a:r>
            <a:endParaRPr sz="1800" dirty="0"/>
          </a:p>
        </p:txBody>
      </p:sp>
      <p:sp>
        <p:nvSpPr>
          <p:cNvPr id="623" name="Google Shape;623;p33"/>
          <p:cNvSpPr txBox="1">
            <a:spLocks noGrp="1"/>
          </p:cNvSpPr>
          <p:nvPr>
            <p:ph type="subTitle" idx="3"/>
          </p:nvPr>
        </p:nvSpPr>
        <p:spPr>
          <a:xfrm>
            <a:off x="3390737" y="1583725"/>
            <a:ext cx="2317200" cy="7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EVALUATION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 DU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RISQUE</a:t>
            </a:r>
            <a:endParaRPr sz="1800" dirty="0"/>
          </a:p>
        </p:txBody>
      </p:sp>
      <p:sp>
        <p:nvSpPr>
          <p:cNvPr id="624" name="Google Shape;624;p33"/>
          <p:cNvSpPr txBox="1">
            <a:spLocks noGrp="1"/>
          </p:cNvSpPr>
          <p:nvPr>
            <p:ph type="subTitle" idx="4"/>
          </p:nvPr>
        </p:nvSpPr>
        <p:spPr>
          <a:xfrm>
            <a:off x="3593500" y="2421138"/>
            <a:ext cx="23172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La probabilité de ses risques peut s’entendre a 30 % avec comme risques majeure le non aboutissement ou traitement de la requête</a:t>
            </a:r>
            <a:endParaRPr dirty="0"/>
          </a:p>
        </p:txBody>
      </p:sp>
      <p:sp>
        <p:nvSpPr>
          <p:cNvPr id="625" name="Google Shape;625;p33"/>
          <p:cNvSpPr txBox="1">
            <a:spLocks noGrp="1"/>
          </p:cNvSpPr>
          <p:nvPr>
            <p:ph type="subTitle" idx="5"/>
          </p:nvPr>
        </p:nvSpPr>
        <p:spPr>
          <a:xfrm>
            <a:off x="5955336" y="1425796"/>
            <a:ext cx="2317200" cy="944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PLANNIFICATION DE LA GESTION DE RISQUE</a:t>
            </a:r>
            <a:endParaRPr sz="1800" dirty="0"/>
          </a:p>
        </p:txBody>
      </p:sp>
      <p:sp>
        <p:nvSpPr>
          <p:cNvPr id="626" name="Google Shape;626;p33"/>
          <p:cNvSpPr txBox="1">
            <a:spLocks noGrp="1"/>
          </p:cNvSpPr>
          <p:nvPr>
            <p:ph type="subTitle" idx="6"/>
          </p:nvPr>
        </p:nvSpPr>
        <p:spPr>
          <a:xfrm>
            <a:off x="6003464" y="2396653"/>
            <a:ext cx="23172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</a:t>
            </a:r>
            <a:r>
              <a:rPr lang="en" dirty="0" smtClean="0"/>
              <a:t>ise en place d’une assistance vocale pour les etudiants ayant une anomalies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</a:t>
            </a:r>
            <a:r>
              <a:rPr lang="en" dirty="0" smtClean="0"/>
              <a:t>t d’une simple assistance pour faciliter son processus d’envoie de requete</a:t>
            </a:r>
            <a:endParaRPr dirty="0"/>
          </a:p>
        </p:txBody>
      </p:sp>
      <p:grpSp>
        <p:nvGrpSpPr>
          <p:cNvPr id="627" name="Google Shape;627;p33"/>
          <p:cNvGrpSpPr/>
          <p:nvPr/>
        </p:nvGrpSpPr>
        <p:grpSpPr>
          <a:xfrm>
            <a:off x="7627294" y="522046"/>
            <a:ext cx="1210675" cy="405800"/>
            <a:chOff x="498775" y="3277225"/>
            <a:chExt cx="1210675" cy="405800"/>
          </a:xfrm>
        </p:grpSpPr>
        <p:sp>
          <p:nvSpPr>
            <p:cNvPr id="628" name="Google Shape;628;p33"/>
            <p:cNvSpPr/>
            <p:nvPr/>
          </p:nvSpPr>
          <p:spPr>
            <a:xfrm>
              <a:off x="498775" y="3277225"/>
              <a:ext cx="1210675" cy="405800"/>
            </a:xfrm>
            <a:custGeom>
              <a:avLst/>
              <a:gdLst/>
              <a:ahLst/>
              <a:cxnLst/>
              <a:rect l="l" t="t" r="r" b="b"/>
              <a:pathLst>
                <a:path w="48427" h="16232" extrusionOk="0">
                  <a:moveTo>
                    <a:pt x="503" y="1"/>
                  </a:moveTo>
                  <a:cubicBezTo>
                    <a:pt x="334" y="5290"/>
                    <a:pt x="171" y="10564"/>
                    <a:pt x="0" y="15853"/>
                  </a:cubicBezTo>
                  <a:cubicBezTo>
                    <a:pt x="8070" y="16105"/>
                    <a:pt x="16142" y="16231"/>
                    <a:pt x="24214" y="16231"/>
                  </a:cubicBezTo>
                  <a:cubicBezTo>
                    <a:pt x="32287" y="16231"/>
                    <a:pt x="40359" y="16105"/>
                    <a:pt x="48427" y="15853"/>
                  </a:cubicBezTo>
                  <a:cubicBezTo>
                    <a:pt x="48264" y="10564"/>
                    <a:pt x="48102" y="5290"/>
                    <a:pt x="47937" y="1"/>
                  </a:cubicBezTo>
                  <a:cubicBezTo>
                    <a:pt x="40031" y="252"/>
                    <a:pt x="32126" y="378"/>
                    <a:pt x="24221" y="378"/>
                  </a:cubicBezTo>
                  <a:cubicBezTo>
                    <a:pt x="16315" y="378"/>
                    <a:pt x="8410" y="252"/>
                    <a:pt x="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98975" y="3277225"/>
              <a:ext cx="370675" cy="404200"/>
            </a:xfrm>
            <a:custGeom>
              <a:avLst/>
              <a:gdLst/>
              <a:ahLst/>
              <a:cxnLst/>
              <a:rect l="l" t="t" r="r" b="b"/>
              <a:pathLst>
                <a:path w="14827" h="16168" extrusionOk="0">
                  <a:moveTo>
                    <a:pt x="497" y="1"/>
                  </a:moveTo>
                  <a:cubicBezTo>
                    <a:pt x="326" y="5290"/>
                    <a:pt x="163" y="10564"/>
                    <a:pt x="1" y="15853"/>
                  </a:cubicBezTo>
                  <a:cubicBezTo>
                    <a:pt x="4806" y="16002"/>
                    <a:pt x="9606" y="16112"/>
                    <a:pt x="14418" y="16167"/>
                  </a:cubicBezTo>
                  <a:cubicBezTo>
                    <a:pt x="14555" y="10891"/>
                    <a:pt x="14689" y="5602"/>
                    <a:pt x="14826" y="313"/>
                  </a:cubicBezTo>
                  <a:cubicBezTo>
                    <a:pt x="10053" y="260"/>
                    <a:pt x="5268" y="151"/>
                    <a:pt x="497" y="1"/>
                  </a:cubicBezTo>
                  <a:close/>
                </a:path>
              </a:pathLst>
            </a:custGeom>
            <a:solidFill>
              <a:srgbClr val="2D3837">
                <a:alpha val="23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3"/>
          <p:cNvGrpSpPr/>
          <p:nvPr/>
        </p:nvGrpSpPr>
        <p:grpSpPr>
          <a:xfrm>
            <a:off x="7627294" y="3776752"/>
            <a:ext cx="1210675" cy="406025"/>
            <a:chOff x="498775" y="3917875"/>
            <a:chExt cx="1210675" cy="406025"/>
          </a:xfrm>
        </p:grpSpPr>
        <p:sp>
          <p:nvSpPr>
            <p:cNvPr id="631" name="Google Shape;631;p33"/>
            <p:cNvSpPr/>
            <p:nvPr/>
          </p:nvSpPr>
          <p:spPr>
            <a:xfrm>
              <a:off x="498775" y="3917875"/>
              <a:ext cx="1210675" cy="406025"/>
            </a:xfrm>
            <a:custGeom>
              <a:avLst/>
              <a:gdLst/>
              <a:ahLst/>
              <a:cxnLst/>
              <a:rect l="l" t="t" r="r" b="b"/>
              <a:pathLst>
                <a:path w="48427" h="16241" extrusionOk="0">
                  <a:moveTo>
                    <a:pt x="503" y="1"/>
                  </a:moveTo>
                  <a:cubicBezTo>
                    <a:pt x="340" y="5290"/>
                    <a:pt x="165" y="10579"/>
                    <a:pt x="0" y="15853"/>
                  </a:cubicBezTo>
                  <a:cubicBezTo>
                    <a:pt x="8070" y="16111"/>
                    <a:pt x="16142" y="16241"/>
                    <a:pt x="24214" y="16241"/>
                  </a:cubicBezTo>
                  <a:cubicBezTo>
                    <a:pt x="32287" y="16241"/>
                    <a:pt x="40359" y="16111"/>
                    <a:pt x="48427" y="15853"/>
                  </a:cubicBezTo>
                  <a:cubicBezTo>
                    <a:pt x="48264" y="10579"/>
                    <a:pt x="48102" y="5290"/>
                    <a:pt x="47939" y="1"/>
                  </a:cubicBezTo>
                  <a:cubicBezTo>
                    <a:pt x="40032" y="253"/>
                    <a:pt x="32127" y="379"/>
                    <a:pt x="24221" y="379"/>
                  </a:cubicBezTo>
                  <a:cubicBezTo>
                    <a:pt x="16315" y="379"/>
                    <a:pt x="8410" y="253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98825" y="3917875"/>
              <a:ext cx="370825" cy="404500"/>
            </a:xfrm>
            <a:custGeom>
              <a:avLst/>
              <a:gdLst/>
              <a:ahLst/>
              <a:cxnLst/>
              <a:rect l="l" t="t" r="r" b="b"/>
              <a:pathLst>
                <a:path w="14833" h="16180" extrusionOk="0">
                  <a:moveTo>
                    <a:pt x="503" y="1"/>
                  </a:moveTo>
                  <a:cubicBezTo>
                    <a:pt x="325" y="5290"/>
                    <a:pt x="163" y="10579"/>
                    <a:pt x="0" y="15853"/>
                  </a:cubicBezTo>
                  <a:cubicBezTo>
                    <a:pt x="4812" y="16017"/>
                    <a:pt x="9612" y="16114"/>
                    <a:pt x="14424" y="16180"/>
                  </a:cubicBezTo>
                  <a:cubicBezTo>
                    <a:pt x="14561" y="10893"/>
                    <a:pt x="14697" y="5617"/>
                    <a:pt x="14832" y="328"/>
                  </a:cubicBezTo>
                  <a:cubicBezTo>
                    <a:pt x="10061" y="259"/>
                    <a:pt x="5274" y="150"/>
                    <a:pt x="503" y="1"/>
                  </a:cubicBezTo>
                  <a:close/>
                </a:path>
              </a:pathLst>
            </a:custGeom>
            <a:solidFill>
              <a:srgbClr val="2D3837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566;p29"/>
          <p:cNvSpPr txBox="1">
            <a:spLocks noGrp="1"/>
          </p:cNvSpPr>
          <p:nvPr>
            <p:ph type="title"/>
          </p:nvPr>
        </p:nvSpPr>
        <p:spPr>
          <a:xfrm>
            <a:off x="1070950" y="619310"/>
            <a:ext cx="73623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bg2"/>
                </a:solidFill>
              </a:rPr>
              <a:t>02</a:t>
            </a:r>
            <a:r>
              <a:rPr lang="en" dirty="0" smtClean="0"/>
              <a:t>  Gestion des Risques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3"/>
          <p:cNvSpPr txBox="1">
            <a:spLocks noGrp="1"/>
          </p:cNvSpPr>
          <p:nvPr>
            <p:ph type="subTitle" idx="2"/>
          </p:nvPr>
        </p:nvSpPr>
        <p:spPr>
          <a:xfrm>
            <a:off x="1133773" y="2265739"/>
            <a:ext cx="3259472" cy="2239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-Des etudiants ayant une anomalies qui ne pourront pas saisir en ligne leurs requetes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-Des etudiants qui ne savent pas saisir et ne connaissent pas le processus de requetes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-manque d’appareils electroniques et pertubation du reseau</a:t>
            </a:r>
            <a:endParaRPr dirty="0"/>
          </a:p>
        </p:txBody>
      </p:sp>
      <p:sp>
        <p:nvSpPr>
          <p:cNvPr id="622" name="Google Shape;622;p33"/>
          <p:cNvSpPr txBox="1">
            <a:spLocks noGrp="1"/>
          </p:cNvSpPr>
          <p:nvPr>
            <p:ph type="subTitle" idx="1"/>
          </p:nvPr>
        </p:nvSpPr>
        <p:spPr>
          <a:xfrm>
            <a:off x="2558805" y="1314307"/>
            <a:ext cx="4337237" cy="4632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IDENTIFICATION DU </a:t>
            </a:r>
            <a:r>
              <a:rPr lang="en" sz="1800" dirty="0" smtClean="0"/>
              <a:t>RISQUES</a:t>
            </a:r>
            <a:endParaRPr sz="1800" dirty="0"/>
          </a:p>
        </p:txBody>
      </p:sp>
      <p:grpSp>
        <p:nvGrpSpPr>
          <p:cNvPr id="627" name="Google Shape;627;p33"/>
          <p:cNvGrpSpPr/>
          <p:nvPr/>
        </p:nvGrpSpPr>
        <p:grpSpPr>
          <a:xfrm>
            <a:off x="7627294" y="522046"/>
            <a:ext cx="1210675" cy="405800"/>
            <a:chOff x="498775" y="3277225"/>
            <a:chExt cx="1210675" cy="405800"/>
          </a:xfrm>
        </p:grpSpPr>
        <p:sp>
          <p:nvSpPr>
            <p:cNvPr id="628" name="Google Shape;628;p33"/>
            <p:cNvSpPr/>
            <p:nvPr/>
          </p:nvSpPr>
          <p:spPr>
            <a:xfrm>
              <a:off x="498775" y="3277225"/>
              <a:ext cx="1210675" cy="405800"/>
            </a:xfrm>
            <a:custGeom>
              <a:avLst/>
              <a:gdLst/>
              <a:ahLst/>
              <a:cxnLst/>
              <a:rect l="l" t="t" r="r" b="b"/>
              <a:pathLst>
                <a:path w="48427" h="16232" extrusionOk="0">
                  <a:moveTo>
                    <a:pt x="503" y="1"/>
                  </a:moveTo>
                  <a:cubicBezTo>
                    <a:pt x="334" y="5290"/>
                    <a:pt x="171" y="10564"/>
                    <a:pt x="0" y="15853"/>
                  </a:cubicBezTo>
                  <a:cubicBezTo>
                    <a:pt x="8070" y="16105"/>
                    <a:pt x="16142" y="16231"/>
                    <a:pt x="24214" y="16231"/>
                  </a:cubicBezTo>
                  <a:cubicBezTo>
                    <a:pt x="32287" y="16231"/>
                    <a:pt x="40359" y="16105"/>
                    <a:pt x="48427" y="15853"/>
                  </a:cubicBezTo>
                  <a:cubicBezTo>
                    <a:pt x="48264" y="10564"/>
                    <a:pt x="48102" y="5290"/>
                    <a:pt x="47937" y="1"/>
                  </a:cubicBezTo>
                  <a:cubicBezTo>
                    <a:pt x="40031" y="252"/>
                    <a:pt x="32126" y="378"/>
                    <a:pt x="24221" y="378"/>
                  </a:cubicBezTo>
                  <a:cubicBezTo>
                    <a:pt x="16315" y="378"/>
                    <a:pt x="8410" y="252"/>
                    <a:pt x="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98975" y="3277225"/>
              <a:ext cx="370675" cy="404200"/>
            </a:xfrm>
            <a:custGeom>
              <a:avLst/>
              <a:gdLst/>
              <a:ahLst/>
              <a:cxnLst/>
              <a:rect l="l" t="t" r="r" b="b"/>
              <a:pathLst>
                <a:path w="14827" h="16168" extrusionOk="0">
                  <a:moveTo>
                    <a:pt x="497" y="1"/>
                  </a:moveTo>
                  <a:cubicBezTo>
                    <a:pt x="326" y="5290"/>
                    <a:pt x="163" y="10564"/>
                    <a:pt x="1" y="15853"/>
                  </a:cubicBezTo>
                  <a:cubicBezTo>
                    <a:pt x="4806" y="16002"/>
                    <a:pt x="9606" y="16112"/>
                    <a:pt x="14418" y="16167"/>
                  </a:cubicBezTo>
                  <a:cubicBezTo>
                    <a:pt x="14555" y="10891"/>
                    <a:pt x="14689" y="5602"/>
                    <a:pt x="14826" y="313"/>
                  </a:cubicBezTo>
                  <a:cubicBezTo>
                    <a:pt x="10053" y="260"/>
                    <a:pt x="5268" y="151"/>
                    <a:pt x="497" y="1"/>
                  </a:cubicBezTo>
                  <a:close/>
                </a:path>
              </a:pathLst>
            </a:custGeom>
            <a:solidFill>
              <a:srgbClr val="2D3837">
                <a:alpha val="23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3"/>
          <p:cNvGrpSpPr/>
          <p:nvPr/>
        </p:nvGrpSpPr>
        <p:grpSpPr>
          <a:xfrm>
            <a:off x="7627293" y="4236760"/>
            <a:ext cx="1210675" cy="406025"/>
            <a:chOff x="498775" y="3917875"/>
            <a:chExt cx="1210675" cy="406025"/>
          </a:xfrm>
        </p:grpSpPr>
        <p:sp>
          <p:nvSpPr>
            <p:cNvPr id="631" name="Google Shape;631;p33"/>
            <p:cNvSpPr/>
            <p:nvPr/>
          </p:nvSpPr>
          <p:spPr>
            <a:xfrm>
              <a:off x="498775" y="3917875"/>
              <a:ext cx="1210675" cy="406025"/>
            </a:xfrm>
            <a:custGeom>
              <a:avLst/>
              <a:gdLst/>
              <a:ahLst/>
              <a:cxnLst/>
              <a:rect l="l" t="t" r="r" b="b"/>
              <a:pathLst>
                <a:path w="48427" h="16241" extrusionOk="0">
                  <a:moveTo>
                    <a:pt x="503" y="1"/>
                  </a:moveTo>
                  <a:cubicBezTo>
                    <a:pt x="340" y="5290"/>
                    <a:pt x="165" y="10579"/>
                    <a:pt x="0" y="15853"/>
                  </a:cubicBezTo>
                  <a:cubicBezTo>
                    <a:pt x="8070" y="16111"/>
                    <a:pt x="16142" y="16241"/>
                    <a:pt x="24214" y="16241"/>
                  </a:cubicBezTo>
                  <a:cubicBezTo>
                    <a:pt x="32287" y="16241"/>
                    <a:pt x="40359" y="16111"/>
                    <a:pt x="48427" y="15853"/>
                  </a:cubicBezTo>
                  <a:cubicBezTo>
                    <a:pt x="48264" y="10579"/>
                    <a:pt x="48102" y="5290"/>
                    <a:pt x="47939" y="1"/>
                  </a:cubicBezTo>
                  <a:cubicBezTo>
                    <a:pt x="40032" y="253"/>
                    <a:pt x="32127" y="379"/>
                    <a:pt x="24221" y="379"/>
                  </a:cubicBezTo>
                  <a:cubicBezTo>
                    <a:pt x="16315" y="379"/>
                    <a:pt x="8410" y="253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98825" y="3917875"/>
              <a:ext cx="370825" cy="404500"/>
            </a:xfrm>
            <a:custGeom>
              <a:avLst/>
              <a:gdLst/>
              <a:ahLst/>
              <a:cxnLst/>
              <a:rect l="l" t="t" r="r" b="b"/>
              <a:pathLst>
                <a:path w="14833" h="16180" extrusionOk="0">
                  <a:moveTo>
                    <a:pt x="503" y="1"/>
                  </a:moveTo>
                  <a:cubicBezTo>
                    <a:pt x="325" y="5290"/>
                    <a:pt x="163" y="10579"/>
                    <a:pt x="0" y="15853"/>
                  </a:cubicBezTo>
                  <a:cubicBezTo>
                    <a:pt x="4812" y="16017"/>
                    <a:pt x="9612" y="16114"/>
                    <a:pt x="14424" y="16180"/>
                  </a:cubicBezTo>
                  <a:cubicBezTo>
                    <a:pt x="14561" y="10893"/>
                    <a:pt x="14697" y="5617"/>
                    <a:pt x="14832" y="328"/>
                  </a:cubicBezTo>
                  <a:cubicBezTo>
                    <a:pt x="10061" y="259"/>
                    <a:pt x="5274" y="150"/>
                    <a:pt x="503" y="1"/>
                  </a:cubicBezTo>
                  <a:close/>
                </a:path>
              </a:pathLst>
            </a:custGeom>
            <a:solidFill>
              <a:srgbClr val="2D3837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566;p29"/>
          <p:cNvSpPr txBox="1">
            <a:spLocks noGrp="1"/>
          </p:cNvSpPr>
          <p:nvPr>
            <p:ph type="title"/>
          </p:nvPr>
        </p:nvSpPr>
        <p:spPr>
          <a:xfrm>
            <a:off x="1889098" y="535611"/>
            <a:ext cx="73623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bg2"/>
                </a:solidFill>
              </a:rPr>
              <a:t>02</a:t>
            </a:r>
            <a:r>
              <a:rPr lang="en" dirty="0" smtClean="0"/>
              <a:t>  Gestion des Risques</a:t>
            </a:r>
            <a:endParaRPr dirty="0"/>
          </a:p>
        </p:txBody>
      </p:sp>
      <p:sp>
        <p:nvSpPr>
          <p:cNvPr id="19" name="Google Shape;622;p33"/>
          <p:cNvSpPr txBox="1">
            <a:spLocks noGrp="1"/>
          </p:cNvSpPr>
          <p:nvPr>
            <p:ph type="subTitle" idx="1"/>
          </p:nvPr>
        </p:nvSpPr>
        <p:spPr>
          <a:xfrm>
            <a:off x="541251" y="1802494"/>
            <a:ext cx="4337237" cy="4632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RISQUES LIEES A L’UTILISATEUR</a:t>
            </a:r>
            <a:endParaRPr sz="1400" dirty="0"/>
          </a:p>
        </p:txBody>
      </p:sp>
      <p:sp>
        <p:nvSpPr>
          <p:cNvPr id="21" name="Google Shape;622;p33"/>
          <p:cNvSpPr txBox="1">
            <a:spLocks noGrp="1"/>
          </p:cNvSpPr>
          <p:nvPr>
            <p:ph type="subTitle" idx="1"/>
          </p:nvPr>
        </p:nvSpPr>
        <p:spPr>
          <a:xfrm>
            <a:off x="4393245" y="1819632"/>
            <a:ext cx="4337237" cy="4632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RISQUES LIEES AU SYSTEME</a:t>
            </a:r>
            <a:endParaRPr sz="1400" dirty="0"/>
          </a:p>
        </p:txBody>
      </p:sp>
      <p:sp>
        <p:nvSpPr>
          <p:cNvPr id="6" name="Rectangle 5"/>
          <p:cNvSpPr/>
          <p:nvPr/>
        </p:nvSpPr>
        <p:spPr>
          <a:xfrm>
            <a:off x="4582321" y="2919060"/>
            <a:ext cx="3815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latin typeface="Sen" panose="020B0604020202020204" charset="0"/>
              </a:rPr>
              <a:t>Accès </a:t>
            </a:r>
            <a:r>
              <a:rPr lang="fr-FR" sz="1200" b="1" dirty="0">
                <a:latin typeface="Sen" panose="020B0604020202020204" charset="0"/>
              </a:rPr>
              <a:t>non autorisé</a:t>
            </a:r>
            <a:r>
              <a:rPr lang="fr-FR" sz="1200" dirty="0">
                <a:latin typeface="Sen" panose="020B0604020202020204" charset="0"/>
              </a:rPr>
              <a:t> : Des étudiants ou des tiers non autorisés pourraient tenter d'accéder à des informations sensibles.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15169" y="2256683"/>
            <a:ext cx="3815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200" b="1" dirty="0" smtClean="0">
                <a:solidFill>
                  <a:schemeClr val="tx1"/>
                </a:solidFill>
                <a:latin typeface="Sen" panose="020B0604020202020204" charset="0"/>
              </a:rPr>
              <a:t>Intégrité </a:t>
            </a:r>
            <a:r>
              <a:rPr lang="fr-FR" sz="1200" b="1" dirty="0">
                <a:solidFill>
                  <a:schemeClr val="tx1"/>
                </a:solidFill>
                <a:latin typeface="Sen" panose="020B0604020202020204" charset="0"/>
              </a:rPr>
              <a:t>des données</a:t>
            </a:r>
            <a:r>
              <a:rPr lang="fr-FR" sz="1200" dirty="0">
                <a:solidFill>
                  <a:schemeClr val="tx1"/>
                </a:solidFill>
                <a:latin typeface="Sen" panose="020B0604020202020204" charset="0"/>
              </a:rPr>
              <a:t> : Les erreurs dans la manipulation des données pourraient entraîner des incohérences dans les résultats.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6810" y="361689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b="1" dirty="0">
                <a:solidFill>
                  <a:schemeClr val="tx1"/>
                </a:solidFill>
                <a:latin typeface="Sen" panose="020B0604020202020204" charset="0"/>
              </a:rPr>
              <a:t>Incompatibilité des technologies</a:t>
            </a:r>
            <a:r>
              <a:rPr lang="fr-FR" sz="1200" dirty="0">
                <a:solidFill>
                  <a:schemeClr val="tx1"/>
                </a:solidFill>
                <a:latin typeface="Sen" panose="020B0604020202020204" charset="0"/>
              </a:rPr>
              <a:t> : Des problèmes d'incompatibilité entre les composants technologiques, tels que les versions de </a:t>
            </a:r>
            <a:r>
              <a:rPr lang="fr-FR" sz="1200" dirty="0" err="1">
                <a:solidFill>
                  <a:schemeClr val="tx1"/>
                </a:solidFill>
                <a:latin typeface="Sen" panose="020B0604020202020204" charset="0"/>
              </a:rPr>
              <a:t>Laravel</a:t>
            </a:r>
            <a:r>
              <a:rPr lang="fr-FR" sz="1200" dirty="0">
                <a:solidFill>
                  <a:schemeClr val="tx1"/>
                </a:solidFill>
                <a:latin typeface="Sen" panose="020B0604020202020204" charset="0"/>
              </a:rPr>
              <a:t>, les bases de données, les bibliothèques, etc.</a:t>
            </a:r>
            <a:endParaRPr lang="en-US" sz="1200" dirty="0">
              <a:solidFill>
                <a:schemeClr val="tx1"/>
              </a:solidFill>
              <a:latin typeface="Se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7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96177" y="647599"/>
            <a:ext cx="50433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b="1" dirty="0" smtClean="0">
                <a:solidFill>
                  <a:schemeClr val="bg2"/>
                </a:solidFill>
                <a:latin typeface="Sen" panose="020B0604020202020204" charset="0"/>
              </a:rPr>
              <a:t>03</a:t>
            </a:r>
            <a:r>
              <a:rPr lang="en" dirty="0" smtClean="0"/>
              <a:t>  </a:t>
            </a:r>
            <a:r>
              <a:rPr lang="en-US" sz="2800" b="1" dirty="0" smtClean="0">
                <a:latin typeface="Sen" panose="020B0604020202020204" charset="0"/>
              </a:rPr>
              <a:t>P</a:t>
            </a:r>
            <a:r>
              <a:rPr lang="en" sz="2800" b="1" dirty="0" smtClean="0">
                <a:latin typeface="Sen" panose="020B0604020202020204" charset="0"/>
              </a:rPr>
              <a:t>lannification du projet</a:t>
            </a:r>
            <a:endParaRPr lang="en-US" sz="2800" b="1" dirty="0">
              <a:latin typeface="Sen" panose="020B060402020202020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34" y="2354899"/>
            <a:ext cx="3952558" cy="15227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6" y="1460583"/>
            <a:ext cx="3015200" cy="2784585"/>
          </a:xfrm>
          <a:prstGeom prst="rect">
            <a:avLst/>
          </a:prstGeom>
        </p:spPr>
      </p:pic>
      <p:sp>
        <p:nvSpPr>
          <p:cNvPr id="23" name="Google Shape;747;p41"/>
          <p:cNvSpPr txBox="1">
            <a:spLocks/>
          </p:cNvSpPr>
          <p:nvPr/>
        </p:nvSpPr>
        <p:spPr>
          <a:xfrm>
            <a:off x="4838511" y="1511041"/>
            <a:ext cx="2960003" cy="780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 smtClean="0">
                <a:latin typeface="Sen" panose="020B0604020202020204" charset="0"/>
              </a:rPr>
              <a:t>DIAGRAMME DE GANT</a:t>
            </a:r>
            <a:endParaRPr lang="en-US" sz="2000" b="1" dirty="0">
              <a:latin typeface="Sen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4"/>
          <p:cNvSpPr txBox="1">
            <a:spLocks noGrp="1"/>
          </p:cNvSpPr>
          <p:nvPr>
            <p:ph type="title"/>
          </p:nvPr>
        </p:nvSpPr>
        <p:spPr>
          <a:xfrm>
            <a:off x="1060390" y="487091"/>
            <a:ext cx="73623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bg2"/>
                </a:solidFill>
              </a:rPr>
              <a:t>04</a:t>
            </a:r>
            <a:r>
              <a:rPr lang="en" dirty="0" smtClean="0"/>
              <a:t>-ARCHITECTURE DU SYSTEME</a:t>
            </a:r>
            <a:endParaRPr dirty="0"/>
          </a:p>
        </p:txBody>
      </p:sp>
      <p:pic>
        <p:nvPicPr>
          <p:cNvPr id="800" name="Google Shape;800;p44" title="Points scored">
            <a:hlinkClick r:id="rId3"/>
          </p:cNvPr>
          <p:cNvPicPr preferRelativeResize="0"/>
          <p:nvPr/>
        </p:nvPicPr>
        <p:blipFill>
          <a:blip r:embed="rId4">
            <a:alphaModFix/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3725" y="1375877"/>
            <a:ext cx="1176119" cy="10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44"/>
          <p:cNvSpPr txBox="1"/>
          <p:nvPr/>
        </p:nvSpPr>
        <p:spPr>
          <a:xfrm>
            <a:off x="1098142" y="2819210"/>
            <a:ext cx="1160176" cy="2856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modele</a:t>
            </a:r>
            <a:endParaRPr b="1" dirty="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807" name="Google Shape;807;p44"/>
          <p:cNvSpPr txBox="1"/>
          <p:nvPr/>
        </p:nvSpPr>
        <p:spPr>
          <a:xfrm>
            <a:off x="1098142" y="3534659"/>
            <a:ext cx="1172990" cy="2783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3"/>
                </a:solidFill>
                <a:latin typeface="Sen"/>
                <a:ea typeface="Sen"/>
                <a:cs typeface="Sen"/>
                <a:sym typeface="Sen"/>
              </a:rPr>
              <a:t>vue</a:t>
            </a:r>
            <a:endParaRPr b="1" dirty="0">
              <a:solidFill>
                <a:schemeClr val="accent3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56059" y="1641651"/>
            <a:ext cx="34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en" panose="020B0604020202020204" charset="0"/>
              </a:rPr>
              <a:t>M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1785" y="1513886"/>
            <a:ext cx="357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chemeClr val="accent3"/>
                </a:solidFill>
                <a:latin typeface="Sen" panose="020B0604020202020204" charset="0"/>
              </a:rPr>
              <a:t>V</a:t>
            </a:r>
            <a:endParaRPr lang="en-US" sz="2000" dirty="0">
              <a:solidFill>
                <a:schemeClr val="accent3"/>
              </a:solidFill>
              <a:latin typeface="Sen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78526" y="1978899"/>
            <a:ext cx="352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accent3"/>
                </a:solidFill>
                <a:latin typeface="Sen" panose="020B0604020202020204" charset="0"/>
              </a:rPr>
              <a:t>C</a:t>
            </a:r>
            <a:endParaRPr lang="en-US" sz="2000" dirty="0">
              <a:solidFill>
                <a:schemeClr val="accent3"/>
              </a:solidFill>
              <a:latin typeface="Sen" panose="020B0604020202020204" charset="0"/>
            </a:endParaRPr>
          </a:p>
        </p:txBody>
      </p:sp>
      <p:sp>
        <p:nvSpPr>
          <p:cNvPr id="25" name="Google Shape;804;p44"/>
          <p:cNvSpPr txBox="1"/>
          <p:nvPr/>
        </p:nvSpPr>
        <p:spPr>
          <a:xfrm>
            <a:off x="1098142" y="4280845"/>
            <a:ext cx="1172990" cy="2516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rPr>
              <a:t>controleur</a:t>
            </a:r>
            <a:endParaRPr b="1" dirty="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9415" y="2620294"/>
            <a:ext cx="25541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Le modèle représente la </a:t>
            </a:r>
            <a:r>
              <a:rPr lang="fr-FR" sz="1000" dirty="0" smtClean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logique, </a:t>
            </a:r>
            <a:r>
              <a:rPr lang="fr-FR" sz="1000" dirty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les règles de gestion et les opérations qui traitent </a:t>
            </a:r>
            <a:r>
              <a:rPr lang="fr-FR" sz="1000" dirty="0" smtClean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les </a:t>
            </a:r>
            <a:r>
              <a:rPr lang="fr-FR" sz="1000" dirty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données.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Sen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9415" y="3185520"/>
            <a:ext cx="26722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La vue est responsable de la présentation de </a:t>
            </a:r>
            <a:r>
              <a:rPr lang="fr-FR" sz="1000" dirty="0" smtClean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l'information, </a:t>
            </a:r>
            <a:r>
              <a:rPr lang="fr-FR" sz="1000" dirty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Elle </a:t>
            </a:r>
            <a:r>
              <a:rPr lang="fr-FR" sz="1000" dirty="0" smtClean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affichera </a:t>
            </a:r>
            <a:r>
              <a:rPr lang="fr-FR" sz="1000" dirty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les données provenant du </a:t>
            </a:r>
            <a:r>
              <a:rPr lang="fr-FR" sz="1000" dirty="0" smtClean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modèle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Sen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9414" y="3957679"/>
            <a:ext cx="2672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Il </a:t>
            </a:r>
            <a:r>
              <a:rPr lang="fr-FR" sz="900" dirty="0" err="1" smtClean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reçevra</a:t>
            </a:r>
            <a:r>
              <a:rPr lang="fr-FR" sz="900" dirty="0" smtClean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 </a:t>
            </a:r>
            <a:r>
              <a:rPr lang="fr-FR" sz="900" dirty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les </a:t>
            </a:r>
            <a:r>
              <a:rPr lang="fr-FR" sz="900" dirty="0" err="1" smtClean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donnees</a:t>
            </a:r>
            <a:r>
              <a:rPr lang="fr-FR" sz="900" dirty="0" smtClean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 de </a:t>
            </a:r>
            <a:r>
              <a:rPr lang="fr-FR" sz="900" dirty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la vue, </a:t>
            </a:r>
            <a:r>
              <a:rPr lang="fr-FR" sz="900" dirty="0" smtClean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traitera </a:t>
            </a:r>
            <a:r>
              <a:rPr lang="fr-FR" sz="900" dirty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ces entrées, </a:t>
            </a:r>
            <a:r>
              <a:rPr lang="fr-FR" sz="900" dirty="0" smtClean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interagira </a:t>
            </a:r>
            <a:r>
              <a:rPr lang="fr-FR" sz="900" dirty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avec le </a:t>
            </a:r>
            <a:r>
              <a:rPr lang="fr-FR" sz="900" dirty="0" smtClean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modèle, </a:t>
            </a:r>
            <a:r>
              <a:rPr lang="fr-FR" sz="900" dirty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puis </a:t>
            </a:r>
            <a:r>
              <a:rPr lang="fr-FR" sz="900" dirty="0" smtClean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mettra </a:t>
            </a:r>
            <a:r>
              <a:rPr lang="fr-FR" sz="900" dirty="0">
                <a:solidFill>
                  <a:schemeClr val="bg1">
                    <a:lumMod val="75000"/>
                  </a:schemeClr>
                </a:solidFill>
                <a:latin typeface="Sen" panose="020B0604020202020204" charset="0"/>
              </a:rPr>
              <a:t>à jour la vue pour refléter les modifications.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n" panose="020B0604020202020204" charset="0"/>
            </a:endParaRPr>
          </a:p>
        </p:txBody>
      </p:sp>
      <p:sp>
        <p:nvSpPr>
          <p:cNvPr id="29" name="Google Shape;747;p41"/>
          <p:cNvSpPr txBox="1">
            <a:spLocks/>
          </p:cNvSpPr>
          <p:nvPr/>
        </p:nvSpPr>
        <p:spPr>
          <a:xfrm>
            <a:off x="661749" y="1527910"/>
            <a:ext cx="2960003" cy="780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 smtClean="0">
                <a:latin typeface="Sen" panose="020B0604020202020204" charset="0"/>
              </a:rPr>
              <a:t>MODELE D’ARICHITECTURE</a:t>
            </a:r>
            <a:endParaRPr lang="en-US" sz="2000" b="1" dirty="0">
              <a:latin typeface="Sen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8184" y="1518268"/>
            <a:ext cx="39835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Sen" panose="020B0604020202020204" charset="0"/>
              </a:rPr>
              <a:t>DIAGRAMME DE DEPLOIEMENT</a:t>
            </a:r>
            <a:endParaRPr lang="en-US" sz="2000" b="1" dirty="0">
              <a:latin typeface="Sen" panose="020B060402020202020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45" y="2378066"/>
            <a:ext cx="3235780" cy="21742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"/>
          <p:cNvSpPr txBox="1">
            <a:spLocks noGrp="1"/>
          </p:cNvSpPr>
          <p:nvPr>
            <p:ph type="title"/>
          </p:nvPr>
        </p:nvSpPr>
        <p:spPr>
          <a:xfrm>
            <a:off x="1711145" y="1771508"/>
            <a:ext cx="4996760" cy="14914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 D’UTILISATION</a:t>
            </a:r>
            <a:endParaRPr dirty="0"/>
          </a:p>
        </p:txBody>
      </p:sp>
      <p:sp>
        <p:nvSpPr>
          <p:cNvPr id="599" name="Google Shape;599;p31"/>
          <p:cNvSpPr txBox="1">
            <a:spLocks noGrp="1"/>
          </p:cNvSpPr>
          <p:nvPr>
            <p:ph type="title" idx="2"/>
          </p:nvPr>
        </p:nvSpPr>
        <p:spPr>
          <a:xfrm>
            <a:off x="2181140" y="1713107"/>
            <a:ext cx="12345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600" name="Google Shape;600;p31"/>
          <p:cNvGrpSpPr/>
          <p:nvPr/>
        </p:nvGrpSpPr>
        <p:grpSpPr>
          <a:xfrm rot="1143385">
            <a:off x="7208973" y="368528"/>
            <a:ext cx="1552479" cy="1493404"/>
            <a:chOff x="2909825" y="3371600"/>
            <a:chExt cx="1552475" cy="1493400"/>
          </a:xfrm>
        </p:grpSpPr>
        <p:sp>
          <p:nvSpPr>
            <p:cNvPr id="601" name="Google Shape;601;p31"/>
            <p:cNvSpPr/>
            <p:nvPr/>
          </p:nvSpPr>
          <p:spPr>
            <a:xfrm>
              <a:off x="2909825" y="3630600"/>
              <a:ext cx="1324750" cy="1231925"/>
            </a:xfrm>
            <a:custGeom>
              <a:avLst/>
              <a:gdLst/>
              <a:ahLst/>
              <a:cxnLst/>
              <a:rect l="l" t="t" r="r" b="b"/>
              <a:pathLst>
                <a:path w="52990" h="49277" extrusionOk="0">
                  <a:moveTo>
                    <a:pt x="1" y="0"/>
                  </a:moveTo>
                  <a:lnTo>
                    <a:pt x="1" y="40079"/>
                  </a:lnTo>
                  <a:cubicBezTo>
                    <a:pt x="647" y="39863"/>
                    <a:pt x="1395" y="39271"/>
                    <a:pt x="1817" y="39230"/>
                  </a:cubicBezTo>
                  <a:cubicBezTo>
                    <a:pt x="2041" y="38647"/>
                    <a:pt x="2287" y="38448"/>
                    <a:pt x="2542" y="38448"/>
                  </a:cubicBezTo>
                  <a:cubicBezTo>
                    <a:pt x="3082" y="38448"/>
                    <a:pt x="3669" y="39337"/>
                    <a:pt x="4207" y="39337"/>
                  </a:cubicBezTo>
                  <a:cubicBezTo>
                    <a:pt x="4367" y="39337"/>
                    <a:pt x="4523" y="39258"/>
                    <a:pt x="4672" y="39053"/>
                  </a:cubicBezTo>
                  <a:cubicBezTo>
                    <a:pt x="5048" y="38563"/>
                    <a:pt x="5391" y="38389"/>
                    <a:pt x="5713" y="38389"/>
                  </a:cubicBezTo>
                  <a:cubicBezTo>
                    <a:pt x="6375" y="38389"/>
                    <a:pt x="6953" y="39119"/>
                    <a:pt x="7574" y="39352"/>
                  </a:cubicBezTo>
                  <a:cubicBezTo>
                    <a:pt x="7686" y="39298"/>
                    <a:pt x="7794" y="39274"/>
                    <a:pt x="7898" y="39274"/>
                  </a:cubicBezTo>
                  <a:cubicBezTo>
                    <a:pt x="8705" y="39274"/>
                    <a:pt x="9301" y="40711"/>
                    <a:pt x="10046" y="40711"/>
                  </a:cubicBezTo>
                  <a:cubicBezTo>
                    <a:pt x="10266" y="40711"/>
                    <a:pt x="10500" y="40585"/>
                    <a:pt x="10756" y="40257"/>
                  </a:cubicBezTo>
                  <a:cubicBezTo>
                    <a:pt x="10988" y="41001"/>
                    <a:pt x="11341" y="41162"/>
                    <a:pt x="11731" y="41162"/>
                  </a:cubicBezTo>
                  <a:cubicBezTo>
                    <a:pt x="12029" y="41162"/>
                    <a:pt x="12348" y="41068"/>
                    <a:pt x="12650" y="41068"/>
                  </a:cubicBezTo>
                  <a:cubicBezTo>
                    <a:pt x="12949" y="41068"/>
                    <a:pt x="13231" y="41160"/>
                    <a:pt x="13460" y="41527"/>
                  </a:cubicBezTo>
                  <a:cubicBezTo>
                    <a:pt x="14039" y="43142"/>
                    <a:pt x="14564" y="43783"/>
                    <a:pt x="15075" y="43783"/>
                  </a:cubicBezTo>
                  <a:cubicBezTo>
                    <a:pt x="15423" y="43783"/>
                    <a:pt x="15764" y="43486"/>
                    <a:pt x="16112" y="42997"/>
                  </a:cubicBezTo>
                  <a:cubicBezTo>
                    <a:pt x="17117" y="43191"/>
                    <a:pt x="17740" y="45144"/>
                    <a:pt x="18448" y="45144"/>
                  </a:cubicBezTo>
                  <a:cubicBezTo>
                    <a:pt x="18659" y="45144"/>
                    <a:pt x="18878" y="44971"/>
                    <a:pt x="19117" y="44526"/>
                  </a:cubicBezTo>
                  <a:cubicBezTo>
                    <a:pt x="20013" y="45865"/>
                    <a:pt x="20755" y="45219"/>
                    <a:pt x="22094" y="45796"/>
                  </a:cubicBezTo>
                  <a:cubicBezTo>
                    <a:pt x="22587" y="45476"/>
                    <a:pt x="22958" y="45330"/>
                    <a:pt x="23278" y="45330"/>
                  </a:cubicBezTo>
                  <a:cubicBezTo>
                    <a:pt x="23963" y="45330"/>
                    <a:pt x="24419" y="46001"/>
                    <a:pt x="25364" y="47082"/>
                  </a:cubicBezTo>
                  <a:cubicBezTo>
                    <a:pt x="25491" y="47008"/>
                    <a:pt x="25616" y="46975"/>
                    <a:pt x="25740" y="46975"/>
                  </a:cubicBezTo>
                  <a:cubicBezTo>
                    <a:pt x="26775" y="46975"/>
                    <a:pt x="27683" y="49277"/>
                    <a:pt x="28261" y="49277"/>
                  </a:cubicBezTo>
                  <a:cubicBezTo>
                    <a:pt x="28450" y="49277"/>
                    <a:pt x="28603" y="49033"/>
                    <a:pt x="28715" y="48386"/>
                  </a:cubicBezTo>
                  <a:cubicBezTo>
                    <a:pt x="28822" y="48480"/>
                    <a:pt x="28931" y="48536"/>
                    <a:pt x="29040" y="48596"/>
                  </a:cubicBezTo>
                  <a:cubicBezTo>
                    <a:pt x="29040" y="48596"/>
                    <a:pt x="30488" y="48983"/>
                    <a:pt x="34987" y="48983"/>
                  </a:cubicBezTo>
                  <a:cubicBezTo>
                    <a:pt x="36859" y="48983"/>
                    <a:pt x="39259" y="48916"/>
                    <a:pt x="42302" y="48726"/>
                  </a:cubicBezTo>
                  <a:cubicBezTo>
                    <a:pt x="52989" y="48061"/>
                    <a:pt x="46911" y="14941"/>
                    <a:pt x="46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38100" dir="4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909825" y="3371600"/>
              <a:ext cx="1552475" cy="1493400"/>
            </a:xfrm>
            <a:custGeom>
              <a:avLst/>
              <a:gdLst/>
              <a:ahLst/>
              <a:cxnLst/>
              <a:rect l="l" t="t" r="r" b="b"/>
              <a:pathLst>
                <a:path w="62099" h="59736" extrusionOk="0">
                  <a:moveTo>
                    <a:pt x="1" y="1"/>
                  </a:moveTo>
                  <a:lnTo>
                    <a:pt x="1" y="45056"/>
                  </a:lnTo>
                  <a:cubicBezTo>
                    <a:pt x="301" y="44678"/>
                    <a:pt x="498" y="44123"/>
                    <a:pt x="669" y="44123"/>
                  </a:cubicBezTo>
                  <a:cubicBezTo>
                    <a:pt x="734" y="44123"/>
                    <a:pt x="796" y="44205"/>
                    <a:pt x="858" y="44411"/>
                  </a:cubicBezTo>
                  <a:cubicBezTo>
                    <a:pt x="1232" y="44725"/>
                    <a:pt x="1514" y="44855"/>
                    <a:pt x="1766" y="44855"/>
                  </a:cubicBezTo>
                  <a:cubicBezTo>
                    <a:pt x="2270" y="44855"/>
                    <a:pt x="2652" y="44337"/>
                    <a:pt x="3399" y="43752"/>
                  </a:cubicBezTo>
                  <a:cubicBezTo>
                    <a:pt x="3889" y="43199"/>
                    <a:pt x="4276" y="42925"/>
                    <a:pt x="4673" y="42925"/>
                  </a:cubicBezTo>
                  <a:cubicBezTo>
                    <a:pt x="5052" y="42925"/>
                    <a:pt x="5440" y="43175"/>
                    <a:pt x="5936" y="43671"/>
                  </a:cubicBezTo>
                  <a:cubicBezTo>
                    <a:pt x="6419" y="44894"/>
                    <a:pt x="6727" y="45324"/>
                    <a:pt x="7034" y="45324"/>
                  </a:cubicBezTo>
                  <a:cubicBezTo>
                    <a:pt x="7426" y="45324"/>
                    <a:pt x="7815" y="44623"/>
                    <a:pt x="8566" y="43983"/>
                  </a:cubicBezTo>
                  <a:cubicBezTo>
                    <a:pt x="8905" y="44467"/>
                    <a:pt x="9267" y="44541"/>
                    <a:pt x="9624" y="44541"/>
                  </a:cubicBezTo>
                  <a:cubicBezTo>
                    <a:pt x="9781" y="44541"/>
                    <a:pt x="9937" y="44526"/>
                    <a:pt x="10091" y="44526"/>
                  </a:cubicBezTo>
                  <a:cubicBezTo>
                    <a:pt x="10408" y="44526"/>
                    <a:pt x="10712" y="44587"/>
                    <a:pt x="10985" y="44960"/>
                  </a:cubicBezTo>
                  <a:cubicBezTo>
                    <a:pt x="11013" y="44927"/>
                    <a:pt x="11043" y="44912"/>
                    <a:pt x="11076" y="44912"/>
                  </a:cubicBezTo>
                  <a:cubicBezTo>
                    <a:pt x="11441" y="44912"/>
                    <a:pt x="12138" y="46737"/>
                    <a:pt x="12641" y="46737"/>
                  </a:cubicBezTo>
                  <a:cubicBezTo>
                    <a:pt x="12757" y="46737"/>
                    <a:pt x="12862" y="46640"/>
                    <a:pt x="12951" y="46402"/>
                  </a:cubicBezTo>
                  <a:cubicBezTo>
                    <a:pt x="12956" y="46398"/>
                    <a:pt x="12963" y="46397"/>
                    <a:pt x="12970" y="46397"/>
                  </a:cubicBezTo>
                  <a:cubicBezTo>
                    <a:pt x="13153" y="46397"/>
                    <a:pt x="13770" y="47556"/>
                    <a:pt x="14779" y="48048"/>
                  </a:cubicBezTo>
                  <a:cubicBezTo>
                    <a:pt x="15031" y="47167"/>
                    <a:pt x="15238" y="46776"/>
                    <a:pt x="15445" y="46776"/>
                  </a:cubicBezTo>
                  <a:cubicBezTo>
                    <a:pt x="15512" y="46776"/>
                    <a:pt x="15579" y="46818"/>
                    <a:pt x="15648" y="46898"/>
                  </a:cubicBezTo>
                  <a:cubicBezTo>
                    <a:pt x="15921" y="47225"/>
                    <a:pt x="16227" y="48196"/>
                    <a:pt x="16661" y="49590"/>
                  </a:cubicBezTo>
                  <a:cubicBezTo>
                    <a:pt x="17042" y="49706"/>
                    <a:pt x="17363" y="50168"/>
                    <a:pt x="17682" y="50630"/>
                  </a:cubicBezTo>
                  <a:cubicBezTo>
                    <a:pt x="17818" y="50387"/>
                    <a:pt x="17932" y="50285"/>
                    <a:pt x="18062" y="50285"/>
                  </a:cubicBezTo>
                  <a:cubicBezTo>
                    <a:pt x="18239" y="50285"/>
                    <a:pt x="18446" y="50471"/>
                    <a:pt x="18783" y="50745"/>
                  </a:cubicBezTo>
                  <a:cubicBezTo>
                    <a:pt x="18805" y="50702"/>
                    <a:pt x="18831" y="50683"/>
                    <a:pt x="18861" y="50683"/>
                  </a:cubicBezTo>
                  <a:cubicBezTo>
                    <a:pt x="19065" y="50683"/>
                    <a:pt x="19427" y="51594"/>
                    <a:pt x="19670" y="51594"/>
                  </a:cubicBezTo>
                  <a:cubicBezTo>
                    <a:pt x="19671" y="51594"/>
                    <a:pt x="19672" y="51594"/>
                    <a:pt x="19673" y="51594"/>
                  </a:cubicBezTo>
                  <a:cubicBezTo>
                    <a:pt x="19733" y="51630"/>
                    <a:pt x="19789" y="51645"/>
                    <a:pt x="19842" y="51645"/>
                  </a:cubicBezTo>
                  <a:cubicBezTo>
                    <a:pt x="20109" y="51645"/>
                    <a:pt x="20296" y="51269"/>
                    <a:pt x="20442" y="51269"/>
                  </a:cubicBezTo>
                  <a:cubicBezTo>
                    <a:pt x="20489" y="51269"/>
                    <a:pt x="20531" y="51307"/>
                    <a:pt x="20571" y="51406"/>
                  </a:cubicBezTo>
                  <a:cubicBezTo>
                    <a:pt x="20584" y="51397"/>
                    <a:pt x="20596" y="51393"/>
                    <a:pt x="20608" y="51393"/>
                  </a:cubicBezTo>
                  <a:cubicBezTo>
                    <a:pt x="20785" y="51393"/>
                    <a:pt x="20847" y="52318"/>
                    <a:pt x="21034" y="52318"/>
                  </a:cubicBezTo>
                  <a:cubicBezTo>
                    <a:pt x="21113" y="52318"/>
                    <a:pt x="21212" y="52156"/>
                    <a:pt x="21352" y="51697"/>
                  </a:cubicBezTo>
                  <a:cubicBezTo>
                    <a:pt x="21425" y="51790"/>
                    <a:pt x="21527" y="51816"/>
                    <a:pt x="21641" y="51816"/>
                  </a:cubicBezTo>
                  <a:cubicBezTo>
                    <a:pt x="21787" y="51816"/>
                    <a:pt x="21951" y="51774"/>
                    <a:pt x="22098" y="51774"/>
                  </a:cubicBezTo>
                  <a:cubicBezTo>
                    <a:pt x="22222" y="51774"/>
                    <a:pt x="22334" y="51804"/>
                    <a:pt x="22412" y="51915"/>
                  </a:cubicBezTo>
                  <a:cubicBezTo>
                    <a:pt x="22546" y="51659"/>
                    <a:pt x="22689" y="51585"/>
                    <a:pt x="22838" y="51585"/>
                  </a:cubicBezTo>
                  <a:cubicBezTo>
                    <a:pt x="23042" y="51585"/>
                    <a:pt x="23256" y="51725"/>
                    <a:pt x="23466" y="51725"/>
                  </a:cubicBezTo>
                  <a:cubicBezTo>
                    <a:pt x="23516" y="51725"/>
                    <a:pt x="23566" y="51717"/>
                    <a:pt x="23616" y="51697"/>
                  </a:cubicBezTo>
                  <a:cubicBezTo>
                    <a:pt x="23701" y="51731"/>
                    <a:pt x="23783" y="51744"/>
                    <a:pt x="23863" y="51744"/>
                  </a:cubicBezTo>
                  <a:cubicBezTo>
                    <a:pt x="24087" y="51744"/>
                    <a:pt x="24293" y="51644"/>
                    <a:pt x="24465" y="51644"/>
                  </a:cubicBezTo>
                  <a:cubicBezTo>
                    <a:pt x="24623" y="51644"/>
                    <a:pt x="24753" y="51727"/>
                    <a:pt x="24846" y="52046"/>
                  </a:cubicBezTo>
                  <a:cubicBezTo>
                    <a:pt x="24875" y="51884"/>
                    <a:pt x="24920" y="51831"/>
                    <a:pt x="24982" y="51831"/>
                  </a:cubicBezTo>
                  <a:cubicBezTo>
                    <a:pt x="25102" y="51831"/>
                    <a:pt x="25285" y="52030"/>
                    <a:pt x="25537" y="52030"/>
                  </a:cubicBezTo>
                  <a:cubicBezTo>
                    <a:pt x="25644" y="52030"/>
                    <a:pt x="25763" y="51994"/>
                    <a:pt x="25894" y="51894"/>
                  </a:cubicBezTo>
                  <a:cubicBezTo>
                    <a:pt x="26288" y="52125"/>
                    <a:pt x="26504" y="54103"/>
                    <a:pt x="27103" y="55125"/>
                  </a:cubicBezTo>
                  <a:cubicBezTo>
                    <a:pt x="27246" y="55510"/>
                    <a:pt x="28029" y="57217"/>
                    <a:pt x="28952" y="57442"/>
                  </a:cubicBezTo>
                  <a:cubicBezTo>
                    <a:pt x="36129" y="59202"/>
                    <a:pt x="51907" y="59614"/>
                    <a:pt x="58502" y="59614"/>
                  </a:cubicBezTo>
                  <a:cubicBezTo>
                    <a:pt x="60289" y="59614"/>
                    <a:pt x="61402" y="59584"/>
                    <a:pt x="61486" y="59542"/>
                  </a:cubicBezTo>
                  <a:cubicBezTo>
                    <a:pt x="61593" y="59689"/>
                    <a:pt x="61699" y="59736"/>
                    <a:pt x="61802" y="59736"/>
                  </a:cubicBezTo>
                  <a:cubicBezTo>
                    <a:pt x="61907" y="59736"/>
                    <a:pt x="62008" y="59686"/>
                    <a:pt x="62098" y="59644"/>
                  </a:cubicBezTo>
                  <a:cubicBezTo>
                    <a:pt x="62098" y="18879"/>
                    <a:pt x="59977" y="26050"/>
                    <a:pt x="6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31"/>
          <p:cNvSpPr/>
          <p:nvPr/>
        </p:nvSpPr>
        <p:spPr>
          <a:xfrm rot="-2087951">
            <a:off x="1101603" y="3090005"/>
            <a:ext cx="205020" cy="584842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1"/>
          <p:cNvSpPr/>
          <p:nvPr/>
        </p:nvSpPr>
        <p:spPr>
          <a:xfrm rot="2153692">
            <a:off x="2046901" y="3950757"/>
            <a:ext cx="205035" cy="584925"/>
          </a:xfrm>
          <a:custGeom>
            <a:avLst/>
            <a:gdLst/>
            <a:ahLst/>
            <a:cxnLst/>
            <a:rect l="l" t="t" r="r" b="b"/>
            <a:pathLst>
              <a:path w="14097" h="40219" extrusionOk="0">
                <a:moveTo>
                  <a:pt x="8492" y="0"/>
                </a:moveTo>
                <a:cubicBezTo>
                  <a:pt x="8398" y="0"/>
                  <a:pt x="8305" y="2"/>
                  <a:pt x="8211" y="6"/>
                </a:cubicBezTo>
                <a:cubicBezTo>
                  <a:pt x="7612" y="28"/>
                  <a:pt x="7029" y="150"/>
                  <a:pt x="6473" y="361"/>
                </a:cubicBezTo>
                <a:cubicBezTo>
                  <a:pt x="5356" y="776"/>
                  <a:pt x="4404" y="1563"/>
                  <a:pt x="3752" y="2549"/>
                </a:cubicBezTo>
                <a:cubicBezTo>
                  <a:pt x="3427" y="3039"/>
                  <a:pt x="3194" y="3582"/>
                  <a:pt x="3031" y="4147"/>
                </a:cubicBezTo>
                <a:cubicBezTo>
                  <a:pt x="2950" y="4433"/>
                  <a:pt x="2909" y="4718"/>
                  <a:pt x="2869" y="5011"/>
                </a:cubicBezTo>
                <a:cubicBezTo>
                  <a:pt x="2856" y="5289"/>
                  <a:pt x="2828" y="5616"/>
                  <a:pt x="2841" y="5839"/>
                </a:cubicBezTo>
                <a:lnTo>
                  <a:pt x="2841" y="27048"/>
                </a:lnTo>
                <a:cubicBezTo>
                  <a:pt x="2828" y="27144"/>
                  <a:pt x="2841" y="27300"/>
                  <a:pt x="2856" y="27422"/>
                </a:cubicBezTo>
                <a:cubicBezTo>
                  <a:pt x="2869" y="27681"/>
                  <a:pt x="2909" y="27940"/>
                  <a:pt x="2978" y="28190"/>
                </a:cubicBezTo>
                <a:cubicBezTo>
                  <a:pt x="3235" y="29197"/>
                  <a:pt x="3889" y="30066"/>
                  <a:pt x="4719" y="30617"/>
                </a:cubicBezTo>
                <a:cubicBezTo>
                  <a:pt x="5418" y="31095"/>
                  <a:pt x="6255" y="31327"/>
                  <a:pt x="7072" y="31327"/>
                </a:cubicBezTo>
                <a:cubicBezTo>
                  <a:pt x="7222" y="31327"/>
                  <a:pt x="7371" y="31319"/>
                  <a:pt x="7518" y="31304"/>
                </a:cubicBezTo>
                <a:cubicBezTo>
                  <a:pt x="8470" y="31195"/>
                  <a:pt x="9353" y="30752"/>
                  <a:pt x="10006" y="30106"/>
                </a:cubicBezTo>
                <a:cubicBezTo>
                  <a:pt x="10658" y="29462"/>
                  <a:pt x="11094" y="28618"/>
                  <a:pt x="11216" y="27749"/>
                </a:cubicBezTo>
                <a:cubicBezTo>
                  <a:pt x="11257" y="27538"/>
                  <a:pt x="11257" y="27313"/>
                  <a:pt x="11257" y="27104"/>
                </a:cubicBezTo>
                <a:lnTo>
                  <a:pt x="11257" y="11483"/>
                </a:lnTo>
                <a:lnTo>
                  <a:pt x="9599" y="11483"/>
                </a:lnTo>
                <a:lnTo>
                  <a:pt x="9599" y="27104"/>
                </a:lnTo>
                <a:cubicBezTo>
                  <a:pt x="9599" y="27238"/>
                  <a:pt x="9599" y="27369"/>
                  <a:pt x="9572" y="27503"/>
                </a:cubicBezTo>
                <a:cubicBezTo>
                  <a:pt x="9503" y="28027"/>
                  <a:pt x="9231" y="28536"/>
                  <a:pt x="8851" y="28932"/>
                </a:cubicBezTo>
                <a:cubicBezTo>
                  <a:pt x="8442" y="29326"/>
                  <a:pt x="7912" y="29591"/>
                  <a:pt x="7328" y="29651"/>
                </a:cubicBezTo>
                <a:cubicBezTo>
                  <a:pt x="7234" y="29661"/>
                  <a:pt x="7139" y="29666"/>
                  <a:pt x="7044" y="29666"/>
                </a:cubicBezTo>
                <a:cubicBezTo>
                  <a:pt x="6553" y="29666"/>
                  <a:pt x="6062" y="29529"/>
                  <a:pt x="5628" y="29244"/>
                </a:cubicBezTo>
                <a:cubicBezTo>
                  <a:pt x="5125" y="28904"/>
                  <a:pt x="4744" y="28374"/>
                  <a:pt x="4582" y="27769"/>
                </a:cubicBezTo>
                <a:cubicBezTo>
                  <a:pt x="4541" y="27619"/>
                  <a:pt x="4513" y="27463"/>
                  <a:pt x="4499" y="27300"/>
                </a:cubicBezTo>
                <a:cubicBezTo>
                  <a:pt x="4499" y="27219"/>
                  <a:pt x="4488" y="27157"/>
                  <a:pt x="4499" y="27048"/>
                </a:cubicBezTo>
                <a:lnTo>
                  <a:pt x="4499" y="5841"/>
                </a:lnTo>
                <a:cubicBezTo>
                  <a:pt x="4488" y="5575"/>
                  <a:pt x="4513" y="5404"/>
                  <a:pt x="4513" y="5186"/>
                </a:cubicBezTo>
                <a:cubicBezTo>
                  <a:pt x="4554" y="4983"/>
                  <a:pt x="4582" y="4780"/>
                  <a:pt x="4635" y="4583"/>
                </a:cubicBezTo>
                <a:cubicBezTo>
                  <a:pt x="4744" y="4187"/>
                  <a:pt x="4907" y="3800"/>
                  <a:pt x="5138" y="3454"/>
                </a:cubicBezTo>
                <a:cubicBezTo>
                  <a:pt x="5602" y="2761"/>
                  <a:pt x="6282" y="2203"/>
                  <a:pt x="7056" y="1910"/>
                </a:cubicBezTo>
                <a:cubicBezTo>
                  <a:pt x="7450" y="1760"/>
                  <a:pt x="7858" y="1672"/>
                  <a:pt x="8293" y="1659"/>
                </a:cubicBezTo>
                <a:cubicBezTo>
                  <a:pt x="8351" y="1657"/>
                  <a:pt x="8411" y="1656"/>
                  <a:pt x="8470" y="1656"/>
                </a:cubicBezTo>
                <a:cubicBezTo>
                  <a:pt x="8826" y="1656"/>
                  <a:pt x="9194" y="1697"/>
                  <a:pt x="9531" y="1803"/>
                </a:cubicBezTo>
                <a:cubicBezTo>
                  <a:pt x="9939" y="1918"/>
                  <a:pt x="10333" y="2094"/>
                  <a:pt x="10686" y="2325"/>
                </a:cubicBezTo>
                <a:cubicBezTo>
                  <a:pt x="11026" y="2564"/>
                  <a:pt x="11338" y="2855"/>
                  <a:pt x="11610" y="3189"/>
                </a:cubicBezTo>
                <a:cubicBezTo>
                  <a:pt x="12140" y="3854"/>
                  <a:pt x="12427" y="4699"/>
                  <a:pt x="12440" y="5548"/>
                </a:cubicBezTo>
                <a:lnTo>
                  <a:pt x="12440" y="33152"/>
                </a:lnTo>
                <a:lnTo>
                  <a:pt x="12427" y="33466"/>
                </a:lnTo>
                <a:cubicBezTo>
                  <a:pt x="12427" y="33676"/>
                  <a:pt x="12399" y="33879"/>
                  <a:pt x="12358" y="34084"/>
                </a:cubicBezTo>
                <a:cubicBezTo>
                  <a:pt x="12305" y="34499"/>
                  <a:pt x="12168" y="34886"/>
                  <a:pt x="12018" y="35273"/>
                </a:cubicBezTo>
                <a:cubicBezTo>
                  <a:pt x="11693" y="36028"/>
                  <a:pt x="11203" y="36693"/>
                  <a:pt x="10605" y="37224"/>
                </a:cubicBezTo>
                <a:cubicBezTo>
                  <a:pt x="9612" y="38116"/>
                  <a:pt x="8309" y="38560"/>
                  <a:pt x="7040" y="38560"/>
                </a:cubicBezTo>
                <a:cubicBezTo>
                  <a:pt x="6762" y="38560"/>
                  <a:pt x="6485" y="38539"/>
                  <a:pt x="6214" y="38496"/>
                </a:cubicBezTo>
                <a:cubicBezTo>
                  <a:pt x="4704" y="38272"/>
                  <a:pt x="3359" y="37374"/>
                  <a:pt x="2557" y="36163"/>
                </a:cubicBezTo>
                <a:cubicBezTo>
                  <a:pt x="2163" y="35566"/>
                  <a:pt x="1889" y="34899"/>
                  <a:pt x="1755" y="34213"/>
                </a:cubicBezTo>
                <a:cubicBezTo>
                  <a:pt x="1727" y="34044"/>
                  <a:pt x="1714" y="33872"/>
                  <a:pt x="1686" y="33704"/>
                </a:cubicBezTo>
                <a:cubicBezTo>
                  <a:pt x="1671" y="33526"/>
                  <a:pt x="1658" y="33357"/>
                  <a:pt x="1658" y="33186"/>
                </a:cubicBezTo>
                <a:lnTo>
                  <a:pt x="1658" y="11448"/>
                </a:lnTo>
                <a:lnTo>
                  <a:pt x="1" y="11448"/>
                </a:lnTo>
                <a:lnTo>
                  <a:pt x="1" y="33192"/>
                </a:lnTo>
                <a:cubicBezTo>
                  <a:pt x="14" y="33411"/>
                  <a:pt x="29" y="33635"/>
                  <a:pt x="29" y="33860"/>
                </a:cubicBezTo>
                <a:cubicBezTo>
                  <a:pt x="54" y="34084"/>
                  <a:pt x="95" y="34309"/>
                  <a:pt x="136" y="34533"/>
                </a:cubicBezTo>
                <a:cubicBezTo>
                  <a:pt x="298" y="35423"/>
                  <a:pt x="666" y="36300"/>
                  <a:pt x="1184" y="37089"/>
                </a:cubicBezTo>
                <a:cubicBezTo>
                  <a:pt x="2217" y="38659"/>
                  <a:pt x="3970" y="39835"/>
                  <a:pt x="5968" y="40135"/>
                </a:cubicBezTo>
                <a:cubicBezTo>
                  <a:pt x="6319" y="40191"/>
                  <a:pt x="6679" y="40219"/>
                  <a:pt x="7041" y="40219"/>
                </a:cubicBezTo>
                <a:cubicBezTo>
                  <a:pt x="8696" y="40219"/>
                  <a:pt x="10409" y="39635"/>
                  <a:pt x="11693" y="38475"/>
                </a:cubicBezTo>
                <a:cubicBezTo>
                  <a:pt x="12480" y="37782"/>
                  <a:pt x="13120" y="36905"/>
                  <a:pt x="13554" y="35919"/>
                </a:cubicBezTo>
                <a:cubicBezTo>
                  <a:pt x="13744" y="35417"/>
                  <a:pt x="13907" y="34899"/>
                  <a:pt x="13990" y="34362"/>
                </a:cubicBezTo>
                <a:cubicBezTo>
                  <a:pt x="14044" y="34097"/>
                  <a:pt x="14084" y="33825"/>
                  <a:pt x="14084" y="33554"/>
                </a:cubicBezTo>
                <a:lnTo>
                  <a:pt x="14097" y="33152"/>
                </a:lnTo>
                <a:lnTo>
                  <a:pt x="14097" y="5520"/>
                </a:lnTo>
                <a:cubicBezTo>
                  <a:pt x="14069" y="4318"/>
                  <a:pt x="13663" y="3114"/>
                  <a:pt x="12914" y="2175"/>
                </a:cubicBezTo>
                <a:cubicBezTo>
                  <a:pt x="12549" y="1700"/>
                  <a:pt x="12099" y="1285"/>
                  <a:pt x="11610" y="945"/>
                </a:cubicBezTo>
                <a:cubicBezTo>
                  <a:pt x="11107" y="618"/>
                  <a:pt x="10549" y="368"/>
                  <a:pt x="9978" y="205"/>
                </a:cubicBezTo>
                <a:cubicBezTo>
                  <a:pt x="9496" y="61"/>
                  <a:pt x="8996" y="0"/>
                  <a:pt x="84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38100" dir="4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5" name="Google Shape;6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43469">
            <a:off x="7203674" y="70377"/>
            <a:ext cx="920234" cy="855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549026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ional Digital Notebook by Slidesgo">
  <a:themeElements>
    <a:clrScheme name="Simple Light">
      <a:dk1>
        <a:srgbClr val="2D3837"/>
      </a:dk1>
      <a:lt1>
        <a:srgbClr val="7A8486"/>
      </a:lt1>
      <a:dk2>
        <a:srgbClr val="3572A0"/>
      </a:dk2>
      <a:lt2>
        <a:srgbClr val="AEBECA"/>
      </a:lt2>
      <a:accent1>
        <a:srgbClr val="F0F0F0"/>
      </a:accent1>
      <a:accent2>
        <a:srgbClr val="FDD5C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8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413</Words>
  <Application>Microsoft Office PowerPoint</Application>
  <PresentationFormat>Affichage à l'écran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Albert Sans</vt:lpstr>
      <vt:lpstr>Sen</vt:lpstr>
      <vt:lpstr>Bebas Neue</vt:lpstr>
      <vt:lpstr>Profesional Digital Notebook by Slidesgo</vt:lpstr>
      <vt:lpstr>GESTION ET SUIVIS DES REQUETES A L’UY1.</vt:lpstr>
      <vt:lpstr>01</vt:lpstr>
      <vt:lpstr>ETUDE DE L’EXISTANT</vt:lpstr>
      <vt:lpstr>Présentation PowerPoint</vt:lpstr>
      <vt:lpstr>02  Gestion des Risques</vt:lpstr>
      <vt:lpstr>02  Gestion des Risques</vt:lpstr>
      <vt:lpstr>Présentation PowerPoint</vt:lpstr>
      <vt:lpstr>04-ARCHITECTURE DU SYSTEME</vt:lpstr>
      <vt:lpstr>CAS D’UTILISATION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ET SUIVIS DES REQUETES A L’UY1.</dc:title>
  <cp:lastModifiedBy>mxlledany</cp:lastModifiedBy>
  <cp:revision>38</cp:revision>
  <dcterms:modified xsi:type="dcterms:W3CDTF">2023-11-01T10:38:23Z</dcterms:modified>
</cp:coreProperties>
</file>