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handoutMasterIdLst>
    <p:handoutMasterId r:id="rId21"/>
  </p:handoutMasterIdLst>
  <p:sldIdLst>
    <p:sldId id="262" r:id="rId2"/>
    <p:sldId id="281" r:id="rId3"/>
    <p:sldId id="290" r:id="rId4"/>
    <p:sldId id="296" r:id="rId5"/>
    <p:sldId id="295" r:id="rId6"/>
    <p:sldId id="301" r:id="rId7"/>
    <p:sldId id="305" r:id="rId8"/>
    <p:sldId id="307" r:id="rId9"/>
    <p:sldId id="302" r:id="rId10"/>
    <p:sldId id="303" r:id="rId11"/>
    <p:sldId id="304" r:id="rId12"/>
    <p:sldId id="308" r:id="rId13"/>
    <p:sldId id="311" r:id="rId14"/>
    <p:sldId id="309" r:id="rId15"/>
    <p:sldId id="312" r:id="rId16"/>
    <p:sldId id="313" r:id="rId17"/>
    <p:sldId id="310" r:id="rId18"/>
    <p:sldId id="314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A2"/>
    <a:srgbClr val="99FFCC"/>
    <a:srgbClr val="158BDB"/>
    <a:srgbClr val="80A4CA"/>
    <a:srgbClr val="0552A5"/>
    <a:srgbClr val="43516D"/>
    <a:srgbClr val="E6E6E6"/>
    <a:srgbClr val="FFDD89"/>
    <a:srgbClr val="1D1F2B"/>
    <a:srgbClr val="F2F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 autoAdjust="0"/>
    <p:restoredTop sz="94643"/>
  </p:normalViewPr>
  <p:slideViewPr>
    <p:cSldViewPr snapToGrid="0">
      <p:cViewPr varScale="1">
        <p:scale>
          <a:sx n="120" d="100"/>
          <a:sy n="120" d="100"/>
        </p:scale>
        <p:origin x="2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DF8A4-6414-41BF-BA7D-EED721D87C32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B323D-94E2-4D80-A2A6-17E3CACEB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02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5" t="24900" r="6181"/>
          <a:stretch/>
        </p:blipFill>
        <p:spPr>
          <a:xfrm>
            <a:off x="0" y="270933"/>
            <a:ext cx="12192000" cy="630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7048"/>
            <a:ext cx="12192000" cy="280952"/>
          </a:xfrm>
          <a:prstGeom prst="rect">
            <a:avLst/>
          </a:prstGeom>
        </p:spPr>
      </p:pic>
      <p:sp>
        <p:nvSpPr>
          <p:cNvPr id="9" name="标题文本"/>
          <p:cNvSpPr txBox="1">
            <a:spLocks noGrp="1"/>
          </p:cNvSpPr>
          <p:nvPr>
            <p:ph type="title"/>
          </p:nvPr>
        </p:nvSpPr>
        <p:spPr>
          <a:xfrm>
            <a:off x="889000" y="2008367"/>
            <a:ext cx="10414001" cy="1387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2833"/>
              </a:spcBef>
              <a:buClr>
                <a:srgbClr val="FFFFFF"/>
              </a:buClr>
              <a:buSzPct val="150000"/>
              <a:buFontTx/>
              <a:buNone/>
              <a:defRPr sz="4400" b="1" kern="1200" spc="76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125" y="365121"/>
            <a:ext cx="1762125" cy="57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1" y="6001929"/>
            <a:ext cx="4188315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2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句话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085065"/>
            <a:ext cx="10515600" cy="1325563"/>
          </a:xfrm>
        </p:spPr>
        <p:txBody>
          <a:bodyPr/>
          <a:lstStyle>
            <a:lvl1pPr algn="ctr">
              <a:defRPr b="1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这是一句话版式</a:t>
            </a:r>
          </a:p>
        </p:txBody>
      </p:sp>
    </p:spTree>
    <p:extLst>
      <p:ext uri="{BB962C8B-B14F-4D97-AF65-F5344CB8AC3E}">
        <p14:creationId xmlns:p14="http://schemas.microsoft.com/office/powerpoint/2010/main" val="115254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5" t="24900" r="6181"/>
          <a:stretch/>
        </p:blipFill>
        <p:spPr>
          <a:xfrm>
            <a:off x="0" y="270933"/>
            <a:ext cx="12192000" cy="6300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7048"/>
            <a:ext cx="12192000" cy="280952"/>
          </a:xfrm>
          <a:prstGeom prst="rect">
            <a:avLst/>
          </a:prstGeom>
        </p:spPr>
      </p:pic>
      <p:sp>
        <p:nvSpPr>
          <p:cNvPr id="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1993853"/>
            <a:ext cx="10414001" cy="232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2833"/>
              </a:spcBef>
              <a:buClr>
                <a:srgbClr val="FFFFFF"/>
              </a:buClr>
              <a:buSzPct val="150000"/>
              <a:buFontTx/>
              <a:buNone/>
              <a:defRPr sz="4400" b="1" kern="1200" spc="76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结束语</a:t>
            </a:r>
            <a:endParaRPr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125" y="365121"/>
            <a:ext cx="1762125" cy="571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1" y="6001929"/>
            <a:ext cx="4188315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8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0" y="1266092"/>
            <a:ext cx="12192000" cy="4794739"/>
          </a:xfrm>
        </p:spPr>
        <p:txBody>
          <a:bodyPr>
            <a:normAutofit fontScale="90000"/>
          </a:bodyPr>
          <a:lstStyle>
            <a:lvl1pPr>
              <a:defRPr sz="320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b="1" spc="100" dirty="0"/>
              <a:t>1</a:t>
            </a:r>
            <a:r>
              <a:rPr lang="zh-CN" altLang="en-US" b="1" spc="100" dirty="0"/>
              <a:t>、这里是目录</a:t>
            </a:r>
            <a:br>
              <a:rPr lang="en-US" altLang="zh-CN" b="1" spc="100" dirty="0"/>
            </a:br>
            <a:br>
              <a:rPr lang="en-US" altLang="zh-CN" b="1" spc="100" dirty="0"/>
            </a:br>
            <a:r>
              <a:rPr lang="en-US" altLang="zh-CN" b="1" spc="100" dirty="0"/>
              <a:t>2</a:t>
            </a:r>
            <a:r>
              <a:rPr lang="zh-CN" altLang="en-US" b="1" spc="100" dirty="0"/>
              <a:t>、这里是目录</a:t>
            </a:r>
            <a:br>
              <a:rPr lang="en-US" altLang="zh-CN" b="1" spc="100" dirty="0"/>
            </a:br>
            <a:br>
              <a:rPr lang="en-US" altLang="zh-CN" b="1" spc="100" dirty="0"/>
            </a:br>
            <a:r>
              <a:rPr lang="en-US" altLang="zh-CN" b="1" spc="100" dirty="0"/>
              <a:t>3</a:t>
            </a:r>
            <a:r>
              <a:rPr lang="zh-CN" altLang="en-US" b="1" spc="100" dirty="0"/>
              <a:t>、这里是目录</a:t>
            </a:r>
            <a:br>
              <a:rPr lang="en-US" altLang="zh-CN" b="1" spc="100" dirty="0"/>
            </a:br>
            <a:br>
              <a:rPr lang="en-US" altLang="zh-CN" b="1" spc="100" dirty="0"/>
            </a:br>
            <a:r>
              <a:rPr lang="en-US" altLang="zh-CN" b="1" spc="100" dirty="0"/>
              <a:t>4</a:t>
            </a:r>
            <a:r>
              <a:rPr lang="zh-CN" altLang="en-US" b="1" spc="100" dirty="0"/>
              <a:t>、这里是目录</a:t>
            </a:r>
            <a:br>
              <a:rPr lang="en-US" altLang="zh-CN" b="1" spc="100" dirty="0"/>
            </a:br>
            <a:br>
              <a:rPr lang="en-US" altLang="zh-CN" b="1" spc="100" dirty="0"/>
            </a:br>
            <a:r>
              <a:rPr lang="en-US" altLang="zh-CN" b="1" spc="100" dirty="0"/>
              <a:t>5</a:t>
            </a:r>
            <a:r>
              <a:rPr lang="zh-CN" altLang="en-US" b="1" spc="100" dirty="0"/>
              <a:t>、这里是目录</a:t>
            </a:r>
            <a:br>
              <a:rPr lang="zh-CN" altLang="en-US" dirty="0">
                <a:latin typeface="+mj-ea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24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 版式1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1993853"/>
            <a:ext cx="10414001" cy="23251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2833"/>
              </a:spcBef>
              <a:buClr>
                <a:srgbClr val="FFFFFF"/>
              </a:buClr>
              <a:buSzPct val="150000"/>
              <a:buFontTx/>
              <a:buNone/>
              <a:defRPr sz="3600" b="1" kern="1200" spc="76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居中</a:t>
            </a:r>
            <a:r>
              <a:rPr dirty="0" err="1"/>
              <a:t>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571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版式2-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线条"/>
          <p:cNvSpPr/>
          <p:nvPr userDrawn="1"/>
        </p:nvSpPr>
        <p:spPr>
          <a:xfrm>
            <a:off x="5238080" y="2617515"/>
            <a:ext cx="1578" cy="1194259"/>
          </a:xfrm>
          <a:prstGeom prst="line">
            <a:avLst/>
          </a:prstGeom>
          <a:ln w="57150">
            <a:solidFill>
              <a:srgbClr val="004EA2">
                <a:alpha val="80000"/>
              </a:srgbClr>
            </a:solidFill>
            <a:prstDash val="solid"/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  <a:endParaRPr b="1" dirty="0">
              <a:solidFill>
                <a:srgbClr val="004EA2"/>
              </a:solidFill>
            </a:endParaRPr>
          </a:p>
        </p:txBody>
      </p:sp>
      <p:sp>
        <p:nvSpPr>
          <p:cNvPr id="10" name="右侧可放产品icon/机构logo述"/>
          <p:cNvSpPr txBox="1">
            <a:spLocks/>
          </p:cNvSpPr>
          <p:nvPr userDrawn="1"/>
        </p:nvSpPr>
        <p:spPr>
          <a:xfrm>
            <a:off x="5698654" y="3506662"/>
            <a:ext cx="5570508" cy="4223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600" dirty="0">
              <a:solidFill>
                <a:srgbClr val="004E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3208132" y="2617974"/>
            <a:ext cx="1570952" cy="1193800"/>
          </a:xfrm>
          <a:solidFill>
            <a:srgbClr val="004EA2"/>
          </a:solidFill>
        </p:spPr>
        <p:txBody>
          <a:bodyPr/>
          <a:lstStyle>
            <a:lvl1pPr>
              <a:defRPr>
                <a:solidFill>
                  <a:srgbClr val="004EA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 hasCustomPrompt="1"/>
          </p:nvPr>
        </p:nvSpPr>
        <p:spPr>
          <a:xfrm>
            <a:off x="5699125" y="2895600"/>
            <a:ext cx="3021013" cy="611188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标题版式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84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级文本版式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061812"/>
            <a:ext cx="10515600" cy="1325563"/>
          </a:xfrm>
        </p:spPr>
        <p:txBody>
          <a:bodyPr/>
          <a:lstStyle>
            <a:lvl1pPr algn="ctr">
              <a:defRPr b="1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标题文本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2387375"/>
            <a:ext cx="10515600" cy="3789588"/>
          </a:xfrm>
        </p:spPr>
        <p:txBody>
          <a:bodyPr/>
          <a:lstStyle>
            <a:lvl1pPr>
              <a:defRPr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0797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级文本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2421397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小标题文本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839788" y="3418113"/>
            <a:ext cx="5157787" cy="2771549"/>
          </a:xfrm>
        </p:spPr>
        <p:txBody>
          <a:bodyPr/>
          <a:lstStyle>
            <a:lvl1pPr>
              <a:defRPr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421397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小标题文本</a:t>
            </a:r>
          </a:p>
        </p:txBody>
      </p:sp>
      <p:sp>
        <p:nvSpPr>
          <p:cNvPr id="10" name="内容占位符 5"/>
          <p:cNvSpPr>
            <a:spLocks noGrp="1"/>
          </p:cNvSpPr>
          <p:nvPr>
            <p:ph sz="quarter" idx="4"/>
          </p:nvPr>
        </p:nvSpPr>
        <p:spPr>
          <a:xfrm>
            <a:off x="6172200" y="3418113"/>
            <a:ext cx="5183188" cy="2771550"/>
          </a:xfrm>
        </p:spPr>
        <p:txBody>
          <a:bodyPr/>
          <a:lstStyle>
            <a:lvl1pPr>
              <a:defRPr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061812"/>
            <a:ext cx="10515600" cy="1325563"/>
          </a:xfrm>
        </p:spPr>
        <p:txBody>
          <a:bodyPr/>
          <a:lstStyle>
            <a:lvl1pPr algn="ctr">
              <a:defRPr b="1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这是并列文本版式</a:t>
            </a:r>
          </a:p>
        </p:txBody>
      </p:sp>
    </p:spTree>
    <p:extLst>
      <p:ext uri="{BB962C8B-B14F-4D97-AF65-F5344CB8AC3E}">
        <p14:creationId xmlns:p14="http://schemas.microsoft.com/office/powerpoint/2010/main" val="158421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最多不要超过五个优势点，下图可配icon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0" y="2329542"/>
            <a:ext cx="12191999" cy="10692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spc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dirty="0" err="1"/>
              <a:t>最多不要超过五个</a:t>
            </a:r>
            <a:r>
              <a:rPr lang="zh-CN" altLang="en-US" dirty="0"/>
              <a:t>并列</a:t>
            </a:r>
            <a:r>
              <a:rPr dirty="0" err="1"/>
              <a:t>点，下图可配icon</a:t>
            </a:r>
            <a:endParaRPr dirty="0"/>
          </a:p>
        </p:txBody>
      </p:sp>
      <p:sp>
        <p:nvSpPr>
          <p:cNvPr id="8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2732537" y="3101975"/>
            <a:ext cx="1044575" cy="838200"/>
          </a:xfrm>
          <a:solidFill>
            <a:srgbClr val="004EA2"/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004EA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8404320" y="3101975"/>
            <a:ext cx="1044575" cy="838200"/>
          </a:xfrm>
          <a:solidFill>
            <a:srgbClr val="004EA2"/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004EA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图片占位符 14"/>
          <p:cNvSpPr>
            <a:spLocks noGrp="1"/>
          </p:cNvSpPr>
          <p:nvPr>
            <p:ph type="pic" sz="quarter" idx="15"/>
          </p:nvPr>
        </p:nvSpPr>
        <p:spPr>
          <a:xfrm>
            <a:off x="6509869" y="3101975"/>
            <a:ext cx="1044575" cy="838200"/>
          </a:xfrm>
          <a:solidFill>
            <a:srgbClr val="004EA2"/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004EA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4"/>
          <p:cNvSpPr>
            <a:spLocks noGrp="1"/>
          </p:cNvSpPr>
          <p:nvPr>
            <p:ph type="pic" sz="quarter" idx="16"/>
          </p:nvPr>
        </p:nvSpPr>
        <p:spPr>
          <a:xfrm>
            <a:off x="4621203" y="3101975"/>
            <a:ext cx="1044575" cy="838200"/>
          </a:xfrm>
          <a:solidFill>
            <a:srgbClr val="004EA2"/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004EA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9"/>
          <p:cNvSpPr>
            <a:spLocks noGrp="1"/>
          </p:cNvSpPr>
          <p:nvPr>
            <p:ph type="body" sz="quarter" idx="17" hasCustomPrompt="1"/>
          </p:nvPr>
        </p:nvSpPr>
        <p:spPr>
          <a:xfrm>
            <a:off x="2506651" y="4272409"/>
            <a:ext cx="1494384" cy="449262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Here is the text description</a:t>
            </a:r>
            <a:endParaRPr lang="zh-CN" altLang="en-US" dirty="0"/>
          </a:p>
        </p:txBody>
      </p:sp>
      <p:sp>
        <p:nvSpPr>
          <p:cNvPr id="13" name="文本占位符 19"/>
          <p:cNvSpPr>
            <a:spLocks noGrp="1"/>
          </p:cNvSpPr>
          <p:nvPr>
            <p:ph type="body" sz="quarter" idx="18" hasCustomPrompt="1"/>
          </p:nvPr>
        </p:nvSpPr>
        <p:spPr>
          <a:xfrm>
            <a:off x="8190299" y="4263345"/>
            <a:ext cx="1494384" cy="449262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200" kern="12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Here is the text description</a:t>
            </a:r>
            <a:endParaRPr lang="zh-CN" altLang="en-US" dirty="0"/>
          </a:p>
        </p:txBody>
      </p:sp>
      <p:sp>
        <p:nvSpPr>
          <p:cNvPr id="14" name="文本占位符 19"/>
          <p:cNvSpPr>
            <a:spLocks noGrp="1"/>
          </p:cNvSpPr>
          <p:nvPr>
            <p:ph type="body" sz="quarter" idx="19" hasCustomPrompt="1"/>
          </p:nvPr>
        </p:nvSpPr>
        <p:spPr>
          <a:xfrm>
            <a:off x="6299533" y="4266732"/>
            <a:ext cx="1494384" cy="449262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200" kern="12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Here is the text description</a:t>
            </a:r>
            <a:endParaRPr lang="zh-CN" altLang="en-US" dirty="0"/>
          </a:p>
        </p:txBody>
      </p:sp>
      <p:sp>
        <p:nvSpPr>
          <p:cNvPr id="15" name="文本占位符 19"/>
          <p:cNvSpPr>
            <a:spLocks noGrp="1"/>
          </p:cNvSpPr>
          <p:nvPr>
            <p:ph type="body" sz="quarter" idx="20" hasCustomPrompt="1"/>
          </p:nvPr>
        </p:nvSpPr>
        <p:spPr>
          <a:xfrm>
            <a:off x="4403092" y="4263345"/>
            <a:ext cx="1494384" cy="449262"/>
          </a:xfrm>
        </p:spPr>
        <p:txBody>
          <a:bodyPr>
            <a:noAutofit/>
          </a:bodyPr>
          <a:lstStyle>
            <a:lvl1pPr marL="0" indent="0">
              <a:buNone/>
              <a:defRPr lang="zh-CN" altLang="en-US" sz="1200" kern="12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Here is the text description</a:t>
            </a:r>
            <a:endParaRPr lang="zh-CN" altLang="en-US" dirty="0"/>
          </a:p>
        </p:txBody>
      </p:sp>
      <p:sp>
        <p:nvSpPr>
          <p:cNvPr id="16" name="标题 1"/>
          <p:cNvSpPr txBox="1">
            <a:spLocks/>
          </p:cNvSpPr>
          <p:nvPr userDrawn="1"/>
        </p:nvSpPr>
        <p:spPr>
          <a:xfrm>
            <a:off x="838200" y="10618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35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dirty="0">
              <a:solidFill>
                <a:srgbClr val="004E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1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突出数字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2354258" y="2458001"/>
            <a:ext cx="2000250" cy="931268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NO.1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5530" y="2466716"/>
            <a:ext cx="2000250" cy="931268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NO.1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5129894" y="2458001"/>
            <a:ext cx="2000250" cy="931268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NO.1</a:t>
            </a:r>
            <a:endParaRPr lang="zh-CN" altLang="en-US" dirty="0"/>
          </a:p>
        </p:txBody>
      </p:sp>
      <p:sp>
        <p:nvSpPr>
          <p:cNvPr id="9" name="文本占位符 28"/>
          <p:cNvSpPr>
            <a:spLocks noGrp="1"/>
          </p:cNvSpPr>
          <p:nvPr>
            <p:ph type="body" sz="quarter" idx="18" hasCustomPrompt="1"/>
          </p:nvPr>
        </p:nvSpPr>
        <p:spPr>
          <a:xfrm>
            <a:off x="5132343" y="3661113"/>
            <a:ext cx="2000250" cy="454025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这里是描述</a:t>
            </a:r>
          </a:p>
        </p:txBody>
      </p:sp>
      <p:sp>
        <p:nvSpPr>
          <p:cNvPr id="10" name="文本占位符 28"/>
          <p:cNvSpPr>
            <a:spLocks noGrp="1"/>
          </p:cNvSpPr>
          <p:nvPr>
            <p:ph type="body" sz="quarter" idx="19" hasCustomPrompt="1"/>
          </p:nvPr>
        </p:nvSpPr>
        <p:spPr>
          <a:xfrm>
            <a:off x="7903624" y="3661112"/>
            <a:ext cx="2000250" cy="454025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这里是描述</a:t>
            </a:r>
          </a:p>
        </p:txBody>
      </p:sp>
      <p:sp>
        <p:nvSpPr>
          <p:cNvPr id="11" name="文本占位符 28"/>
          <p:cNvSpPr>
            <a:spLocks noGrp="1"/>
          </p:cNvSpPr>
          <p:nvPr>
            <p:ph type="body" sz="quarter" idx="20" hasCustomPrompt="1"/>
          </p:nvPr>
        </p:nvSpPr>
        <p:spPr>
          <a:xfrm>
            <a:off x="2361062" y="3661114"/>
            <a:ext cx="2000250" cy="454025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这里是描述</a:t>
            </a:r>
          </a:p>
        </p:txBody>
      </p:sp>
      <p:sp>
        <p:nvSpPr>
          <p:cNvPr id="12" name="文本占位符 34"/>
          <p:cNvSpPr>
            <a:spLocks noGrp="1"/>
          </p:cNvSpPr>
          <p:nvPr>
            <p:ph type="body" sz="quarter" idx="22" hasCustomPrompt="1"/>
          </p:nvPr>
        </p:nvSpPr>
        <p:spPr>
          <a:xfrm>
            <a:off x="5056141" y="4292937"/>
            <a:ext cx="2226129" cy="38576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Here is the text description</a:t>
            </a:r>
            <a:endParaRPr lang="zh-CN" altLang="en-US" dirty="0"/>
          </a:p>
        </p:txBody>
      </p:sp>
      <p:sp>
        <p:nvSpPr>
          <p:cNvPr id="13" name="文本占位符 34"/>
          <p:cNvSpPr>
            <a:spLocks noGrp="1"/>
          </p:cNvSpPr>
          <p:nvPr>
            <p:ph type="body" sz="quarter" idx="23" hasCustomPrompt="1"/>
          </p:nvPr>
        </p:nvSpPr>
        <p:spPr>
          <a:xfrm>
            <a:off x="7798849" y="4293841"/>
            <a:ext cx="2226129" cy="38576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Here is the text description</a:t>
            </a:r>
            <a:endParaRPr lang="zh-CN" altLang="en-US" dirty="0"/>
          </a:p>
        </p:txBody>
      </p:sp>
      <p:sp>
        <p:nvSpPr>
          <p:cNvPr id="14" name="文本占位符 34"/>
          <p:cNvSpPr>
            <a:spLocks noGrp="1"/>
          </p:cNvSpPr>
          <p:nvPr>
            <p:ph type="body" sz="quarter" idx="24" hasCustomPrompt="1"/>
          </p:nvPr>
        </p:nvSpPr>
        <p:spPr>
          <a:xfrm>
            <a:off x="2248122" y="4292937"/>
            <a:ext cx="2226129" cy="385763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Here is the text description</a:t>
            </a:r>
            <a:endParaRPr lang="zh-CN" altLang="en-US" dirty="0"/>
          </a:p>
        </p:txBody>
      </p:sp>
      <p:sp>
        <p:nvSpPr>
          <p:cNvPr id="16" name="标题 1"/>
          <p:cNvSpPr txBox="1">
            <a:spLocks/>
          </p:cNvSpPr>
          <p:nvPr userDrawn="1"/>
        </p:nvSpPr>
        <p:spPr>
          <a:xfrm>
            <a:off x="838200" y="10618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351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solidFill>
                <a:srgbClr val="004E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4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273629"/>
            <a:ext cx="10515600" cy="4713514"/>
          </a:xfrm>
        </p:spPr>
        <p:txBody>
          <a:bodyPr/>
          <a:lstStyle>
            <a:lvl1pPr algn="ctr">
              <a:defRPr b="1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这是自由版式</a:t>
            </a:r>
          </a:p>
        </p:txBody>
      </p:sp>
    </p:spTree>
    <p:extLst>
      <p:ext uri="{BB962C8B-B14F-4D97-AF65-F5344CB8AC3E}">
        <p14:creationId xmlns:p14="http://schemas.microsoft.com/office/powerpoint/2010/main" val="169089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97C26-65F6-4C1A-A2D5-9B6709C46EDB}" type="datetimeFigureOut">
              <a:rPr lang="zh-CN" altLang="en-US" smtClean="0"/>
              <a:t>2020/8/9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76E57-25FC-4747-B420-ECA0CF9F02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125" y="365121"/>
            <a:ext cx="17621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6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58" r:id="rId2"/>
    <p:sldLayoutId id="2147483660" r:id="rId3"/>
    <p:sldLayoutId id="2147483692" r:id="rId4"/>
    <p:sldLayoutId id="2147483689" r:id="rId5"/>
    <p:sldLayoutId id="2147483690" r:id="rId6"/>
    <p:sldLayoutId id="2147483693" r:id="rId7"/>
    <p:sldLayoutId id="2147483694" r:id="rId8"/>
    <p:sldLayoutId id="2147483663" r:id="rId9"/>
    <p:sldLayoutId id="2147483676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2663428" y="3414984"/>
            <a:ext cx="6821424" cy="0"/>
          </a:xfrm>
          <a:prstGeom prst="line">
            <a:avLst/>
          </a:prstGeom>
          <a:ln>
            <a:solidFill>
              <a:srgbClr val="004E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711833" y="3794832"/>
            <a:ext cx="2724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Robert</a:t>
            </a:r>
            <a:r>
              <a:rPr lang="zh-CN" altLang="en-US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I.</a:t>
            </a:r>
            <a:r>
              <a:rPr lang="zh-CN" altLang="en-US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Sutton</a:t>
            </a:r>
          </a:p>
          <a:p>
            <a:pPr algn="ctr"/>
            <a:r>
              <a:rPr lang="en-US" altLang="zh-CN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Barry</a:t>
            </a:r>
            <a:r>
              <a:rPr lang="zh-CN" altLang="en-US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M.</a:t>
            </a:r>
            <a:r>
              <a:rPr lang="zh-CN" altLang="en-US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Staw</a:t>
            </a:r>
            <a:endParaRPr lang="zh-CN" altLang="en-US" dirty="0">
              <a:solidFill>
                <a:srgbClr val="004E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？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0DDAD-593A-7D4E-95EC-4D6A64657B99}"/>
              </a:ext>
            </a:extLst>
          </p:cNvPr>
          <p:cNvSpPr txBox="1"/>
          <p:nvPr/>
        </p:nvSpPr>
        <p:spPr>
          <a:xfrm>
            <a:off x="8245602" y="5231219"/>
            <a:ext cx="247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ZHAO</a:t>
            </a:r>
            <a:r>
              <a:rPr lang="zh-CN" altLang="en-US" dirty="0"/>
              <a:t> </a:t>
            </a:r>
            <a:r>
              <a:rPr lang="en-US" altLang="zh-CN" dirty="0" err="1"/>
              <a:t>Ziqi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4282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自由版式…"/>
          <p:cNvSpPr txBox="1">
            <a:spLocks/>
          </p:cNvSpPr>
          <p:nvPr/>
        </p:nvSpPr>
        <p:spPr>
          <a:xfrm>
            <a:off x="0" y="1277816"/>
            <a:ext cx="12192000" cy="43258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>
                <a:solidFill>
                  <a:srgbClr val="FFFFFF">
                    <a:alpha val="20000"/>
                  </a:srgbClr>
                </a:solidFill>
              </a:rPr>
              <a:t>自由版式</a:t>
            </a:r>
          </a:p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>
                <a:solidFill>
                  <a:srgbClr val="FFFFFF">
                    <a:alpha val="20000"/>
                  </a:srgbClr>
                </a:solidFill>
              </a:rPr>
              <a:t>内容</a:t>
            </a:r>
            <a:endParaRPr lang="zh-CN" altLang="en-US" spc="200" dirty="0">
              <a:solidFill>
                <a:srgbClr val="FFFFFF">
                  <a:alpha val="20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1195B-49ED-D946-9576-6A1BC5ADC153}"/>
              </a:ext>
            </a:extLst>
          </p:cNvPr>
          <p:cNvSpPr txBox="1"/>
          <p:nvPr/>
        </p:nvSpPr>
        <p:spPr>
          <a:xfrm>
            <a:off x="606056" y="361533"/>
            <a:ext cx="2190307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Diagrams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2EEF1-962D-AB47-916D-480225175B84}"/>
              </a:ext>
            </a:extLst>
          </p:cNvPr>
          <p:cNvSpPr txBox="1"/>
          <p:nvPr/>
        </p:nvSpPr>
        <p:spPr>
          <a:xfrm>
            <a:off x="1552353" y="1488285"/>
            <a:ext cx="9324754" cy="2992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Diagrams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help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Show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causal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relationships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logical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ordering.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dirty="0">
              <a:solidFill>
                <a:srgbClr val="004E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Diagrams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en-US" sz="2800" b="1" dirty="0">
              <a:solidFill>
                <a:srgbClr val="004E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Clarify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nuance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verbal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expression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Discern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lieu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major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proposition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hypothesis.</a:t>
            </a:r>
          </a:p>
        </p:txBody>
      </p:sp>
    </p:spTree>
    <p:extLst>
      <p:ext uri="{BB962C8B-B14F-4D97-AF65-F5344CB8AC3E}">
        <p14:creationId xmlns:p14="http://schemas.microsoft.com/office/powerpoint/2010/main" val="40638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自由版式…"/>
          <p:cNvSpPr txBox="1">
            <a:spLocks/>
          </p:cNvSpPr>
          <p:nvPr/>
        </p:nvSpPr>
        <p:spPr>
          <a:xfrm>
            <a:off x="0" y="1277816"/>
            <a:ext cx="12192000" cy="43258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>
                <a:solidFill>
                  <a:srgbClr val="FFFFFF">
                    <a:alpha val="20000"/>
                  </a:srgbClr>
                </a:solidFill>
              </a:rPr>
              <a:t>自由版式</a:t>
            </a:r>
          </a:p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>
                <a:solidFill>
                  <a:srgbClr val="FFFFFF">
                    <a:alpha val="20000"/>
                  </a:srgbClr>
                </a:solidFill>
              </a:rPr>
              <a:t>内容</a:t>
            </a:r>
            <a:endParaRPr lang="zh-CN" altLang="en-US" spc="200" dirty="0">
              <a:solidFill>
                <a:srgbClr val="FFFFFF">
                  <a:alpha val="20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1195B-49ED-D946-9576-6A1BC5ADC153}"/>
              </a:ext>
            </a:extLst>
          </p:cNvPr>
          <p:cNvSpPr txBox="1"/>
          <p:nvPr/>
        </p:nvSpPr>
        <p:spPr>
          <a:xfrm>
            <a:off x="606056" y="361533"/>
            <a:ext cx="2796363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Hypotheses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4C6C1-C4F2-A34A-BBD3-E0515F0A8948}"/>
              </a:ext>
            </a:extLst>
          </p:cNvPr>
          <p:cNvSpPr txBox="1"/>
          <p:nvPr/>
        </p:nvSpPr>
        <p:spPr>
          <a:xfrm>
            <a:off x="1552353" y="1488285"/>
            <a:ext cx="9324754" cy="253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Hypotheses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help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Illustrate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u="sng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expected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occur.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dirty="0">
              <a:solidFill>
                <a:srgbClr val="004E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Hypotheses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en-US" sz="2800" b="1" dirty="0">
              <a:solidFill>
                <a:srgbClr val="004E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Explain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u="sng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expected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occur.</a:t>
            </a:r>
          </a:p>
        </p:txBody>
      </p:sp>
    </p:spTree>
    <p:extLst>
      <p:ext uri="{BB962C8B-B14F-4D97-AF65-F5344CB8AC3E}">
        <p14:creationId xmlns:p14="http://schemas.microsoft.com/office/powerpoint/2010/main" val="289305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6017" y="1031630"/>
            <a:ext cx="8739963" cy="4794739"/>
          </a:xfrm>
        </p:spPr>
        <p:txBody>
          <a:bodyPr>
            <a:normAutofit/>
          </a:bodyPr>
          <a:lstStyle/>
          <a:p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1.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Five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Confusing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Elements</a:t>
            </a:r>
            <a:br>
              <a:rPr lang="en-US" altLang="zh-CN" b="1" spc="100" dirty="0"/>
            </a:b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altLang="zh-CN" b="1" spc="100" dirty="0"/>
              <a:t>2.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What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Theory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is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?</a:t>
            </a: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Thinking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of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Theory</a:t>
            </a: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4.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Recommendations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&amp;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Conclusions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30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F6CAB18-5CAF-0442-80F0-72C793E96606}"/>
              </a:ext>
            </a:extLst>
          </p:cNvPr>
          <p:cNvGrpSpPr/>
          <p:nvPr/>
        </p:nvGrpSpPr>
        <p:grpSpPr>
          <a:xfrm>
            <a:off x="1598695" y="2793447"/>
            <a:ext cx="8994610" cy="2502568"/>
            <a:chOff x="1726017" y="3323802"/>
            <a:chExt cx="8994610" cy="25025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C4FFBC1-FBE9-834C-B5DD-76774952CEC3}"/>
                </a:ext>
              </a:extLst>
            </p:cNvPr>
            <p:cNvGrpSpPr/>
            <p:nvPr/>
          </p:nvGrpSpPr>
          <p:grpSpPr>
            <a:xfrm>
              <a:off x="1726017" y="3323802"/>
              <a:ext cx="4561368" cy="2502568"/>
              <a:chOff x="3327990" y="3323802"/>
              <a:chExt cx="4561368" cy="250256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31D67BB-B99F-B54B-B226-CEC8C067230D}"/>
                  </a:ext>
                </a:extLst>
              </p:cNvPr>
              <p:cNvSpPr/>
              <p:nvPr/>
            </p:nvSpPr>
            <p:spPr>
              <a:xfrm>
                <a:off x="3327990" y="3323802"/>
                <a:ext cx="4561368" cy="25025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421BC97-A686-8343-8988-0D2087D81999}"/>
                  </a:ext>
                </a:extLst>
              </p:cNvPr>
              <p:cNvSpPr/>
              <p:nvPr/>
            </p:nvSpPr>
            <p:spPr>
              <a:xfrm>
                <a:off x="4431648" y="4753044"/>
                <a:ext cx="2356883" cy="691116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>
                    <a:solidFill>
                      <a:srgbClr val="004EA2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Microprocess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4F384A-445E-7B45-AEF6-3D030EB058AD}"/>
                  </a:ext>
                </a:extLst>
              </p:cNvPr>
              <p:cNvSpPr txBox="1"/>
              <p:nvPr/>
            </p:nvSpPr>
            <p:spPr>
              <a:xfrm>
                <a:off x="4814223" y="3783340"/>
                <a:ext cx="15888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Neighboring</a:t>
                </a:r>
              </a:p>
              <a:p>
                <a:pPr algn="ctr"/>
                <a:r>
                  <a:rPr lang="en-US" altLang="zh-CN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Concepts</a:t>
                </a:r>
                <a:endParaRPr lang="en-CN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3683544-0A13-D842-B23F-74B07FB2F1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1672" y="4349944"/>
                <a:ext cx="808076" cy="532594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5103D2E-051C-A449-AA51-A4D457773F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35324" y="4429671"/>
                <a:ext cx="1036673" cy="411712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C1427A2-34B3-7340-BC15-ACCEB607A5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8672" y="5528539"/>
                <a:ext cx="1" cy="224527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4F90011-AC28-CE42-9A4D-7F485FD3B461}"/>
                </a:ext>
              </a:extLst>
            </p:cNvPr>
            <p:cNvCxnSpPr>
              <a:cxnSpLocks/>
            </p:cNvCxnSpPr>
            <p:nvPr/>
          </p:nvCxnSpPr>
          <p:spPr>
            <a:xfrm>
              <a:off x="6442613" y="4472459"/>
              <a:ext cx="2350513" cy="0"/>
            </a:xfrm>
            <a:prstGeom prst="straightConnector1">
              <a:avLst/>
            </a:prstGeom>
            <a:ln w="57150">
              <a:solidFill>
                <a:srgbClr val="004EA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154162-140B-1041-9324-1D564EFACB83}"/>
                </a:ext>
              </a:extLst>
            </p:cNvPr>
            <p:cNvSpPr txBox="1"/>
            <p:nvPr/>
          </p:nvSpPr>
          <p:spPr>
            <a:xfrm>
              <a:off x="6845349" y="3693380"/>
              <a:ext cx="1545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4EA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Causal</a:t>
              </a:r>
            </a:p>
            <a:p>
              <a:pPr algn="ctr"/>
              <a:r>
                <a:rPr lang="en-US" altLang="zh-CN" dirty="0">
                  <a:solidFill>
                    <a:srgbClr val="004EA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Relationship</a:t>
              </a:r>
              <a:endParaRPr lang="en-CN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CB601A-001E-5743-8C41-AE78F7EF5D1E}"/>
                </a:ext>
              </a:extLst>
            </p:cNvPr>
            <p:cNvSpPr txBox="1"/>
            <p:nvPr/>
          </p:nvSpPr>
          <p:spPr>
            <a:xfrm>
              <a:off x="9211881" y="3952750"/>
              <a:ext cx="15087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4EA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Broader</a:t>
              </a:r>
            </a:p>
            <a:p>
              <a:pPr algn="ctr"/>
              <a:r>
                <a:rPr lang="en-US" altLang="zh-CN" dirty="0">
                  <a:solidFill>
                    <a:srgbClr val="004EA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Social</a:t>
              </a:r>
            </a:p>
            <a:p>
              <a:pPr algn="ctr"/>
              <a:r>
                <a:rPr lang="en-US" altLang="zh-CN" dirty="0">
                  <a:solidFill>
                    <a:srgbClr val="004EA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Phenomena</a:t>
              </a:r>
              <a:endParaRPr lang="en-CN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53E9074-3827-2F49-A0F1-24B66A9A0B00}"/>
              </a:ext>
            </a:extLst>
          </p:cNvPr>
          <p:cNvSpPr/>
          <p:nvPr/>
        </p:nvSpPr>
        <p:spPr>
          <a:xfrm>
            <a:off x="1439206" y="1416429"/>
            <a:ext cx="3885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pc="1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sz="2800" b="1" spc="1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spc="1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</a:t>
            </a:r>
            <a:r>
              <a:rPr lang="zh-CN" altLang="en-US" sz="2800" b="1" spc="1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spc="1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Theory</a:t>
            </a:r>
            <a:r>
              <a:rPr lang="zh-CN" altLang="en-US" sz="2800" b="1" spc="1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spc="1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</a:t>
            </a:r>
            <a:r>
              <a:rPr lang="zh-CN" altLang="en-US" sz="2800" b="1" spc="1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spc="1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endParaRPr lang="en-CN" sz="2800" dirty="0">
              <a:solidFill>
                <a:srgbClr val="004E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04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6017" y="1031630"/>
            <a:ext cx="8739963" cy="4794739"/>
          </a:xfrm>
        </p:spPr>
        <p:txBody>
          <a:bodyPr>
            <a:normAutofit/>
          </a:bodyPr>
          <a:lstStyle/>
          <a:p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1.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Five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Confusing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Elements</a:t>
            </a:r>
            <a:br>
              <a:rPr lang="en-US" altLang="zh-CN" b="1" spc="100" dirty="0"/>
            </a:b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What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Theory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is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?</a:t>
            </a: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altLang="zh-CN" b="1" spc="100" dirty="0"/>
              <a:t>3.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Thinking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of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Theory</a:t>
            </a: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4.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Recommendations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&amp;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Conclusions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24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自由版式…"/>
          <p:cNvSpPr txBox="1">
            <a:spLocks/>
          </p:cNvSpPr>
          <p:nvPr/>
        </p:nvSpPr>
        <p:spPr>
          <a:xfrm>
            <a:off x="0" y="1277816"/>
            <a:ext cx="12192000" cy="43258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>
                <a:solidFill>
                  <a:srgbClr val="FFFFFF">
                    <a:alpha val="20000"/>
                  </a:srgbClr>
                </a:solidFill>
              </a:rPr>
              <a:t>自由版式</a:t>
            </a:r>
          </a:p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>
                <a:solidFill>
                  <a:srgbClr val="FFFFFF">
                    <a:alpha val="20000"/>
                  </a:srgbClr>
                </a:solidFill>
              </a:rPr>
              <a:t>内容</a:t>
            </a:r>
            <a:endParaRPr lang="zh-CN" altLang="en-US" spc="200" dirty="0">
              <a:solidFill>
                <a:srgbClr val="FFFFFF">
                  <a:alpha val="20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1195B-49ED-D946-9576-6A1BC5ADC153}"/>
              </a:ext>
            </a:extLst>
          </p:cNvPr>
          <p:cNvSpPr txBox="1"/>
          <p:nvPr/>
        </p:nvSpPr>
        <p:spPr>
          <a:xfrm>
            <a:off x="606056" y="361533"/>
            <a:ext cx="523121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Case</a:t>
            </a:r>
            <a:r>
              <a:rPr lang="zh-CN" altLang="en-US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Against</a:t>
            </a:r>
            <a:r>
              <a:rPr lang="zh-CN" altLang="en-US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2EEF1-962D-AB47-916D-480225175B84}"/>
              </a:ext>
            </a:extLst>
          </p:cNvPr>
          <p:cNvSpPr txBox="1"/>
          <p:nvPr/>
        </p:nvSpPr>
        <p:spPr>
          <a:xfrm>
            <a:off x="1552353" y="1488285"/>
            <a:ext cx="9324754" cy="4192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Theory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first?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More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descriptive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narratives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newer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and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better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theory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and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model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John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Maanen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(1989)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Empirical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finding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first.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Kuhn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(1970)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4EA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Empirical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research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OR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Theory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building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What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leads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to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a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lack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in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theorists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How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to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keep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balance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between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theory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and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empirical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research?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Compensatory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Education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(ASQ)</a:t>
            </a:r>
          </a:p>
        </p:txBody>
      </p:sp>
    </p:spTree>
    <p:extLst>
      <p:ext uri="{BB962C8B-B14F-4D97-AF65-F5344CB8AC3E}">
        <p14:creationId xmlns:p14="http://schemas.microsoft.com/office/powerpoint/2010/main" val="249551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自由版式…"/>
          <p:cNvSpPr txBox="1">
            <a:spLocks/>
          </p:cNvSpPr>
          <p:nvPr/>
        </p:nvSpPr>
        <p:spPr>
          <a:xfrm>
            <a:off x="0" y="1277816"/>
            <a:ext cx="12192000" cy="43258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>
                <a:solidFill>
                  <a:srgbClr val="FFFFFF">
                    <a:alpha val="20000"/>
                  </a:srgbClr>
                </a:solidFill>
              </a:rPr>
              <a:t>自由版式</a:t>
            </a:r>
          </a:p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>
                <a:solidFill>
                  <a:srgbClr val="FFFFFF">
                    <a:alpha val="20000"/>
                  </a:srgbClr>
                </a:solidFill>
              </a:rPr>
              <a:t>内容</a:t>
            </a:r>
            <a:endParaRPr lang="zh-CN" altLang="en-US" spc="200" dirty="0">
              <a:solidFill>
                <a:srgbClr val="FFFFFF">
                  <a:alpha val="20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1195B-49ED-D946-9576-6A1BC5ADC153}"/>
              </a:ext>
            </a:extLst>
          </p:cNvPr>
          <p:cNvSpPr txBox="1"/>
          <p:nvPr/>
        </p:nvSpPr>
        <p:spPr>
          <a:xfrm>
            <a:off x="606056" y="361533"/>
            <a:ext cx="598613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Expecting</a:t>
            </a:r>
            <a:r>
              <a:rPr lang="zh-CN" altLang="en-US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Too</a:t>
            </a:r>
            <a:r>
              <a:rPr lang="zh-CN" altLang="en-US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Much</a:t>
            </a:r>
            <a:r>
              <a:rPr lang="zh-CN" altLang="en-US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2800" b="1" dirty="0">
              <a:solidFill>
                <a:srgbClr val="004E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2EEF1-962D-AB47-916D-480225175B84}"/>
              </a:ext>
            </a:extLst>
          </p:cNvPr>
          <p:cNvSpPr txBox="1"/>
          <p:nvPr/>
        </p:nvSpPr>
        <p:spPr>
          <a:xfrm>
            <a:off x="1552353" y="1488285"/>
            <a:ext cx="9324754" cy="23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Journals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are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too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critical.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Dilemma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between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board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theory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and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deep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theory.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4EA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Strong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theory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+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Precise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measurement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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Hypocritical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Writing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Not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to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expose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a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gap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in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the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empirical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design.</a:t>
            </a:r>
          </a:p>
        </p:txBody>
      </p:sp>
    </p:spTree>
    <p:extLst>
      <p:ext uri="{BB962C8B-B14F-4D97-AF65-F5344CB8AC3E}">
        <p14:creationId xmlns:p14="http://schemas.microsoft.com/office/powerpoint/2010/main" val="2986553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6017" y="1031630"/>
            <a:ext cx="8739963" cy="4794739"/>
          </a:xfrm>
        </p:spPr>
        <p:txBody>
          <a:bodyPr>
            <a:normAutofit/>
          </a:bodyPr>
          <a:lstStyle/>
          <a:p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1.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Five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Confusing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Elements</a:t>
            </a:r>
            <a:br>
              <a:rPr lang="en-US" altLang="zh-CN" b="1" spc="100" dirty="0"/>
            </a:b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What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Theory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is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?</a:t>
            </a: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Thinking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of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Theory</a:t>
            </a: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altLang="zh-CN" b="1" spc="100" dirty="0"/>
              <a:t>4.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Recommendations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&amp;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Conclusions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2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自由版式…"/>
          <p:cNvSpPr txBox="1">
            <a:spLocks/>
          </p:cNvSpPr>
          <p:nvPr/>
        </p:nvSpPr>
        <p:spPr>
          <a:xfrm>
            <a:off x="0" y="1277816"/>
            <a:ext cx="12192000" cy="43258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>
                <a:solidFill>
                  <a:srgbClr val="FFFFFF">
                    <a:alpha val="20000"/>
                  </a:srgbClr>
                </a:solidFill>
              </a:rPr>
              <a:t>自由版式</a:t>
            </a:r>
          </a:p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>
                <a:solidFill>
                  <a:srgbClr val="FFFFFF">
                    <a:alpha val="20000"/>
                  </a:srgbClr>
                </a:solidFill>
              </a:rPr>
              <a:t>内容</a:t>
            </a:r>
            <a:endParaRPr lang="zh-CN" altLang="en-US" spc="200" dirty="0">
              <a:solidFill>
                <a:srgbClr val="FFFFFF">
                  <a:alpha val="20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1195B-49ED-D946-9576-6A1BC5ADC153}"/>
              </a:ext>
            </a:extLst>
          </p:cNvPr>
          <p:cNvSpPr txBox="1"/>
          <p:nvPr/>
        </p:nvSpPr>
        <p:spPr>
          <a:xfrm>
            <a:off x="606055" y="361533"/>
            <a:ext cx="6581553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Recommendations &amp; 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2EEF1-962D-AB47-916D-480225175B84}"/>
              </a:ext>
            </a:extLst>
          </p:cNvPr>
          <p:cNvSpPr txBox="1"/>
          <p:nvPr/>
        </p:nvSpPr>
        <p:spPr>
          <a:xfrm>
            <a:off x="1552353" y="1488285"/>
            <a:ext cx="9324754" cy="3269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More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Tolerance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Qualitive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research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with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descriptive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material?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Quantitative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research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develop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theory?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rgbClr val="004EA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”We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argue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for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greater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theoretical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emphasis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in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quantitative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research,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along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with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more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appreciation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of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the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empiricism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of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qualitative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endeavors.”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 </a:t>
            </a:r>
            <a:endParaRPr lang="en-US" altLang="zh-CN" sz="2000" dirty="0">
              <a:solidFill>
                <a:srgbClr val="004EA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615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 txBox="1">
            <a:spLocks/>
          </p:cNvSpPr>
          <p:nvPr/>
        </p:nvSpPr>
        <p:spPr>
          <a:xfrm>
            <a:off x="2646467" y="2725084"/>
            <a:ext cx="6899065" cy="7039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2833"/>
              </a:spcBef>
              <a:buClr>
                <a:srgbClr val="FFFFFF"/>
              </a:buClr>
              <a:buSzPct val="150000"/>
            </a:pPr>
            <a:r>
              <a:rPr lang="en-US" altLang="zh-CN" b="1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zh-CN" altLang="en-US" b="1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You.</a:t>
            </a:r>
            <a:endParaRPr lang="zh-CN" altLang="en-US" sz="5400" b="1" kern="1800" spc="100" dirty="0">
              <a:solidFill>
                <a:srgbClr val="004E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77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6017" y="1031630"/>
            <a:ext cx="8739963" cy="4794739"/>
          </a:xfrm>
        </p:spPr>
        <p:txBody>
          <a:bodyPr>
            <a:normAutofit/>
          </a:bodyPr>
          <a:lstStyle/>
          <a:p>
            <a:r>
              <a:rPr lang="en-US" altLang="zh-CN" b="1" spc="100" dirty="0"/>
              <a:t>1.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Five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Confusing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Elements</a:t>
            </a:r>
            <a:br>
              <a:rPr lang="en-US" altLang="zh-CN" b="1" spc="100" dirty="0"/>
            </a:br>
            <a:br>
              <a:rPr lang="en-US" altLang="zh-CN" b="1" spc="100" dirty="0"/>
            </a:br>
            <a:r>
              <a:rPr lang="en-US" altLang="zh-CN" b="1" spc="100" dirty="0"/>
              <a:t>2.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What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Theory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is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?</a:t>
            </a:r>
            <a:br>
              <a:rPr lang="en-US" altLang="zh-CN" b="1" spc="100" dirty="0"/>
            </a:br>
            <a:br>
              <a:rPr lang="en-US" altLang="zh-CN" b="1" spc="100" dirty="0"/>
            </a:br>
            <a:r>
              <a:rPr lang="en-US" altLang="zh-CN" b="1" spc="100" dirty="0"/>
              <a:t>3.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Thinking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of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Theory</a:t>
            </a:r>
            <a:br>
              <a:rPr lang="en-US" altLang="zh-CN" b="1" spc="100" dirty="0"/>
            </a:br>
            <a:br>
              <a:rPr lang="en-US" altLang="zh-CN" b="1" spc="100" dirty="0"/>
            </a:br>
            <a:r>
              <a:rPr lang="en-US" altLang="zh-CN" b="1" spc="100" dirty="0"/>
              <a:t>4.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Recommendations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&amp;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Conclusions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8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6017" y="1031630"/>
            <a:ext cx="8739963" cy="4794739"/>
          </a:xfrm>
        </p:spPr>
        <p:txBody>
          <a:bodyPr>
            <a:normAutofit/>
          </a:bodyPr>
          <a:lstStyle/>
          <a:p>
            <a:r>
              <a:rPr lang="en-US" altLang="zh-CN" b="1" spc="100" dirty="0"/>
              <a:t>1.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Five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Confusing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Elements</a:t>
            </a:r>
            <a:br>
              <a:rPr lang="en-US" altLang="zh-CN" b="1" spc="100" dirty="0"/>
            </a:b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What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Theory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is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?</a:t>
            </a: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Thinking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of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Theory</a:t>
            </a: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b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4.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Recommendations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&amp;</a:t>
            </a:r>
            <a:r>
              <a:rPr lang="zh-CN" altLang="en-US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b="1" spc="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Conclusions.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8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6017" y="1031630"/>
            <a:ext cx="8739963" cy="1275635"/>
          </a:xfrm>
        </p:spPr>
        <p:txBody>
          <a:bodyPr>
            <a:normAutofit/>
          </a:bodyPr>
          <a:lstStyle/>
          <a:p>
            <a:r>
              <a:rPr lang="en-US" altLang="zh-CN" b="1" spc="100" dirty="0"/>
              <a:t>1.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Five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Confusing</a:t>
            </a:r>
            <a:r>
              <a:rPr lang="zh-CN" altLang="en-US" b="1" spc="100" dirty="0"/>
              <a:t> </a:t>
            </a:r>
            <a:r>
              <a:rPr lang="en-US" altLang="zh-CN" b="1" spc="100" dirty="0"/>
              <a:t>Elements</a:t>
            </a:r>
            <a:endParaRPr lang="zh-CN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CB820-1038-3B49-9916-55D1C68AEBDB}"/>
              </a:ext>
            </a:extLst>
          </p:cNvPr>
          <p:cNvSpPr txBox="1"/>
          <p:nvPr/>
        </p:nvSpPr>
        <p:spPr>
          <a:xfrm>
            <a:off x="2371061" y="1984577"/>
            <a:ext cx="5592726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Diagrams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Hypotheses</a:t>
            </a:r>
            <a:br>
              <a:rPr lang="en-US" altLang="zh-CN" sz="28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CN" sz="2800" dirty="0">
              <a:solidFill>
                <a:srgbClr val="004E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63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自由版式…"/>
          <p:cNvSpPr txBox="1">
            <a:spLocks/>
          </p:cNvSpPr>
          <p:nvPr/>
        </p:nvSpPr>
        <p:spPr>
          <a:xfrm>
            <a:off x="0" y="1277816"/>
            <a:ext cx="12192000" cy="43258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>
                <a:solidFill>
                  <a:srgbClr val="FFFFFF">
                    <a:alpha val="20000"/>
                  </a:srgbClr>
                </a:solidFill>
              </a:rPr>
              <a:t>自由版式</a:t>
            </a:r>
          </a:p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>
                <a:solidFill>
                  <a:srgbClr val="FFFFFF">
                    <a:alpha val="20000"/>
                  </a:srgbClr>
                </a:solidFill>
              </a:rPr>
              <a:t>内容</a:t>
            </a:r>
            <a:endParaRPr lang="zh-CN" altLang="en-US" spc="200" dirty="0">
              <a:solidFill>
                <a:srgbClr val="FFFFFF">
                  <a:alpha val="20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1195B-49ED-D946-9576-6A1BC5ADC153}"/>
              </a:ext>
            </a:extLst>
          </p:cNvPr>
          <p:cNvSpPr txBox="1"/>
          <p:nvPr/>
        </p:nvSpPr>
        <p:spPr>
          <a:xfrm>
            <a:off x="606056" y="361533"/>
            <a:ext cx="2190307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67A35-70E8-924C-8841-E0E000BAA5F5}"/>
              </a:ext>
            </a:extLst>
          </p:cNvPr>
          <p:cNvSpPr txBox="1"/>
          <p:nvPr/>
        </p:nvSpPr>
        <p:spPr>
          <a:xfrm>
            <a:off x="1552353" y="1488285"/>
            <a:ext cx="8750595" cy="391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should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construct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conceptual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arguments.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Cite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show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profession.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4E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should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en-US" sz="2800" b="1" dirty="0">
              <a:solidFill>
                <a:srgbClr val="004E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explanation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u="sng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theory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approach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leads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unanswered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theoretical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question.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Include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pertinent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logic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from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past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theoretical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work.</a:t>
            </a:r>
          </a:p>
        </p:txBody>
      </p:sp>
    </p:spTree>
    <p:extLst>
      <p:ext uri="{BB962C8B-B14F-4D97-AF65-F5344CB8AC3E}">
        <p14:creationId xmlns:p14="http://schemas.microsoft.com/office/powerpoint/2010/main" val="92574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自由版式…"/>
          <p:cNvSpPr txBox="1">
            <a:spLocks/>
          </p:cNvSpPr>
          <p:nvPr/>
        </p:nvSpPr>
        <p:spPr>
          <a:xfrm>
            <a:off x="0" y="1277816"/>
            <a:ext cx="12192000" cy="43258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 dirty="0">
                <a:solidFill>
                  <a:srgbClr val="FFFFFF">
                    <a:alpha val="20000"/>
                  </a:srgbClr>
                </a:solidFill>
              </a:rPr>
              <a:t>自由版式</a:t>
            </a:r>
          </a:p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 dirty="0">
                <a:solidFill>
                  <a:srgbClr val="FFFFFF">
                    <a:alpha val="20000"/>
                  </a:srgbClr>
                </a:solidFill>
              </a:rPr>
              <a:t>内容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1195B-49ED-D946-9576-6A1BC5ADC153}"/>
              </a:ext>
            </a:extLst>
          </p:cNvPr>
          <p:cNvSpPr txBox="1"/>
          <p:nvPr/>
        </p:nvSpPr>
        <p:spPr>
          <a:xfrm>
            <a:off x="606056" y="361533"/>
            <a:ext cx="2190307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FBCFC-00DE-4C43-AA05-716018E61BC1}"/>
              </a:ext>
            </a:extLst>
          </p:cNvPr>
          <p:cNvSpPr txBox="1"/>
          <p:nvPr/>
        </p:nvSpPr>
        <p:spPr>
          <a:xfrm>
            <a:off x="1552353" y="1488285"/>
            <a:ext cx="8750595" cy="197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should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Regard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empirical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theory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Substitute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causal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reasoning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reporting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certain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finding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expect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similar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pattern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148515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自由版式…"/>
          <p:cNvSpPr txBox="1">
            <a:spLocks/>
          </p:cNvSpPr>
          <p:nvPr/>
        </p:nvSpPr>
        <p:spPr>
          <a:xfrm>
            <a:off x="0" y="1277816"/>
            <a:ext cx="12192000" cy="43258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 dirty="0">
                <a:solidFill>
                  <a:srgbClr val="FFFFFF">
                    <a:alpha val="20000"/>
                  </a:srgbClr>
                </a:solidFill>
              </a:rPr>
              <a:t>自由版式</a:t>
            </a:r>
          </a:p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 dirty="0">
                <a:solidFill>
                  <a:srgbClr val="FFFFFF">
                    <a:alpha val="20000"/>
                  </a:srgbClr>
                </a:solidFill>
              </a:rPr>
              <a:t>内容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1195B-49ED-D946-9576-6A1BC5ADC153}"/>
              </a:ext>
            </a:extLst>
          </p:cNvPr>
          <p:cNvSpPr txBox="1"/>
          <p:nvPr/>
        </p:nvSpPr>
        <p:spPr>
          <a:xfrm>
            <a:off x="606056" y="361533"/>
            <a:ext cx="2190307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FBCFC-00DE-4C43-AA05-716018E61BC1}"/>
              </a:ext>
            </a:extLst>
          </p:cNvPr>
          <p:cNvSpPr txBox="1"/>
          <p:nvPr/>
        </p:nvSpPr>
        <p:spPr>
          <a:xfrm>
            <a:off x="1552353" y="1488285"/>
            <a:ext cx="8750595" cy="24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should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Regard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empirical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theory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Substitute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causal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reasoning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reporting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certain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finding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expect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similar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pattern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data.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4E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8504E-D6DA-4441-BE95-672ED2BDD9FA}"/>
              </a:ext>
            </a:extLst>
          </p:cNvPr>
          <p:cNvSpPr txBox="1"/>
          <p:nvPr/>
        </p:nvSpPr>
        <p:spPr>
          <a:xfrm>
            <a:off x="6382250" y="4349736"/>
            <a:ext cx="3389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Brute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empiricism.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❌</a:t>
            </a:r>
          </a:p>
          <a:p>
            <a:r>
              <a:rPr 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Causal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Reasoning.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✔️</a:t>
            </a:r>
            <a:endParaRPr lang="en-CN" sz="2400" b="1" dirty="0">
              <a:solidFill>
                <a:srgbClr val="004E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85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自由版式…"/>
          <p:cNvSpPr txBox="1">
            <a:spLocks/>
          </p:cNvSpPr>
          <p:nvPr/>
        </p:nvSpPr>
        <p:spPr>
          <a:xfrm>
            <a:off x="0" y="1277816"/>
            <a:ext cx="12192000" cy="43258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 dirty="0">
                <a:solidFill>
                  <a:srgbClr val="FFFFFF">
                    <a:alpha val="20000"/>
                  </a:srgbClr>
                </a:solidFill>
              </a:rPr>
              <a:t>自由版式</a:t>
            </a:r>
          </a:p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 dirty="0">
                <a:solidFill>
                  <a:srgbClr val="FFFFFF">
                    <a:alpha val="20000"/>
                  </a:srgbClr>
                </a:solidFill>
              </a:rPr>
              <a:t>内容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1195B-49ED-D946-9576-6A1BC5ADC153}"/>
              </a:ext>
            </a:extLst>
          </p:cNvPr>
          <p:cNvSpPr txBox="1"/>
          <p:nvPr/>
        </p:nvSpPr>
        <p:spPr>
          <a:xfrm>
            <a:off x="606056" y="361533"/>
            <a:ext cx="2190307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FBCFC-00DE-4C43-AA05-716018E61BC1}"/>
              </a:ext>
            </a:extLst>
          </p:cNvPr>
          <p:cNvSpPr txBox="1"/>
          <p:nvPr/>
        </p:nvSpPr>
        <p:spPr>
          <a:xfrm>
            <a:off x="1552353" y="1488285"/>
            <a:ext cx="8750595" cy="298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should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Regard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empirical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theory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Substitute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causal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reasoning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reporting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certain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finding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expect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similar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pattern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data.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4E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should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8BB088-BA4E-8744-B9A7-3DF84281DDA9}"/>
              </a:ext>
            </a:extLst>
          </p:cNvPr>
          <p:cNvGrpSpPr/>
          <p:nvPr/>
        </p:nvGrpSpPr>
        <p:grpSpPr>
          <a:xfrm>
            <a:off x="2525648" y="4631927"/>
            <a:ext cx="7140701" cy="1025681"/>
            <a:chOff x="2461692" y="3255986"/>
            <a:chExt cx="7140701" cy="102568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7F1512-8674-1E4A-B3E7-D0FE059E47F8}"/>
                </a:ext>
              </a:extLst>
            </p:cNvPr>
            <p:cNvSpPr txBox="1"/>
            <p:nvPr/>
          </p:nvSpPr>
          <p:spPr>
            <a:xfrm>
              <a:off x="2461692" y="3590386"/>
              <a:ext cx="12009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400" dirty="0">
                  <a:solidFill>
                    <a:srgbClr val="004EA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Theory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35FA64-3C17-F141-ADEB-3E25F53B4899}"/>
                </a:ext>
              </a:extLst>
            </p:cNvPr>
            <p:cNvSpPr txBox="1"/>
            <p:nvPr/>
          </p:nvSpPr>
          <p:spPr>
            <a:xfrm>
              <a:off x="5432359" y="3450670"/>
              <a:ext cx="15263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2400" dirty="0">
                  <a:solidFill>
                    <a:srgbClr val="004EA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Empirical</a:t>
              </a:r>
            </a:p>
            <a:p>
              <a:pPr algn="ctr"/>
              <a:r>
                <a:rPr lang="en-US" altLang="zh-CN" sz="2400" dirty="0">
                  <a:solidFill>
                    <a:srgbClr val="004EA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Pattern</a:t>
              </a:r>
              <a:endParaRPr lang="en-CN" sz="24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B6DACF-3B70-3647-ACE6-ACD1E55F19F0}"/>
                </a:ext>
              </a:extLst>
            </p:cNvPr>
            <p:cNvSpPr txBox="1"/>
            <p:nvPr/>
          </p:nvSpPr>
          <p:spPr>
            <a:xfrm>
              <a:off x="8728436" y="3593095"/>
              <a:ext cx="873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4EA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Data</a:t>
              </a:r>
              <a:endParaRPr lang="en-CN" sz="24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9BEC21-388E-9C4E-A6B4-A71BB0E1D143}"/>
                </a:ext>
              </a:extLst>
            </p:cNvPr>
            <p:cNvCxnSpPr>
              <a:cxnSpLocks/>
            </p:cNvCxnSpPr>
            <p:nvPr/>
          </p:nvCxnSpPr>
          <p:spPr>
            <a:xfrm>
              <a:off x="3826843" y="3866168"/>
              <a:ext cx="1436273" cy="0"/>
            </a:xfrm>
            <a:prstGeom prst="straightConnector1">
              <a:avLst/>
            </a:prstGeom>
            <a:ln w="57150">
              <a:solidFill>
                <a:srgbClr val="004EA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336995-EA22-6747-964E-9F2C876BF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9075" y="3860664"/>
              <a:ext cx="1438061" cy="0"/>
            </a:xfrm>
            <a:prstGeom prst="straightConnector1">
              <a:avLst/>
            </a:prstGeom>
            <a:ln w="57150">
              <a:solidFill>
                <a:srgbClr val="004EA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BCFDDF-448E-3E4D-A136-18C690377905}"/>
                </a:ext>
              </a:extLst>
            </p:cNvPr>
            <p:cNvSpPr txBox="1"/>
            <p:nvPr/>
          </p:nvSpPr>
          <p:spPr>
            <a:xfrm>
              <a:off x="7322505" y="3255986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4EA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Which</a:t>
              </a:r>
              <a:endParaRPr lang="en-CN" sz="24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0E5948-E8B1-4C4B-BAE6-826E5CDD9F61}"/>
                </a:ext>
              </a:extLst>
            </p:cNvPr>
            <p:cNvSpPr txBox="1"/>
            <p:nvPr/>
          </p:nvSpPr>
          <p:spPr>
            <a:xfrm>
              <a:off x="4042127" y="3255986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4EA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Why</a:t>
              </a:r>
              <a:endParaRPr lang="en-CN" sz="24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27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自由版式…"/>
          <p:cNvSpPr txBox="1">
            <a:spLocks/>
          </p:cNvSpPr>
          <p:nvPr/>
        </p:nvSpPr>
        <p:spPr>
          <a:xfrm>
            <a:off x="0" y="1277816"/>
            <a:ext cx="12192000" cy="43258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>
                <a:solidFill>
                  <a:srgbClr val="FFFFFF">
                    <a:alpha val="20000"/>
                  </a:srgbClr>
                </a:solidFill>
              </a:rPr>
              <a:t>自由版式</a:t>
            </a:r>
          </a:p>
          <a:p>
            <a:pPr>
              <a:defRPr spc="200">
                <a:solidFill>
                  <a:srgbClr val="FFFFFF">
                    <a:alpha val="20000"/>
                  </a:srgbClr>
                </a:solidFill>
              </a:defRPr>
            </a:pPr>
            <a:r>
              <a:rPr lang="zh-CN" altLang="en-US" spc="200">
                <a:solidFill>
                  <a:srgbClr val="FFFFFF">
                    <a:alpha val="20000"/>
                  </a:srgbClr>
                </a:solidFill>
              </a:rPr>
              <a:t>内容</a:t>
            </a:r>
            <a:endParaRPr lang="zh-CN" altLang="en-US" spc="200" dirty="0">
              <a:solidFill>
                <a:srgbClr val="FFFFFF">
                  <a:alpha val="20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1195B-49ED-D946-9576-6A1BC5ADC153}"/>
              </a:ext>
            </a:extLst>
          </p:cNvPr>
          <p:cNvSpPr txBox="1"/>
          <p:nvPr/>
        </p:nvSpPr>
        <p:spPr>
          <a:xfrm>
            <a:off x="606056" y="361533"/>
            <a:ext cx="2190307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A1595-2DDA-DA49-8C7A-3BB6B708C8B0}"/>
              </a:ext>
            </a:extLst>
          </p:cNvPr>
          <p:cNvSpPr txBox="1"/>
          <p:nvPr/>
        </p:nvSpPr>
        <p:spPr>
          <a:xfrm>
            <a:off x="1552353" y="1488285"/>
            <a:ext cx="9324754" cy="3454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should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not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Fix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constructs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Mix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comparative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variables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comparative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theory.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dirty="0">
              <a:solidFill>
                <a:srgbClr val="004E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should</a:t>
            </a:r>
            <a:r>
              <a:rPr lang="zh-CN" altLang="en-US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en-US" sz="2800" b="1" dirty="0">
              <a:solidFill>
                <a:srgbClr val="004EA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Tell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u="sng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variables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constructs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about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i="1" u="sng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connected.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theory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explain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predicted</a:t>
            </a:r>
            <a:r>
              <a:rPr lang="zh-CN" altLang="en-US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E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relationship.</a:t>
            </a:r>
          </a:p>
        </p:txBody>
      </p:sp>
    </p:spTree>
    <p:extLst>
      <p:ext uri="{BB962C8B-B14F-4D97-AF65-F5344CB8AC3E}">
        <p14:creationId xmlns:p14="http://schemas.microsoft.com/office/powerpoint/2010/main" val="558183695"/>
      </p:ext>
    </p:extLst>
  </p:cSld>
  <p:clrMapOvr>
    <a:masterClrMapping/>
  </p:clrMapOvr>
</p:sld>
</file>

<file path=ppt/theme/theme1.xml><?xml version="1.0" encoding="utf-8"?>
<a:theme xmlns:a="http://schemas.openxmlformats.org/drawingml/2006/main" name="亮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615</Words>
  <Application>Microsoft Macintosh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微软雅黑</vt:lpstr>
      <vt:lpstr>微软雅黑</vt:lpstr>
      <vt:lpstr>Arial</vt:lpstr>
      <vt:lpstr>亮_Office 主题​​</vt:lpstr>
      <vt:lpstr>What Theory is Not？</vt:lpstr>
      <vt:lpstr>1. Five Confusing Elements  2. What Theory is ?  3. Thinking of Theory  4. Recommendations &amp; Conclusions</vt:lpstr>
      <vt:lpstr>1. Five Confusing Elements  2. What Theory is ?  3. Thinking of Theory  4. Recommendations &amp; Conclusions.</vt:lpstr>
      <vt:lpstr>1. Five Confusing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Five Confusing Elements  2. What Theory is ?  3. Thinking of Theory  4. Recommendations &amp; Conclusions</vt:lpstr>
      <vt:lpstr>PowerPoint Presentation</vt:lpstr>
      <vt:lpstr>1. Five Confusing Elements  2. What Theory is ?  3. Thinking of Theory  4. Recommendations &amp; Conclusions</vt:lpstr>
      <vt:lpstr>PowerPoint Presentation</vt:lpstr>
      <vt:lpstr>PowerPoint Presentation</vt:lpstr>
      <vt:lpstr>1. Five Confusing Elements  2. What Theory is ?  3. Thinking of Theory  4. Recommendations &amp; Conclusions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zlxu</dc:creator>
  <cp:lastModifiedBy>ZHAO Jean</cp:lastModifiedBy>
  <cp:revision>121</cp:revision>
  <dcterms:created xsi:type="dcterms:W3CDTF">2018-09-21T01:27:08Z</dcterms:created>
  <dcterms:modified xsi:type="dcterms:W3CDTF">2020-08-09T11:18:15Z</dcterms:modified>
</cp:coreProperties>
</file>