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15/06/2024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8050B7C-0061-ABF8-58F0-E1CAB0487B3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872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9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528AF12-2109-526C-5E8F-023F4AB08961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19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654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1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30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12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5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1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99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0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/>
              <a:t>Web scraping to gain company insights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60220-408F-E868-ED2D-0CD0DD70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258" y="2437369"/>
            <a:ext cx="4502042" cy="3404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250D11-6E58-D2F3-68BD-971860A7E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05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</TotalTime>
  <Words>42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BRITISH AIRWAYS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GANYA PRAKASH REDDY</cp:lastModifiedBy>
  <cp:revision>2</cp:revision>
  <dcterms:created xsi:type="dcterms:W3CDTF">2022-12-06T11:13:27Z</dcterms:created>
  <dcterms:modified xsi:type="dcterms:W3CDTF">2024-06-15T15:42:46Z</dcterms:modified>
</cp:coreProperties>
</file>