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AC35-B943-4AC5-95CA-CA434679599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8420-3112-4C37-AD3A-150C790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9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C09FD-783B-4E71-841A-639206FB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95" y="2910720"/>
            <a:ext cx="4860010" cy="13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technology concept design with digital face and network di">
            <a:extLst>
              <a:ext uri="{FF2B5EF4-FFF2-40B4-BE49-F238E27FC236}">
                <a16:creationId xmlns:a16="http://schemas.microsoft.com/office/drawing/2014/main" id="{1408AD6C-F873-4D65-8937-CB179264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2C09FD-783B-4E71-841A-639206FB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95" y="5501520"/>
            <a:ext cx="4860010" cy="13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Mahajan</dc:creator>
  <cp:lastModifiedBy>Pankaj Mahajan</cp:lastModifiedBy>
  <cp:revision>2</cp:revision>
  <dcterms:created xsi:type="dcterms:W3CDTF">2019-07-12T21:44:17Z</dcterms:created>
  <dcterms:modified xsi:type="dcterms:W3CDTF">2019-08-22T15:06:33Z</dcterms:modified>
</cp:coreProperties>
</file>