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7" r:id="rId7"/>
    <p:sldId id="262" r:id="rId8"/>
    <p:sldId id="263" r:id="rId9"/>
    <p:sldId id="268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143A4-EE90-4027-9D91-4C1F6FD6B3FB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147B-1AF7-4DDF-8387-96F350F8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8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E147B-1AF7-4DDF-8387-96F350F859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4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F1584-8714-0002-E96C-D8D77B966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AEF127-B3E7-631F-C8C7-61694060D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253AE-867E-FD1D-6793-2CBEAFE2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95FEF-7440-B6FC-228F-178E6004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DEA08-8BD2-39B4-607B-FE402A39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5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01E3-B983-2BA1-A963-EA933748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FA2E9-56BF-81FA-BFA0-51BE690E5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B74A3-A5A8-3F99-ECFA-87A205B6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D769A-F287-ADB2-C9DC-632B985F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B033E-B92F-3F98-8D17-13C1BDD1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6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AE0F66-5F47-2E4C-C233-FC611C76F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45B51-70F5-C2EC-6DBF-BAB9E5B2D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22947-E917-4010-FBFA-1E3BC52B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D1070-159E-120A-55BB-2DB5F319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0FA7D-AF25-CBD6-B3E4-1ED0F260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883C1-E500-207E-D5D8-2224FCBB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2EFEC-864F-A7B2-C8A4-C0331153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C8377-A52B-C92A-FD71-0BFDD4C7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CC9C0-F040-56D3-0F4A-674A5EFF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6192A-AD27-A706-9C28-4CD34FF8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9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3652E-0339-6611-788D-6BD9B785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89696-442C-1CAA-11F7-7A678C7C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951E6-F709-C1B9-2E97-A3F2BFF1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72B2B-2209-7AFA-6043-8C29D864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D0FE5-C266-B0B2-90C7-E837616F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952DC-8560-6358-5F61-BB903507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E6354-1627-76EF-6836-0BE1A786A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D4D0A1-4CF3-95EC-52FF-2059CA68C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DC1CA-14EF-50FD-CCBD-C2CC0F0F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988E9-BE68-5F85-0DFA-6844261E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8DED4-8462-CA7D-F39C-257BCE98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7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2FCD9-53FD-9BB9-E1B0-F56F104E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1BC2B-38AF-F6F0-86E0-51790C57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55D146-6B4D-0847-55B3-F16959240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41DCA2-B1CC-6F76-2EE4-6B736456A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115E7-D893-238F-4EB5-96BA6AFC4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722D8F-51A8-E3C9-552D-045E41BD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3A163F-94A4-354E-A9B9-FF7FE986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EB0569-52CE-0256-BA9B-A1EDBB4C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3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89B5F-5D10-3DD6-0195-C8940107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6105F-9DEB-9FFC-7860-D56CAA89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E9A72A-66D0-13F2-FFCF-15E861AE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50667F-F7CB-AB11-7DE9-32ABCA80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5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5E516-934C-21F6-0BF0-CC380F54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DAAEF-5184-3B1A-E329-B99ADF3B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CCAE04-6CD0-9147-98AD-154D5BB8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9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18DEA-7DB8-A818-42C4-321DF6F3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1CE60-5841-69B4-DBCD-D060ECF3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4AE08-2E9E-EFC5-1166-042EDDE95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11DFF5-4382-FB46-EB5B-BDA340AE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A1B94-8F20-7D4C-C8C1-7BF48FC4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E6848-D341-1A10-1B4F-266F0E4F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5E17B-2170-553E-079C-ED352AA6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EF6309-DAB4-A8E0-FCF0-21B125885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31BAA-D4F7-7E79-4D6C-00C5076CA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23B1B-59A8-0511-507B-0E2046A3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A803-EEEF-425E-AB5A-8F3F246125E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F0AAE-F055-847D-D590-99A4EBD8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BFF5AD-8B13-7442-87FB-2888C430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DC79E0-2BCE-1AD9-C0B4-2B3250B1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FD47F-44A6-0B40-5ADB-058E7327D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315DC-2104-8C69-A305-F8B0CEA74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A803-EEEF-425E-AB5A-8F3F246125E6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4E887-0D5B-04D7-0ED8-28DE496E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551A0-442D-7EA3-461A-2D8B8FCBC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4CED2-0D08-4763-A08E-7739B5A5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1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D42B7-A6D2-05C1-093B-43D8A56C0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900060-8432-D6B1-1C8D-8E4960EBF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3E22F7-5661-C8C5-D16B-95FA206E1F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"/>
          <a:stretch/>
        </p:blipFill>
        <p:spPr>
          <a:xfrm>
            <a:off x="233516" y="115957"/>
            <a:ext cx="11724968" cy="66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9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05438-63BB-B928-C5E4-054AF880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7170F1-CAC8-50B4-1044-77199770C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r="1073" b="709"/>
          <a:stretch/>
        </p:blipFill>
        <p:spPr>
          <a:xfrm>
            <a:off x="2514600" y="543684"/>
            <a:ext cx="7162800" cy="5770632"/>
          </a:xfrm>
        </p:spPr>
      </p:pic>
    </p:spTree>
    <p:extLst>
      <p:ext uri="{BB962C8B-B14F-4D97-AF65-F5344CB8AC3E}">
        <p14:creationId xmlns:p14="http://schemas.microsoft.com/office/powerpoint/2010/main" val="335627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D6797-CC19-2C18-1E04-50A6433D3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85B1E2-B7D8-D37A-7585-50B7E8C90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768248-E624-0BBD-1907-5A0913F07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42" y="99391"/>
            <a:ext cx="9494117" cy="66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9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B2246-FF51-633A-BC50-DD5BB8C4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012BC98-75E9-61D7-0027-AC409A59D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04" y="-137268"/>
            <a:ext cx="6333992" cy="7132536"/>
          </a:xfrm>
        </p:spPr>
      </p:pic>
    </p:spTree>
    <p:extLst>
      <p:ext uri="{BB962C8B-B14F-4D97-AF65-F5344CB8AC3E}">
        <p14:creationId xmlns:p14="http://schemas.microsoft.com/office/powerpoint/2010/main" val="311712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2DA52-A858-9949-BE0D-87BEAEB2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F5D560-AD3E-81DD-20D3-B78417329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56" y="-348282"/>
            <a:ext cx="7773888" cy="7554563"/>
          </a:xfrm>
        </p:spPr>
      </p:pic>
    </p:spTree>
    <p:extLst>
      <p:ext uri="{BB962C8B-B14F-4D97-AF65-F5344CB8AC3E}">
        <p14:creationId xmlns:p14="http://schemas.microsoft.com/office/powerpoint/2010/main" val="143128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D4983-5E4D-AB48-3558-2AF0EF61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35C23E-9275-EA89-6046-A282F01CA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30" y="-53649"/>
            <a:ext cx="9648340" cy="6965299"/>
          </a:xfrm>
        </p:spPr>
      </p:pic>
    </p:spTree>
    <p:extLst>
      <p:ext uri="{BB962C8B-B14F-4D97-AF65-F5344CB8AC3E}">
        <p14:creationId xmlns:p14="http://schemas.microsoft.com/office/powerpoint/2010/main" val="27785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A2A9C-FD58-D159-19E7-890930B3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8568A9F-374F-9AF2-0F76-2C399141D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" r="3279"/>
          <a:stretch/>
        </p:blipFill>
        <p:spPr>
          <a:xfrm>
            <a:off x="0" y="118967"/>
            <a:ext cx="5848350" cy="6620067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7B8F8E-DFF7-592A-7A62-A290D333E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"/>
          <a:stretch/>
        </p:blipFill>
        <p:spPr>
          <a:xfrm>
            <a:off x="5848350" y="1028247"/>
            <a:ext cx="6343650" cy="480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7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82CEB-502F-D1E2-3007-E3F849C6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671BD6-AF59-8C86-BA5B-C04912112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5" y="437322"/>
            <a:ext cx="12000869" cy="5664276"/>
          </a:xfrm>
        </p:spPr>
      </p:pic>
    </p:spTree>
    <p:extLst>
      <p:ext uri="{BB962C8B-B14F-4D97-AF65-F5344CB8AC3E}">
        <p14:creationId xmlns:p14="http://schemas.microsoft.com/office/powerpoint/2010/main" val="166078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4AC2B-C849-4B0E-AD7C-2DD0A6BB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D6BAC6-AD9F-DC2A-082C-9237B16C2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2" y="360759"/>
            <a:ext cx="11356477" cy="6136482"/>
          </a:xfrm>
        </p:spPr>
      </p:pic>
    </p:spTree>
    <p:extLst>
      <p:ext uri="{BB962C8B-B14F-4D97-AF65-F5344CB8AC3E}">
        <p14:creationId xmlns:p14="http://schemas.microsoft.com/office/powerpoint/2010/main" val="357851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9F323-3CE6-ECA5-1C5A-36428173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DD5A8B-5F82-34B5-42C7-D818C188E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19" y="-112600"/>
            <a:ext cx="6607162" cy="7083200"/>
          </a:xfrm>
        </p:spPr>
      </p:pic>
    </p:spTree>
    <p:extLst>
      <p:ext uri="{BB962C8B-B14F-4D97-AF65-F5344CB8AC3E}">
        <p14:creationId xmlns:p14="http://schemas.microsoft.com/office/powerpoint/2010/main" val="135441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</Words>
  <Application>Microsoft Office PowerPoint</Application>
  <PresentationFormat>宽屏</PresentationFormat>
  <Paragraphs>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 z</dc:creator>
  <cp:lastModifiedBy>ni z</cp:lastModifiedBy>
  <cp:revision>16</cp:revision>
  <dcterms:created xsi:type="dcterms:W3CDTF">2023-11-15T15:29:39Z</dcterms:created>
  <dcterms:modified xsi:type="dcterms:W3CDTF">2023-11-18T06:21:15Z</dcterms:modified>
</cp:coreProperties>
</file>