
<file path=[Content_Types].xml><?xml version="1.0" encoding="utf-8"?>
<Types xmlns="http://schemas.openxmlformats.org/package/2006/content-types">
  <Default Extension="jpeg" ContentType="image/jpeg"/>
  <Default Extension="wav" ContentType="audio/x-wav"/>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48"/>
  </p:handoutMasterIdLst>
  <p:sldIdLst>
    <p:sldId id="256" r:id="rId3"/>
    <p:sldId id="257" r:id="rId4"/>
    <p:sldId id="258" r:id="rId5"/>
    <p:sldId id="259" r:id="rId6"/>
    <p:sldId id="261" r:id="rId7"/>
    <p:sldId id="262" r:id="rId9"/>
    <p:sldId id="266" r:id="rId10"/>
    <p:sldId id="268" r:id="rId11"/>
    <p:sldId id="269" r:id="rId12"/>
    <p:sldId id="270" r:id="rId13"/>
    <p:sldId id="271" r:id="rId14"/>
    <p:sldId id="272" r:id="rId15"/>
    <p:sldId id="273" r:id="rId16"/>
    <p:sldId id="304" r:id="rId17"/>
    <p:sldId id="274" r:id="rId18"/>
    <p:sldId id="275" r:id="rId19"/>
    <p:sldId id="278" r:id="rId20"/>
    <p:sldId id="305" r:id="rId21"/>
    <p:sldId id="306" r:id="rId22"/>
    <p:sldId id="307" r:id="rId23"/>
    <p:sldId id="308" r:id="rId24"/>
    <p:sldId id="286" r:id="rId25"/>
    <p:sldId id="284" r:id="rId26"/>
    <p:sldId id="289" r:id="rId27"/>
    <p:sldId id="290" r:id="rId28"/>
    <p:sldId id="309" r:id="rId29"/>
    <p:sldId id="310" r:id="rId30"/>
    <p:sldId id="314" r:id="rId31"/>
    <p:sldId id="315" r:id="rId32"/>
    <p:sldId id="316" r:id="rId33"/>
    <p:sldId id="317" r:id="rId34"/>
    <p:sldId id="318" r:id="rId35"/>
    <p:sldId id="319" r:id="rId36"/>
    <p:sldId id="294" r:id="rId37"/>
    <p:sldId id="295" r:id="rId38"/>
    <p:sldId id="296" r:id="rId39"/>
    <p:sldId id="311" r:id="rId40"/>
    <p:sldId id="297" r:id="rId41"/>
    <p:sldId id="312" r:id="rId42"/>
    <p:sldId id="298" r:id="rId43"/>
    <p:sldId id="313" r:id="rId44"/>
    <p:sldId id="300" r:id="rId45"/>
    <p:sldId id="301" r:id="rId46"/>
    <p:sldId id="302" r:id="rId47"/>
  </p:sldIdLst>
  <p:sldSz cx="9144000" cy="6858000" type="screen4x3"/>
  <p:notesSz cx="7099300" cy="10234295"/>
  <p:defaultTextStyle>
    <a:defPPr>
      <a:defRPr lang="zh-CN"/>
    </a:defPPr>
    <a:lvl1pPr algn="l" rtl="0" eaLnBrk="0" fontAlgn="base" hangingPunct="0">
      <a:spcBef>
        <a:spcPct val="0"/>
      </a:spcBef>
      <a:spcAft>
        <a:spcPct val="0"/>
      </a:spcAft>
      <a:defRPr sz="2400" kern="1200">
        <a:solidFill>
          <a:schemeClr val="tx1"/>
        </a:solidFill>
        <a:latin typeface="Times" pitchFamily="1"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pitchFamily="1"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pitchFamily="1"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pitchFamily="1"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pitchFamily="1"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pitchFamily="1"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pitchFamily="1"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pitchFamily="1"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pitchFamily="1"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059" autoAdjust="0"/>
    <p:restoredTop sz="94660"/>
  </p:normalViewPr>
  <p:slideViewPr>
    <p:cSldViewPr>
      <p:cViewPr varScale="1">
        <p:scale>
          <a:sx n="107" d="100"/>
          <a:sy n="107" d="100"/>
        </p:scale>
        <p:origin x="135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3" d="100"/>
          <a:sy n="53" d="100"/>
        </p:scale>
        <p:origin x="-2652" y="-78"/>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3.xml"/><Relationship Id="rId49" Type="http://schemas.openxmlformats.org/officeDocument/2006/relationships/presProps" Target="presProps.xml"/><Relationship Id="rId48" Type="http://schemas.openxmlformats.org/officeDocument/2006/relationships/handoutMaster" Target="handoutMasters/handoutMaster1.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3048000" cy="5334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a:defRPr/>
            </a:pPr>
            <a:endParaRPr lang="en-US" altLang="zh-CN"/>
          </a:p>
        </p:txBody>
      </p:sp>
      <p:sp>
        <p:nvSpPr>
          <p:cNvPr id="68611" name="Rectangle 3"/>
          <p:cNvSpPr>
            <a:spLocks noGrp="1" noChangeArrowheads="1"/>
          </p:cNvSpPr>
          <p:nvPr>
            <p:ph type="dt" sz="quarter" idx="1"/>
          </p:nvPr>
        </p:nvSpPr>
        <p:spPr bwMode="auto">
          <a:xfrm>
            <a:off x="4038600" y="0"/>
            <a:ext cx="3048000" cy="5334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a:defRPr/>
            </a:pPr>
            <a:endParaRPr lang="en-US" altLang="zh-CN"/>
          </a:p>
        </p:txBody>
      </p:sp>
      <p:sp>
        <p:nvSpPr>
          <p:cNvPr id="68612" name="Rectangle 4"/>
          <p:cNvSpPr>
            <a:spLocks noGrp="1" noChangeArrowheads="1"/>
          </p:cNvSpPr>
          <p:nvPr>
            <p:ph type="ftr" sz="quarter" idx="2"/>
          </p:nvPr>
        </p:nvSpPr>
        <p:spPr bwMode="auto">
          <a:xfrm>
            <a:off x="0" y="9753600"/>
            <a:ext cx="30480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a:defRPr/>
            </a:pPr>
            <a:endParaRPr lang="en-US" altLang="zh-CN"/>
          </a:p>
        </p:txBody>
      </p:sp>
      <p:sp>
        <p:nvSpPr>
          <p:cNvPr id="68613" name="Rectangle 5"/>
          <p:cNvSpPr>
            <a:spLocks noGrp="1" noChangeArrowheads="1"/>
          </p:cNvSpPr>
          <p:nvPr>
            <p:ph type="sldNum" sz="quarter" idx="3"/>
          </p:nvPr>
        </p:nvSpPr>
        <p:spPr bwMode="auto">
          <a:xfrm>
            <a:off x="4038600" y="9753600"/>
            <a:ext cx="30480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pPr>
              <a:defRPr/>
            </a:pPr>
            <a:fld id="{A0DB2FAB-4DDF-4CC6-B0A0-76A60F457093}"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defTabSz="990600" eaLnBrk="1" hangingPunct="1">
              <a:defRPr sz="1300">
                <a:latin typeface="Arial" panose="020B0604020202020204" pitchFamily="34" charset="0"/>
              </a:defRPr>
            </a:lvl1pPr>
          </a:lstStyle>
          <a:p>
            <a:pPr>
              <a:defRPr/>
            </a:pPr>
            <a:endParaRPr lang="en-US" altLang="zh-CN"/>
          </a:p>
        </p:txBody>
      </p:sp>
      <p:sp>
        <p:nvSpPr>
          <p:cNvPr id="43011"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eaLnBrk="1" hangingPunct="1">
              <a:defRPr sz="1300">
                <a:latin typeface="Arial" panose="020B0604020202020204" pitchFamily="34" charset="0"/>
              </a:defRPr>
            </a:lvl1pPr>
          </a:lstStyle>
          <a:p>
            <a:pPr>
              <a:defRPr/>
            </a:pPr>
            <a:endParaRPr lang="en-US" altLang="zh-CN"/>
          </a:p>
        </p:txBody>
      </p:sp>
      <p:sp>
        <p:nvSpPr>
          <p:cNvPr id="2458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43014"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defTabSz="990600" eaLnBrk="1" hangingPunct="1">
              <a:defRPr sz="1300">
                <a:latin typeface="Arial" panose="020B0604020202020204" pitchFamily="34" charset="0"/>
              </a:defRPr>
            </a:lvl1pPr>
          </a:lstStyle>
          <a:p>
            <a:pPr>
              <a:defRPr/>
            </a:pPr>
            <a:endParaRPr lang="en-US" altLang="zh-CN"/>
          </a:p>
        </p:txBody>
      </p:sp>
      <p:sp>
        <p:nvSpPr>
          <p:cNvPr id="43015"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eaLnBrk="1" hangingPunct="1">
              <a:defRPr sz="1300">
                <a:latin typeface="Arial" panose="020B0604020202020204" pitchFamily="34" charset="0"/>
              </a:defRPr>
            </a:lvl1pPr>
          </a:lstStyle>
          <a:p>
            <a:pPr>
              <a:defRPr/>
            </a:pPr>
            <a:fld id="{D491D423-BE52-429D-A649-80BB9A6D7E3E}"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943105"/>
          <p:cNvSpPr>
            <a:spLocks noGrp="1" noRot="1" noChangeAspect="1" noChangeArrowheads="1"/>
          </p:cNvSpPr>
          <p:nvPr>
            <p:ph type="sldImg" idx="4294967295"/>
          </p:nvPr>
        </p:nvSpPr>
        <p:spPr>
          <a:xfrm>
            <a:off x="1300163" y="877888"/>
            <a:ext cx="4511675" cy="3382962"/>
          </a:xfrm>
          <a:solidFill>
            <a:srgbClr val="FFFFFF"/>
          </a:solidFill>
          <a:ln w="12700" cap="flat">
            <a:solidFill>
              <a:srgbClr val="000000"/>
            </a:solidFill>
            <a:miter lim="800000"/>
          </a:ln>
        </p:spPr>
      </p:sp>
      <p:sp>
        <p:nvSpPr>
          <p:cNvPr id="11266" name="文本占位符 943106"/>
          <p:cNvSpPr>
            <a:spLocks noGrp="1" noChangeArrowheads="1"/>
          </p:cNvSpPr>
          <p:nvPr>
            <p:ph type="body" idx="4294967295"/>
          </p:nvPr>
        </p:nvSpPr>
        <p:spPr bwMode="auto">
          <a:xfrm>
            <a:off x="927100" y="4886325"/>
            <a:ext cx="5257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502" tIns="48751" rIns="97502" bIns="48751"/>
          <a:lstStyle/>
          <a:p>
            <a:r>
              <a:rPr lang="en-US" altLang="zh-CN" smtClean="0">
                <a:ea typeface="宋体" panose="02010600030101010101" pitchFamily="2" charset="-122"/>
              </a:rPr>
              <a:t>Information transformer - function behavior</a:t>
            </a:r>
            <a:endParaRPr lang="en-US" altLang="zh-CN" smtClean="0">
              <a:ea typeface="宋体" panose="02010600030101010101" pitchFamily="2" charset="-122"/>
            </a:endParaRPr>
          </a:p>
          <a:p>
            <a:r>
              <a:rPr lang="en-US" altLang="zh-CN" smtClean="0">
                <a:ea typeface="宋体" panose="02010600030101010101" pitchFamily="2" charset="-122"/>
              </a:rPr>
              <a:t>Computing potential - non-functional behavior</a:t>
            </a:r>
            <a:endParaRPr lang="en-US" altLang="zh-CN" smtClean="0">
              <a:ea typeface="宋体" panose="02010600030101010101" pitchFamily="2" charset="-122"/>
            </a:endParaRPr>
          </a:p>
          <a:p>
            <a:r>
              <a:rPr lang="en-US" altLang="zh-CN" smtClean="0">
                <a:ea typeface="宋体" panose="02010600030101010101" pitchFamily="2" charset="-122"/>
              </a:rPr>
              <a:t>Example of functional behavior?</a:t>
            </a:r>
            <a:endParaRPr lang="en-US" altLang="zh-CN" smtClean="0">
              <a:ea typeface="宋体" panose="02010600030101010101" pitchFamily="2" charset="-122"/>
            </a:endParaRPr>
          </a:p>
          <a:p>
            <a:pPr>
              <a:buFont typeface="Arial" panose="020B0604020202020204" pitchFamily="34" charset="0"/>
              <a:buChar char="•"/>
            </a:pPr>
            <a:r>
              <a:rPr lang="en-US" altLang="zh-CN" smtClean="0">
                <a:ea typeface="宋体" panose="02010600030101010101" pitchFamily="2" charset="-122"/>
              </a:rPr>
              <a:t>Type characters into keyboard =&gt; word processor displays them on screen</a:t>
            </a:r>
            <a:endParaRPr lang="en-US" altLang="zh-CN" smtClean="0">
              <a:ea typeface="宋体" panose="02010600030101010101" pitchFamily="2" charset="-122"/>
            </a:endParaRPr>
          </a:p>
          <a:p>
            <a:pPr>
              <a:buFont typeface="Arial" panose="020B0604020202020204" pitchFamily="34" charset="0"/>
              <a:buChar char="•"/>
            </a:pPr>
            <a:r>
              <a:rPr lang="en-US" altLang="zh-CN" smtClean="0">
                <a:ea typeface="宋体" panose="02010600030101010101" pitchFamily="2" charset="-122"/>
              </a:rPr>
              <a:t>Input program file =&gt; compiler translates to byte code</a:t>
            </a:r>
            <a:endParaRPr lang="en-US" altLang="zh-CN" smtClean="0">
              <a:ea typeface="宋体" panose="02010600030101010101" pitchFamily="2" charset="-122"/>
            </a:endParaRPr>
          </a:p>
          <a:p>
            <a:r>
              <a:rPr lang="en-US" altLang="zh-CN" smtClean="0">
                <a:ea typeface="宋体" panose="02010600030101010101" pitchFamily="2" charset="-122"/>
              </a:rPr>
              <a:t>Example of non-functional behavior?</a:t>
            </a:r>
            <a:endParaRPr lang="en-US" altLang="zh-CN" smtClean="0">
              <a:ea typeface="宋体" panose="02010600030101010101" pitchFamily="2" charset="-122"/>
            </a:endParaRPr>
          </a:p>
          <a:p>
            <a:pPr>
              <a:buFont typeface="Arial" panose="020B0604020202020204" pitchFamily="34" charset="0"/>
              <a:buChar char="•"/>
            </a:pPr>
            <a:r>
              <a:rPr lang="en-US" altLang="zh-CN" smtClean="0">
                <a:ea typeface="宋体" panose="02010600030101010101" pitchFamily="2" charset="-122"/>
              </a:rPr>
              <a:t>Type character in instant messenger =&gt; appears on friend’s screen</a:t>
            </a:r>
            <a:endParaRPr lang="en-US" altLang="zh-CN" smtClean="0">
              <a:ea typeface="宋体" panose="02010600030101010101" pitchFamily="2" charset="-122"/>
            </a:endParaRPr>
          </a:p>
          <a:p>
            <a:pPr>
              <a:buFont typeface="Arial" panose="020B0604020202020204" pitchFamily="34" charset="0"/>
              <a:buChar char="•"/>
            </a:pPr>
            <a:r>
              <a:rPr lang="en-US" altLang="zh-CN" smtClean="0">
                <a:ea typeface="宋体" panose="02010600030101010101" pitchFamily="2" charset="-122"/>
              </a:rPr>
              <a:t>Compile large program within a few seconds</a:t>
            </a:r>
            <a:endParaRPr lang="en-US" altLang="zh-CN" smtClean="0">
              <a:ea typeface="宋体" panose="02010600030101010101" pitchFamily="2" charset="-122"/>
            </a:endParaRPr>
          </a:p>
          <a:p>
            <a:pPr>
              <a:buFont typeface="Arial" panose="020B0604020202020204" pitchFamily="34" charset="0"/>
              <a:buChar char="•"/>
            </a:pPr>
            <a:r>
              <a:rPr lang="en-US" altLang="zh-CN" smtClean="0">
                <a:ea typeface="宋体" panose="02010600030101010101" pitchFamily="2" charset="-122"/>
              </a:rPr>
              <a:t>Performance - time and space</a:t>
            </a:r>
            <a:endParaRPr lang="en-US" altLang="zh-CN" smtClean="0">
              <a:ea typeface="宋体" panose="02010600030101010101" pitchFamily="2" charset="-122"/>
            </a:endParaRPr>
          </a:p>
          <a:p>
            <a:r>
              <a:rPr lang="en-US" altLang="zh-CN" smtClean="0">
                <a:ea typeface="宋体" panose="02010600030101010101" pitchFamily="2" charset="-122"/>
              </a:rPr>
              <a:t>Vehicle for product delivery</a:t>
            </a:r>
            <a:endParaRPr lang="en-US" altLang="zh-CN" smtClean="0">
              <a:ea typeface="宋体" panose="02010600030101010101" pitchFamily="2" charset="-122"/>
            </a:endParaRPr>
          </a:p>
          <a:p>
            <a:pPr>
              <a:buFont typeface="Arial" panose="020B0604020202020204" pitchFamily="34" charset="0"/>
              <a:buChar char="•"/>
            </a:pPr>
            <a:r>
              <a:rPr lang="en-US" altLang="zh-CN" smtClean="0">
                <a:ea typeface="宋体" panose="02010600030101010101" pitchFamily="2" charset="-122"/>
              </a:rPr>
              <a:t>Examples of SW controllers (other than OS)</a:t>
            </a:r>
            <a:endParaRPr lang="en-US" altLang="zh-CN" smtClean="0">
              <a:ea typeface="宋体" panose="02010600030101010101" pitchFamily="2" charset="-122"/>
            </a:endParaRPr>
          </a:p>
          <a:p>
            <a:pPr>
              <a:buFont typeface="Arial" panose="020B0604020202020204" pitchFamily="34" charset="0"/>
              <a:buChar char="•"/>
            </a:pPr>
            <a:r>
              <a:rPr lang="en-US" altLang="zh-CN" smtClean="0">
                <a:ea typeface="宋体" panose="02010600030101010101" pitchFamily="2" charset="-122"/>
              </a:rPr>
              <a:t>Examples of communication SW</a:t>
            </a:r>
            <a:endParaRPr lang="en-US" altLang="zh-CN" smtClean="0">
              <a:ea typeface="宋体" panose="02010600030101010101" pitchFamily="2" charset="-122"/>
            </a:endParaRPr>
          </a:p>
          <a:p>
            <a:pPr>
              <a:buFont typeface="Arial" panose="020B0604020202020204" pitchFamily="34" charset="0"/>
              <a:buChar char="•"/>
            </a:pPr>
            <a:r>
              <a:rPr lang="en-US" altLang="zh-CN" smtClean="0">
                <a:ea typeface="宋体" panose="02010600030101010101" pitchFamily="2" charset="-122"/>
              </a:rPr>
              <a:t>Examples of development tools</a:t>
            </a:r>
            <a:endParaRPr lang="en-US" altLang="zh-CN" smtClean="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957441"/>
          <p:cNvSpPr>
            <a:spLocks noGrp="1" noRot="1" noChangeAspect="1" noChangeArrowheads="1"/>
          </p:cNvSpPr>
          <p:nvPr>
            <p:ph type="sldImg" idx="4294967295"/>
          </p:nvPr>
        </p:nvSpPr>
        <p:spPr>
          <a:xfrm>
            <a:off x="1300163" y="877888"/>
            <a:ext cx="4511675" cy="3382962"/>
          </a:xfrm>
          <a:solidFill>
            <a:srgbClr val="FFFFFF"/>
          </a:solidFill>
          <a:ln w="12700" cap="flat">
            <a:solidFill>
              <a:srgbClr val="000000"/>
            </a:solidFill>
            <a:miter lim="800000"/>
          </a:ln>
        </p:spPr>
      </p:sp>
      <p:sp>
        <p:nvSpPr>
          <p:cNvPr id="51202" name="文本占位符 957442"/>
          <p:cNvSpPr>
            <a:spLocks noGrp="1" noChangeArrowheads="1"/>
          </p:cNvSpPr>
          <p:nvPr>
            <p:ph type="body" idx="4294967295"/>
          </p:nvPr>
        </p:nvSpPr>
        <p:spPr bwMode="auto">
          <a:xfrm>
            <a:off x="927100" y="4886325"/>
            <a:ext cx="5257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502" tIns="48751" rIns="97502" bIns="48751"/>
          <a:lstStyle/>
          <a:p>
            <a:endParaRPr lang="zh-CN" altLang="en-US" smtClean="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幻灯片图像占位符 963585"/>
          <p:cNvSpPr>
            <a:spLocks noGrp="1" noRot="1" noChangeAspect="1" noChangeArrowheads="1"/>
          </p:cNvSpPr>
          <p:nvPr>
            <p:ph type="sldImg" idx="4294967295"/>
          </p:nvPr>
        </p:nvSpPr>
        <p:spPr>
          <a:xfrm>
            <a:off x="1300163" y="877888"/>
            <a:ext cx="4511675" cy="3382962"/>
          </a:xfrm>
          <a:solidFill>
            <a:srgbClr val="FFFFFF"/>
          </a:solidFill>
          <a:ln w="12700" cap="flat">
            <a:solidFill>
              <a:srgbClr val="000000"/>
            </a:solidFill>
            <a:miter lim="800000"/>
          </a:ln>
        </p:spPr>
      </p:sp>
      <p:sp>
        <p:nvSpPr>
          <p:cNvPr id="64514" name="文本占位符 963586"/>
          <p:cNvSpPr>
            <a:spLocks noGrp="1" noChangeArrowheads="1"/>
          </p:cNvSpPr>
          <p:nvPr>
            <p:ph type="body" idx="4294967295"/>
          </p:nvPr>
        </p:nvSpPr>
        <p:spPr bwMode="auto">
          <a:xfrm>
            <a:off x="927100" y="4886325"/>
            <a:ext cx="5257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502" tIns="48751" rIns="97502" bIns="48751"/>
          <a:lstStyle/>
          <a:p>
            <a:endParaRPr lang="zh-CN" altLang="en-US" smtClean="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幻灯片图像占位符 963585"/>
          <p:cNvSpPr>
            <a:spLocks noGrp="1" noRot="1" noChangeAspect="1" noChangeArrowheads="1"/>
          </p:cNvSpPr>
          <p:nvPr>
            <p:ph type="sldImg" idx="4294967295"/>
          </p:nvPr>
        </p:nvSpPr>
        <p:spPr>
          <a:xfrm>
            <a:off x="1300163" y="877888"/>
            <a:ext cx="4511675" cy="3382962"/>
          </a:xfrm>
          <a:solidFill>
            <a:srgbClr val="FFFFFF"/>
          </a:solidFill>
          <a:ln w="12700" cap="flat">
            <a:solidFill>
              <a:srgbClr val="000000"/>
            </a:solidFill>
            <a:miter lim="800000"/>
          </a:ln>
        </p:spPr>
      </p:sp>
      <p:sp>
        <p:nvSpPr>
          <p:cNvPr id="64514" name="文本占位符 963586"/>
          <p:cNvSpPr>
            <a:spLocks noGrp="1" noChangeArrowheads="1"/>
          </p:cNvSpPr>
          <p:nvPr>
            <p:ph type="body" idx="4294967295"/>
          </p:nvPr>
        </p:nvSpPr>
        <p:spPr bwMode="auto">
          <a:xfrm>
            <a:off x="927100" y="4886325"/>
            <a:ext cx="5257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502" tIns="48751" rIns="97502" bIns="48751"/>
          <a:lstStyle/>
          <a:p>
            <a:endParaRPr lang="zh-CN" altLang="en-US" smtClean="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幻灯片图像占位符 963585"/>
          <p:cNvSpPr>
            <a:spLocks noGrp="1" noRot="1" noChangeAspect="1" noChangeArrowheads="1"/>
          </p:cNvSpPr>
          <p:nvPr>
            <p:ph type="sldImg" idx="4294967295"/>
          </p:nvPr>
        </p:nvSpPr>
        <p:spPr>
          <a:xfrm>
            <a:off x="1300163" y="877888"/>
            <a:ext cx="4511675" cy="3382962"/>
          </a:xfrm>
          <a:solidFill>
            <a:srgbClr val="FFFFFF"/>
          </a:solidFill>
          <a:ln w="12700" cap="flat">
            <a:solidFill>
              <a:srgbClr val="000000"/>
            </a:solidFill>
            <a:miter lim="800000"/>
          </a:ln>
        </p:spPr>
      </p:sp>
      <p:sp>
        <p:nvSpPr>
          <p:cNvPr id="64514" name="文本占位符 963586"/>
          <p:cNvSpPr>
            <a:spLocks noGrp="1" noChangeArrowheads="1"/>
          </p:cNvSpPr>
          <p:nvPr>
            <p:ph type="body" idx="4294967295"/>
          </p:nvPr>
        </p:nvSpPr>
        <p:spPr bwMode="auto">
          <a:xfrm>
            <a:off x="927100" y="4886325"/>
            <a:ext cx="5257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502" tIns="48751" rIns="97502" bIns="48751"/>
          <a:lstStyle/>
          <a:p>
            <a:endParaRPr lang="zh-CN" altLang="en-US" smtClean="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幻灯片图像占位符 963585"/>
          <p:cNvSpPr>
            <a:spLocks noGrp="1" noRot="1" noChangeAspect="1" noChangeArrowheads="1"/>
          </p:cNvSpPr>
          <p:nvPr>
            <p:ph type="sldImg" idx="4294967295"/>
          </p:nvPr>
        </p:nvSpPr>
        <p:spPr>
          <a:xfrm>
            <a:off x="1300163" y="877888"/>
            <a:ext cx="4511675" cy="3382962"/>
          </a:xfrm>
          <a:solidFill>
            <a:srgbClr val="FFFFFF"/>
          </a:solidFill>
          <a:ln w="12700" cap="flat">
            <a:solidFill>
              <a:srgbClr val="000000"/>
            </a:solidFill>
            <a:miter lim="800000"/>
          </a:ln>
        </p:spPr>
      </p:sp>
      <p:sp>
        <p:nvSpPr>
          <p:cNvPr id="64514" name="文本占位符 963586"/>
          <p:cNvSpPr>
            <a:spLocks noGrp="1" noChangeArrowheads="1"/>
          </p:cNvSpPr>
          <p:nvPr>
            <p:ph type="body" idx="4294967295"/>
          </p:nvPr>
        </p:nvSpPr>
        <p:spPr bwMode="auto">
          <a:xfrm>
            <a:off x="927100" y="4886325"/>
            <a:ext cx="5257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502" tIns="48751" rIns="97502" bIns="48751"/>
          <a:lstStyle/>
          <a:p>
            <a:endParaRPr lang="zh-CN" altLang="en-US" smtClean="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幻灯片图像占位符 963585"/>
          <p:cNvSpPr>
            <a:spLocks noGrp="1" noRot="1" noChangeAspect="1" noChangeArrowheads="1"/>
          </p:cNvSpPr>
          <p:nvPr>
            <p:ph type="sldImg" idx="4294967295"/>
          </p:nvPr>
        </p:nvSpPr>
        <p:spPr>
          <a:xfrm>
            <a:off x="1300163" y="877888"/>
            <a:ext cx="4511675" cy="3382962"/>
          </a:xfrm>
          <a:solidFill>
            <a:srgbClr val="FFFFFF"/>
          </a:solidFill>
          <a:ln w="12700" cap="flat">
            <a:solidFill>
              <a:srgbClr val="000000"/>
            </a:solidFill>
            <a:miter lim="800000"/>
          </a:ln>
        </p:spPr>
      </p:sp>
      <p:sp>
        <p:nvSpPr>
          <p:cNvPr id="64514" name="文本占位符 963586"/>
          <p:cNvSpPr>
            <a:spLocks noGrp="1" noChangeArrowheads="1"/>
          </p:cNvSpPr>
          <p:nvPr>
            <p:ph type="body" idx="4294967295"/>
          </p:nvPr>
        </p:nvSpPr>
        <p:spPr bwMode="auto">
          <a:xfrm>
            <a:off x="927100" y="4886325"/>
            <a:ext cx="5257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502" tIns="48751" rIns="97502" bIns="48751"/>
          <a:lstStyle/>
          <a:p>
            <a:endParaRPr lang="zh-CN" altLang="en-US" smtClean="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幻灯片图像占位符 961537"/>
          <p:cNvSpPr>
            <a:spLocks noGrp="1" noRot="1" noChangeAspect="1" noChangeArrowheads="1"/>
          </p:cNvSpPr>
          <p:nvPr>
            <p:ph type="sldImg" idx="4294967295"/>
          </p:nvPr>
        </p:nvSpPr>
        <p:spPr>
          <a:xfrm>
            <a:off x="1300163" y="877888"/>
            <a:ext cx="4511675" cy="3382962"/>
          </a:xfrm>
          <a:solidFill>
            <a:srgbClr val="FFFFFF"/>
          </a:solidFill>
          <a:ln w="12700" cap="flat">
            <a:solidFill>
              <a:srgbClr val="000000"/>
            </a:solidFill>
            <a:miter lim="800000"/>
          </a:ln>
        </p:spPr>
      </p:sp>
      <p:sp>
        <p:nvSpPr>
          <p:cNvPr id="62466" name="文本占位符 961538"/>
          <p:cNvSpPr>
            <a:spLocks noGrp="1" noChangeArrowheads="1"/>
          </p:cNvSpPr>
          <p:nvPr>
            <p:ph type="body" idx="4294967295"/>
          </p:nvPr>
        </p:nvSpPr>
        <p:spPr bwMode="auto">
          <a:xfrm>
            <a:off x="927100" y="4886325"/>
            <a:ext cx="5257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502" tIns="48751" rIns="97502" bIns="48751"/>
          <a:lstStyle/>
          <a:p>
            <a:endParaRPr lang="zh-CN" altLang="en-US" smtClean="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幻灯片图像占位符 963585"/>
          <p:cNvSpPr>
            <a:spLocks noGrp="1" noRot="1" noChangeAspect="1" noChangeArrowheads="1"/>
          </p:cNvSpPr>
          <p:nvPr>
            <p:ph type="sldImg" idx="4294967295"/>
          </p:nvPr>
        </p:nvSpPr>
        <p:spPr>
          <a:xfrm>
            <a:off x="1300163" y="877888"/>
            <a:ext cx="4511675" cy="3382962"/>
          </a:xfrm>
          <a:solidFill>
            <a:srgbClr val="FFFFFF"/>
          </a:solidFill>
          <a:ln w="12700" cap="flat">
            <a:solidFill>
              <a:srgbClr val="000000"/>
            </a:solidFill>
            <a:miter lim="800000"/>
          </a:ln>
        </p:spPr>
      </p:sp>
      <p:sp>
        <p:nvSpPr>
          <p:cNvPr id="64514" name="文本占位符 963586"/>
          <p:cNvSpPr>
            <a:spLocks noGrp="1" noChangeArrowheads="1"/>
          </p:cNvSpPr>
          <p:nvPr>
            <p:ph type="body" idx="4294967295"/>
          </p:nvPr>
        </p:nvSpPr>
        <p:spPr bwMode="auto">
          <a:xfrm>
            <a:off x="927100" y="4886325"/>
            <a:ext cx="5257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502" tIns="48751" rIns="97502" bIns="48751"/>
          <a:lstStyle/>
          <a:p>
            <a:endParaRPr lang="zh-CN" altLang="en-US" smtClean="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965633"/>
          <p:cNvSpPr>
            <a:spLocks noGrp="1" noRot="1" noChangeAspect="1" noChangeArrowheads="1"/>
          </p:cNvSpPr>
          <p:nvPr>
            <p:ph type="sldImg" idx="4294967295"/>
          </p:nvPr>
        </p:nvSpPr>
        <p:spPr>
          <a:xfrm>
            <a:off x="1300163" y="877888"/>
            <a:ext cx="4511675" cy="3382962"/>
          </a:xfrm>
          <a:solidFill>
            <a:srgbClr val="FFFFFF"/>
          </a:solidFill>
          <a:ln w="12700" cap="flat">
            <a:solidFill>
              <a:srgbClr val="000000"/>
            </a:solidFill>
            <a:miter lim="800000"/>
          </a:ln>
        </p:spPr>
      </p:sp>
      <p:sp>
        <p:nvSpPr>
          <p:cNvPr id="66562" name="文本占位符 965634"/>
          <p:cNvSpPr>
            <a:spLocks noGrp="1" noChangeArrowheads="1"/>
          </p:cNvSpPr>
          <p:nvPr>
            <p:ph type="body" idx="4294967295"/>
          </p:nvPr>
        </p:nvSpPr>
        <p:spPr bwMode="auto">
          <a:xfrm>
            <a:off x="927100" y="4886325"/>
            <a:ext cx="5257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502" tIns="48751" rIns="97502" bIns="48751"/>
          <a:lstStyle/>
          <a:p>
            <a:endParaRPr lang="zh-CN" altLang="en-US" smtClean="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Times" pitchFamily="1" charset="0"/>
              </a:defRPr>
            </a:lvl1pPr>
            <a:lvl2pPr>
              <a:defRPr sz="3200">
                <a:solidFill>
                  <a:schemeClr val="tx1"/>
                </a:solidFill>
                <a:latin typeface="Times" pitchFamily="1" charset="0"/>
              </a:defRPr>
            </a:lvl2pPr>
            <a:lvl3pPr>
              <a:defRPr sz="3200">
                <a:solidFill>
                  <a:schemeClr val="tx1"/>
                </a:solidFill>
                <a:latin typeface="Times" pitchFamily="1" charset="0"/>
              </a:defRPr>
            </a:lvl3pPr>
            <a:lvl4pPr>
              <a:defRPr sz="3200">
                <a:solidFill>
                  <a:schemeClr val="tx1"/>
                </a:solidFill>
                <a:latin typeface="Times" pitchFamily="1" charset="0"/>
              </a:defRPr>
            </a:lvl4pPr>
            <a:lvl5pPr>
              <a:defRPr sz="3200">
                <a:solidFill>
                  <a:schemeClr val="tx1"/>
                </a:solidFill>
                <a:latin typeface="Times" pitchFamily="1" charset="0"/>
              </a:defRPr>
            </a:lvl5pPr>
            <a:lvl6pPr fontAlgn="base">
              <a:spcBef>
                <a:spcPct val="20000"/>
              </a:spcBef>
              <a:spcAft>
                <a:spcPct val="0"/>
              </a:spcAft>
              <a:buFont typeface="Arial" panose="020B0604020202020204" pitchFamily="34" charset="0"/>
              <a:defRPr sz="3200">
                <a:solidFill>
                  <a:schemeClr val="tx1"/>
                </a:solidFill>
                <a:latin typeface="Times" pitchFamily="1" charset="0"/>
              </a:defRPr>
            </a:lvl6pPr>
            <a:lvl7pPr fontAlgn="base">
              <a:spcBef>
                <a:spcPct val="20000"/>
              </a:spcBef>
              <a:spcAft>
                <a:spcPct val="0"/>
              </a:spcAft>
              <a:buFont typeface="Arial" panose="020B0604020202020204" pitchFamily="34" charset="0"/>
              <a:defRPr sz="3200">
                <a:solidFill>
                  <a:schemeClr val="tx1"/>
                </a:solidFill>
                <a:latin typeface="Times" pitchFamily="1" charset="0"/>
              </a:defRPr>
            </a:lvl7pPr>
            <a:lvl8pPr fontAlgn="base">
              <a:spcBef>
                <a:spcPct val="20000"/>
              </a:spcBef>
              <a:spcAft>
                <a:spcPct val="0"/>
              </a:spcAft>
              <a:buFont typeface="Arial" panose="020B0604020202020204" pitchFamily="34" charset="0"/>
              <a:defRPr sz="3200">
                <a:solidFill>
                  <a:schemeClr val="tx1"/>
                </a:solidFill>
                <a:latin typeface="Times" pitchFamily="1" charset="0"/>
              </a:defRPr>
            </a:lvl8pPr>
            <a:lvl9pPr fontAlgn="base">
              <a:spcBef>
                <a:spcPct val="20000"/>
              </a:spcBef>
              <a:spcAft>
                <a:spcPct val="0"/>
              </a:spcAft>
              <a:buFont typeface="Arial" panose="020B0604020202020204" pitchFamily="34" charset="0"/>
              <a:defRPr sz="3200">
                <a:solidFill>
                  <a:schemeClr val="tx1"/>
                </a:solidFill>
                <a:latin typeface="Times" pitchFamily="1" charset="0"/>
              </a:defRPr>
            </a:lvl9pPr>
          </a:lstStyle>
          <a:p>
            <a:pPr algn="r"/>
            <a:fld id="{CC80AB62-90A5-48F7-B0AE-97C54CACF409}" type="slidenum">
              <a:rPr lang="ja-JP" altLang="en-US" sz="1200">
                <a:ea typeface="MS PGothic" panose="020B0600070205080204" pitchFamily="34" charset="-128"/>
              </a:rPr>
            </a:fld>
            <a:endParaRPr lang="ja-JP" altLang="en-US" sz="1200">
              <a:ea typeface="MS PGothic" panose="020B0600070205080204" pitchFamily="34" charset="-128"/>
            </a:endParaRPr>
          </a:p>
        </p:txBody>
      </p:sp>
      <p:sp>
        <p:nvSpPr>
          <p:cNvPr id="73730" name="Rectangle 2"/>
          <p:cNvSpPr>
            <a:spLocks noGrp="1" noRot="1" noChangeAspect="1" noChangeArrowheads="1" noTextEdit="1"/>
          </p:cNvSpPr>
          <p:nvPr>
            <p:ph type="sldImg" idx="4294967295"/>
          </p:nvPr>
        </p:nvSpPr>
        <p:spPr>
          <a:xfrm>
            <a:off x="1300163" y="877888"/>
            <a:ext cx="4511675" cy="3382962"/>
          </a:xfrm>
        </p:spPr>
      </p:sp>
      <p:sp>
        <p:nvSpPr>
          <p:cNvPr id="73731" name="Rectangle 3"/>
          <p:cNvSpPr>
            <a:spLocks noGrp="1" noChangeArrowheads="1"/>
          </p:cNvSpPr>
          <p:nvPr>
            <p:ph type="body" idx="4294967295"/>
          </p:nvPr>
        </p:nvSpPr>
        <p:spPr bwMode="auto">
          <a:xfrm>
            <a:off x="673100" y="4686300"/>
            <a:ext cx="5389563" cy="44402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ea typeface="MS PGothic" panose="020B0600070205080204" pitchFamily="34" charset="-128"/>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943105"/>
          <p:cNvSpPr>
            <a:spLocks noGrp="1" noRot="1" noChangeAspect="1" noChangeArrowheads="1"/>
          </p:cNvSpPr>
          <p:nvPr>
            <p:ph type="sldImg" idx="4294967295"/>
          </p:nvPr>
        </p:nvSpPr>
        <p:spPr>
          <a:xfrm>
            <a:off x="1300163" y="877888"/>
            <a:ext cx="4511675" cy="3382962"/>
          </a:xfrm>
          <a:solidFill>
            <a:srgbClr val="FFFFFF"/>
          </a:solidFill>
          <a:ln w="12700" cap="flat">
            <a:solidFill>
              <a:srgbClr val="000000"/>
            </a:solidFill>
            <a:miter lim="800000"/>
          </a:ln>
        </p:spPr>
      </p:sp>
      <p:sp>
        <p:nvSpPr>
          <p:cNvPr id="13314" name="文本占位符 943106"/>
          <p:cNvSpPr>
            <a:spLocks noGrp="1" noChangeArrowheads="1"/>
          </p:cNvSpPr>
          <p:nvPr>
            <p:ph type="body" idx="4294967295"/>
          </p:nvPr>
        </p:nvSpPr>
        <p:spPr bwMode="auto">
          <a:xfrm>
            <a:off x="927100" y="4886325"/>
            <a:ext cx="5257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502" tIns="48751" rIns="97502" bIns="48751"/>
          <a:lstStyle/>
          <a:p>
            <a:r>
              <a:rPr lang="en-US" altLang="zh-CN" smtClean="0">
                <a:ea typeface="宋体" panose="02010600030101010101" pitchFamily="2" charset="-122"/>
              </a:rPr>
              <a:t>Information transformer - function behavior</a:t>
            </a:r>
            <a:endParaRPr lang="en-US" altLang="zh-CN" smtClean="0">
              <a:ea typeface="宋体" panose="02010600030101010101" pitchFamily="2" charset="-122"/>
            </a:endParaRPr>
          </a:p>
          <a:p>
            <a:r>
              <a:rPr lang="en-US" altLang="zh-CN" smtClean="0">
                <a:ea typeface="宋体" panose="02010600030101010101" pitchFamily="2" charset="-122"/>
              </a:rPr>
              <a:t>Computing potential - non-functional behavior</a:t>
            </a:r>
            <a:endParaRPr lang="en-US" altLang="zh-CN" smtClean="0">
              <a:ea typeface="宋体" panose="02010600030101010101" pitchFamily="2" charset="-122"/>
            </a:endParaRPr>
          </a:p>
          <a:p>
            <a:r>
              <a:rPr lang="en-US" altLang="zh-CN" smtClean="0">
                <a:ea typeface="宋体" panose="02010600030101010101" pitchFamily="2" charset="-122"/>
              </a:rPr>
              <a:t>Example of functional behavior?</a:t>
            </a:r>
            <a:endParaRPr lang="en-US" altLang="zh-CN" smtClean="0">
              <a:ea typeface="宋体" panose="02010600030101010101" pitchFamily="2" charset="-122"/>
            </a:endParaRPr>
          </a:p>
          <a:p>
            <a:r>
              <a:rPr lang="en-US" altLang="zh-CN" smtClean="0">
                <a:ea typeface="宋体" panose="02010600030101010101" pitchFamily="2" charset="-122"/>
              </a:rPr>
              <a:t>Type characters into keyboard =&gt; word processor displays them on screen</a:t>
            </a:r>
            <a:endParaRPr lang="en-US" altLang="zh-CN" smtClean="0">
              <a:ea typeface="宋体" panose="02010600030101010101" pitchFamily="2" charset="-122"/>
            </a:endParaRPr>
          </a:p>
          <a:p>
            <a:r>
              <a:rPr lang="en-US" altLang="zh-CN" smtClean="0">
                <a:ea typeface="宋体" panose="02010600030101010101" pitchFamily="2" charset="-122"/>
              </a:rPr>
              <a:t>Input program file =&gt; compiler translates to byte code</a:t>
            </a:r>
            <a:endParaRPr lang="en-US" altLang="zh-CN" smtClean="0">
              <a:ea typeface="宋体" panose="02010600030101010101" pitchFamily="2" charset="-122"/>
            </a:endParaRPr>
          </a:p>
          <a:p>
            <a:r>
              <a:rPr lang="en-US" altLang="zh-CN" smtClean="0">
                <a:ea typeface="宋体" panose="02010600030101010101" pitchFamily="2" charset="-122"/>
              </a:rPr>
              <a:t>Example of non-functional behavior?</a:t>
            </a:r>
            <a:endParaRPr lang="en-US" altLang="zh-CN" smtClean="0">
              <a:ea typeface="宋体" panose="02010600030101010101" pitchFamily="2" charset="-122"/>
            </a:endParaRPr>
          </a:p>
          <a:p>
            <a:r>
              <a:rPr lang="en-US" altLang="zh-CN" smtClean="0">
                <a:ea typeface="宋体" panose="02010600030101010101" pitchFamily="2" charset="-122"/>
              </a:rPr>
              <a:t>Type character in instant messenger =&gt; appears on friend’s screen</a:t>
            </a:r>
            <a:endParaRPr lang="en-US" altLang="zh-CN" smtClean="0">
              <a:ea typeface="宋体" panose="02010600030101010101" pitchFamily="2" charset="-122"/>
            </a:endParaRPr>
          </a:p>
          <a:p>
            <a:r>
              <a:rPr lang="en-US" altLang="zh-CN" smtClean="0">
                <a:ea typeface="宋体" panose="02010600030101010101" pitchFamily="2" charset="-122"/>
              </a:rPr>
              <a:t>Compile large program within a few seconds</a:t>
            </a:r>
            <a:endParaRPr lang="en-US" altLang="zh-CN" smtClean="0">
              <a:ea typeface="宋体" panose="02010600030101010101" pitchFamily="2" charset="-122"/>
            </a:endParaRPr>
          </a:p>
          <a:p>
            <a:r>
              <a:rPr lang="en-US" altLang="zh-CN" smtClean="0">
                <a:ea typeface="宋体" panose="02010600030101010101" pitchFamily="2" charset="-122"/>
              </a:rPr>
              <a:t>Performance - time and space</a:t>
            </a:r>
            <a:endParaRPr lang="en-US" altLang="zh-CN" smtClean="0">
              <a:ea typeface="宋体" panose="02010600030101010101" pitchFamily="2" charset="-122"/>
            </a:endParaRPr>
          </a:p>
          <a:p>
            <a:r>
              <a:rPr lang="en-US" altLang="zh-CN" smtClean="0">
                <a:ea typeface="宋体" panose="02010600030101010101" pitchFamily="2" charset="-122"/>
              </a:rPr>
              <a:t>Vehicle for product delivery</a:t>
            </a:r>
            <a:endParaRPr lang="en-US" altLang="zh-CN" smtClean="0">
              <a:ea typeface="宋体" panose="02010600030101010101" pitchFamily="2" charset="-122"/>
            </a:endParaRPr>
          </a:p>
          <a:p>
            <a:r>
              <a:rPr lang="en-US" altLang="zh-CN" smtClean="0">
                <a:ea typeface="宋体" panose="02010600030101010101" pitchFamily="2" charset="-122"/>
              </a:rPr>
              <a:t>Examples of SW controllers (other than OS)</a:t>
            </a:r>
            <a:endParaRPr lang="en-US" altLang="zh-CN" smtClean="0">
              <a:ea typeface="宋体" panose="02010600030101010101" pitchFamily="2" charset="-122"/>
            </a:endParaRPr>
          </a:p>
          <a:p>
            <a:r>
              <a:rPr lang="en-US" altLang="zh-CN" smtClean="0">
                <a:ea typeface="宋体" panose="02010600030101010101" pitchFamily="2" charset="-122"/>
              </a:rPr>
              <a:t>Examples of communication SW</a:t>
            </a:r>
            <a:endParaRPr lang="en-US" altLang="zh-CN" smtClean="0">
              <a:ea typeface="宋体" panose="02010600030101010101" pitchFamily="2" charset="-122"/>
            </a:endParaRPr>
          </a:p>
          <a:p>
            <a:r>
              <a:rPr lang="en-US" altLang="zh-CN" smtClean="0">
                <a:ea typeface="宋体" panose="02010600030101010101" pitchFamily="2" charset="-122"/>
              </a:rPr>
              <a:t>Examples of development tools</a:t>
            </a:r>
            <a:endParaRPr lang="en-US" altLang="zh-CN" smtClean="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Times" pitchFamily="1" charset="0"/>
              </a:defRPr>
            </a:lvl1pPr>
            <a:lvl2pPr>
              <a:defRPr sz="3200">
                <a:solidFill>
                  <a:schemeClr val="tx1"/>
                </a:solidFill>
                <a:latin typeface="Times" pitchFamily="1" charset="0"/>
              </a:defRPr>
            </a:lvl2pPr>
            <a:lvl3pPr>
              <a:defRPr sz="3200">
                <a:solidFill>
                  <a:schemeClr val="tx1"/>
                </a:solidFill>
                <a:latin typeface="Times" pitchFamily="1" charset="0"/>
              </a:defRPr>
            </a:lvl3pPr>
            <a:lvl4pPr>
              <a:defRPr sz="3200">
                <a:solidFill>
                  <a:schemeClr val="tx1"/>
                </a:solidFill>
                <a:latin typeface="Times" pitchFamily="1" charset="0"/>
              </a:defRPr>
            </a:lvl4pPr>
            <a:lvl5pPr>
              <a:defRPr sz="3200">
                <a:solidFill>
                  <a:schemeClr val="tx1"/>
                </a:solidFill>
                <a:latin typeface="Times" pitchFamily="1" charset="0"/>
              </a:defRPr>
            </a:lvl5pPr>
            <a:lvl6pPr fontAlgn="base">
              <a:spcBef>
                <a:spcPct val="20000"/>
              </a:spcBef>
              <a:spcAft>
                <a:spcPct val="0"/>
              </a:spcAft>
              <a:buFont typeface="Arial" panose="020B0604020202020204" pitchFamily="34" charset="0"/>
              <a:defRPr sz="3200">
                <a:solidFill>
                  <a:schemeClr val="tx1"/>
                </a:solidFill>
                <a:latin typeface="Times" pitchFamily="1" charset="0"/>
              </a:defRPr>
            </a:lvl6pPr>
            <a:lvl7pPr fontAlgn="base">
              <a:spcBef>
                <a:spcPct val="20000"/>
              </a:spcBef>
              <a:spcAft>
                <a:spcPct val="0"/>
              </a:spcAft>
              <a:buFont typeface="Arial" panose="020B0604020202020204" pitchFamily="34" charset="0"/>
              <a:defRPr sz="3200">
                <a:solidFill>
                  <a:schemeClr val="tx1"/>
                </a:solidFill>
                <a:latin typeface="Times" pitchFamily="1" charset="0"/>
              </a:defRPr>
            </a:lvl7pPr>
            <a:lvl8pPr fontAlgn="base">
              <a:spcBef>
                <a:spcPct val="20000"/>
              </a:spcBef>
              <a:spcAft>
                <a:spcPct val="0"/>
              </a:spcAft>
              <a:buFont typeface="Arial" panose="020B0604020202020204" pitchFamily="34" charset="0"/>
              <a:defRPr sz="3200">
                <a:solidFill>
                  <a:schemeClr val="tx1"/>
                </a:solidFill>
                <a:latin typeface="Times" pitchFamily="1" charset="0"/>
              </a:defRPr>
            </a:lvl8pPr>
            <a:lvl9pPr fontAlgn="base">
              <a:spcBef>
                <a:spcPct val="20000"/>
              </a:spcBef>
              <a:spcAft>
                <a:spcPct val="0"/>
              </a:spcAft>
              <a:buFont typeface="Arial" panose="020B0604020202020204" pitchFamily="34" charset="0"/>
              <a:defRPr sz="3200">
                <a:solidFill>
                  <a:schemeClr val="tx1"/>
                </a:solidFill>
                <a:latin typeface="Times" pitchFamily="1" charset="0"/>
              </a:defRPr>
            </a:lvl9pPr>
          </a:lstStyle>
          <a:p>
            <a:pPr algn="r"/>
            <a:fld id="{04D61F52-C147-4D9F-BAD0-1BF149A4A2B1}" type="slidenum">
              <a:rPr lang="ja-JP" altLang="en-US" sz="1200">
                <a:ea typeface="MS PGothic" panose="020B0600070205080204" pitchFamily="34" charset="-128"/>
              </a:rPr>
            </a:fld>
            <a:endParaRPr lang="ja-JP" altLang="en-US" sz="1200">
              <a:ea typeface="MS PGothic" panose="020B0600070205080204" pitchFamily="34" charset="-128"/>
            </a:endParaRPr>
          </a:p>
        </p:txBody>
      </p:sp>
      <p:sp>
        <p:nvSpPr>
          <p:cNvPr id="75778" name="Rectangle 2"/>
          <p:cNvSpPr>
            <a:spLocks noGrp="1" noRot="1" noChangeAspect="1" noChangeArrowheads="1" noTextEdit="1"/>
          </p:cNvSpPr>
          <p:nvPr>
            <p:ph type="sldImg" idx="4294967295"/>
          </p:nvPr>
        </p:nvSpPr>
        <p:spPr>
          <a:xfrm>
            <a:off x="1300163" y="877888"/>
            <a:ext cx="4511675" cy="3382962"/>
          </a:xfrm>
        </p:spPr>
      </p:sp>
      <p:sp>
        <p:nvSpPr>
          <p:cNvPr id="75779" name="Rectangle 3"/>
          <p:cNvSpPr>
            <a:spLocks noGrp="1" noChangeArrowheads="1"/>
          </p:cNvSpPr>
          <p:nvPr>
            <p:ph type="body" idx="4294967295"/>
          </p:nvPr>
        </p:nvSpPr>
        <p:spPr bwMode="auto">
          <a:xfrm>
            <a:off x="673100" y="4686300"/>
            <a:ext cx="5389563" cy="44402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ea typeface="MS PGothic" panose="020B0600070205080204" pitchFamily="34" charset="-128"/>
              <a:cs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Rot="1" noChangeAspect="1" noChangeArrowheads="1" noTextEdit="1"/>
          </p:cNvSpPr>
          <p:nvPr>
            <p:ph type="sldImg" idx="4294967295"/>
          </p:nvPr>
        </p:nvSpPr>
        <p:spPr>
          <a:xfrm>
            <a:off x="1019175" y="877888"/>
            <a:ext cx="5073650" cy="3382962"/>
          </a:xfrm>
        </p:spPr>
      </p:sp>
      <p:sp>
        <p:nvSpPr>
          <p:cNvPr id="77826" name="Rectangle 3"/>
          <p:cNvSpPr>
            <a:spLocks noGrp="1" noChangeArrowheads="1"/>
          </p:cNvSpPr>
          <p:nvPr>
            <p:ph type="body"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lnSpc>
                <a:spcPct val="80000"/>
              </a:lnSpc>
            </a:pPr>
            <a:r>
              <a:rPr lang="en-US" altLang="zh-CN" sz="1000" smtClean="0">
                <a:ea typeface="宋体" panose="02010600030101010101" pitchFamily="2" charset="-122"/>
              </a:rPr>
              <a:t>How does software differ from the artifacts produced by other engineering disciplines?</a:t>
            </a:r>
            <a:endParaRPr lang="en-US" altLang="zh-CN" sz="1000" smtClean="0">
              <a:ea typeface="宋体" panose="02010600030101010101" pitchFamily="2" charset="-122"/>
            </a:endParaRPr>
          </a:p>
          <a:p>
            <a:pPr marL="228600" indent="-228600">
              <a:lnSpc>
                <a:spcPct val="80000"/>
              </a:lnSpc>
            </a:pPr>
            <a:r>
              <a:rPr lang="en-US" altLang="zh-CN" sz="1000" smtClean="0">
                <a:ea typeface="宋体" panose="02010600030101010101" pitchFamily="2" charset="-122"/>
              </a:rPr>
              <a:t>Answer (Section 1.1):</a:t>
            </a:r>
            <a:endParaRPr lang="en-US" altLang="zh-CN" sz="1000" smtClean="0">
              <a:ea typeface="宋体" panose="02010600030101010101" pitchFamily="2" charset="-122"/>
            </a:endParaRPr>
          </a:p>
          <a:p>
            <a:pPr marL="228600" indent="-228600">
              <a:lnSpc>
                <a:spcPct val="80000"/>
              </a:lnSpc>
            </a:pPr>
            <a:r>
              <a:rPr lang="en-US" altLang="zh-CN" sz="1000" smtClean="0">
                <a:ea typeface="宋体" panose="02010600030101010101" pitchFamily="2" charset="-122"/>
              </a:rPr>
              <a:t>Software is both a product and a vehicle for delivering a product. As a product, software is an information transformer. As a vehicle for delivering a product, software serves as a basis for computer control, communication, and creation of other programs.</a:t>
            </a:r>
            <a:endParaRPr lang="en-US" altLang="zh-CN" sz="1000" smtClean="0">
              <a:ea typeface="宋体" panose="02010600030101010101" pitchFamily="2" charset="-122"/>
            </a:endParaRPr>
          </a:p>
          <a:p>
            <a:pPr marL="228600" indent="-228600">
              <a:lnSpc>
                <a:spcPct val="80000"/>
              </a:lnSpc>
            </a:pPr>
            <a:r>
              <a:rPr lang="en-US" altLang="zh-CN" sz="1000" smtClean="0">
                <a:ea typeface="宋体" panose="02010600030101010101" pitchFamily="2" charset="-122"/>
              </a:rPr>
              <a:t>How do software characteristics differ from hardware characteristics?</a:t>
            </a:r>
            <a:endParaRPr lang="en-US" altLang="zh-CN" sz="1000" smtClean="0">
              <a:ea typeface="宋体" panose="02010600030101010101" pitchFamily="2" charset="-122"/>
            </a:endParaRPr>
          </a:p>
          <a:p>
            <a:pPr marL="228600" indent="-228600">
              <a:lnSpc>
                <a:spcPct val="80000"/>
              </a:lnSpc>
            </a:pPr>
            <a:r>
              <a:rPr lang="en-US" altLang="zh-CN" sz="1000" smtClean="0">
                <a:ea typeface="宋体" panose="02010600030101010101" pitchFamily="2" charset="-122"/>
              </a:rPr>
              <a:t>Answer (Section 1.2):</a:t>
            </a:r>
            <a:endParaRPr lang="en-US" altLang="zh-CN" sz="1000" smtClean="0">
              <a:ea typeface="宋体" panose="02010600030101010101" pitchFamily="2" charset="-122"/>
            </a:endParaRPr>
          </a:p>
          <a:p>
            <a:pPr marL="228600" indent="-228600">
              <a:lnSpc>
                <a:spcPct val="80000"/>
              </a:lnSpc>
            </a:pPr>
            <a:r>
              <a:rPr lang="en-US" altLang="zh-CN" sz="1000" smtClean="0">
                <a:ea typeface="宋体" panose="02010600030101010101" pitchFamily="2" charset="-122"/>
              </a:rPr>
              <a:t>Software is developed, not manufactured. Software does not wear out, but it can deteriorate when changes are made. Most software is custom built, not assembled out of components.</a:t>
            </a:r>
            <a:endParaRPr lang="en-US" altLang="zh-CN" sz="1000" smtClean="0">
              <a:ea typeface="宋体" panose="02010600030101010101" pitchFamily="2" charset="-122"/>
            </a:endParaRPr>
          </a:p>
          <a:p>
            <a:pPr marL="228600" indent="-228600">
              <a:lnSpc>
                <a:spcPct val="80000"/>
              </a:lnSpc>
            </a:pPr>
            <a:r>
              <a:rPr lang="en-US" altLang="zh-CN" sz="1000" smtClean="0">
                <a:ea typeface="宋体" panose="02010600030101010101" pitchFamily="2" charset="-122"/>
              </a:rPr>
              <a:t>What is the difference between software that is determinate and software that is indeterminate?</a:t>
            </a:r>
            <a:endParaRPr lang="en-US" altLang="zh-CN" sz="1000" smtClean="0">
              <a:ea typeface="宋体" panose="02010600030101010101" pitchFamily="2" charset="-122"/>
            </a:endParaRPr>
          </a:p>
          <a:p>
            <a:pPr marL="228600" indent="-228600">
              <a:lnSpc>
                <a:spcPct val="80000"/>
              </a:lnSpc>
            </a:pPr>
            <a:r>
              <a:rPr lang="en-US" altLang="zh-CN" sz="1000" smtClean="0">
                <a:ea typeface="宋体" panose="02010600030101010101" pitchFamily="2" charset="-122"/>
              </a:rPr>
              <a:t>Answer (Section 1.3):</a:t>
            </a:r>
            <a:endParaRPr lang="en-US" altLang="zh-CN" sz="1000" smtClean="0">
              <a:ea typeface="宋体" panose="02010600030101010101" pitchFamily="2" charset="-122"/>
            </a:endParaRPr>
          </a:p>
          <a:p>
            <a:pPr marL="228600" indent="-228600">
              <a:lnSpc>
                <a:spcPct val="80000"/>
              </a:lnSpc>
            </a:pPr>
            <a:r>
              <a:rPr lang="en-US" altLang="zh-CN" sz="1000" smtClean="0">
                <a:ea typeface="宋体" panose="02010600030101010101" pitchFamily="2" charset="-122"/>
              </a:rPr>
              <a:t>Software is determinate is the order and timing of its inputs, processing, and outputs is predictable and it is indeterminate if the order and timing of its input, processing, and outputs is not predictable in advance. </a:t>
            </a:r>
            <a:endParaRPr lang="en-US" altLang="zh-CN" sz="1000" smtClean="0">
              <a:ea typeface="宋体" panose="02010600030101010101" pitchFamily="2" charset="-122"/>
            </a:endParaRPr>
          </a:p>
          <a:p>
            <a:pPr marL="228600" indent="-228600">
              <a:lnSpc>
                <a:spcPct val="80000"/>
              </a:lnSpc>
            </a:pPr>
            <a:r>
              <a:rPr lang="en-US" altLang="zh-CN" sz="1000" smtClean="0">
                <a:ea typeface="宋体" panose="02010600030101010101" pitchFamily="2" charset="-122"/>
              </a:rPr>
              <a:t>Final Exam Question</a:t>
            </a:r>
            <a:endParaRPr lang="en-US" altLang="zh-CN" sz="1000" smtClean="0">
              <a:ea typeface="宋体" panose="02010600030101010101" pitchFamily="2" charset="-122"/>
            </a:endParaRPr>
          </a:p>
          <a:p>
            <a:pPr marL="228600" indent="-228600">
              <a:lnSpc>
                <a:spcPct val="80000"/>
              </a:lnSpc>
            </a:pPr>
            <a:r>
              <a:rPr lang="en-US" altLang="zh-CN" sz="1000" smtClean="0">
                <a:ea typeface="宋体" panose="02010600030101010101" pitchFamily="2" charset="-122"/>
              </a:rPr>
              <a:t>Explain what is wrong with the notion that computer software does not need to evolve over time.</a:t>
            </a:r>
            <a:endParaRPr lang="en-US" altLang="zh-CN" sz="1000" smtClean="0">
              <a:ea typeface="宋体" panose="02010600030101010101" pitchFamily="2" charset="-122"/>
            </a:endParaRPr>
          </a:p>
          <a:p>
            <a:pPr marL="228600" indent="-228600">
              <a:lnSpc>
                <a:spcPct val="80000"/>
              </a:lnSpc>
            </a:pPr>
            <a:r>
              <a:rPr lang="en-US" altLang="zh-CN" sz="1000" smtClean="0">
                <a:ea typeface="宋体" panose="02010600030101010101" pitchFamily="2" charset="-122"/>
              </a:rPr>
              <a:t>Answer (Section1.4):</a:t>
            </a:r>
            <a:endParaRPr lang="en-US" altLang="zh-CN" sz="1000" smtClean="0">
              <a:ea typeface="宋体" panose="02010600030101010101" pitchFamily="2" charset="-122"/>
            </a:endParaRPr>
          </a:p>
          <a:p>
            <a:pPr marL="228600" indent="-228600">
              <a:lnSpc>
                <a:spcPct val="80000"/>
              </a:lnSpc>
            </a:pPr>
            <a:r>
              <a:rPr lang="en-US" altLang="zh-CN" sz="1000" smtClean="0">
                <a:ea typeface="宋体" panose="02010600030101010101" pitchFamily="2" charset="-122"/>
              </a:rPr>
              <a:t>Computer software must be revised as errors are discovered and corrected. Software must be updated to accommodate changes in the computing environment. Many times a customer will request changes to add new functions to an existing product or to accommodate changes in the business environment. Sometimes an older system will need to be reengineered to provide benefits to the user in a modern context. The bottom line is that software that does not evolve will eventually become unusable. </a:t>
            </a:r>
            <a:endParaRPr lang="zh-CN" altLang="en-US" sz="1000" smtClean="0">
              <a:ea typeface="宋体" panose="02010600030101010101" pitchFamily="2" charset="-122"/>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Times" pitchFamily="1" charset="0"/>
              </a:defRPr>
            </a:lvl1pPr>
            <a:lvl2pPr>
              <a:defRPr sz="3200">
                <a:solidFill>
                  <a:schemeClr val="tx1"/>
                </a:solidFill>
                <a:latin typeface="Times" pitchFamily="1" charset="0"/>
              </a:defRPr>
            </a:lvl2pPr>
            <a:lvl3pPr>
              <a:defRPr sz="3200">
                <a:solidFill>
                  <a:schemeClr val="tx1"/>
                </a:solidFill>
                <a:latin typeface="Times" pitchFamily="1" charset="0"/>
              </a:defRPr>
            </a:lvl3pPr>
            <a:lvl4pPr>
              <a:defRPr sz="3200">
                <a:solidFill>
                  <a:schemeClr val="tx1"/>
                </a:solidFill>
                <a:latin typeface="Times" pitchFamily="1" charset="0"/>
              </a:defRPr>
            </a:lvl4pPr>
            <a:lvl5pPr>
              <a:defRPr sz="3200">
                <a:solidFill>
                  <a:schemeClr val="tx1"/>
                </a:solidFill>
                <a:latin typeface="Times" pitchFamily="1" charset="0"/>
              </a:defRPr>
            </a:lvl5pPr>
            <a:lvl6pPr fontAlgn="base">
              <a:spcBef>
                <a:spcPct val="20000"/>
              </a:spcBef>
              <a:spcAft>
                <a:spcPct val="0"/>
              </a:spcAft>
              <a:buFont typeface="Arial" panose="020B0604020202020204" pitchFamily="34" charset="0"/>
              <a:defRPr sz="3200">
                <a:solidFill>
                  <a:schemeClr val="tx1"/>
                </a:solidFill>
                <a:latin typeface="Times" pitchFamily="1" charset="0"/>
              </a:defRPr>
            </a:lvl6pPr>
            <a:lvl7pPr fontAlgn="base">
              <a:spcBef>
                <a:spcPct val="20000"/>
              </a:spcBef>
              <a:spcAft>
                <a:spcPct val="0"/>
              </a:spcAft>
              <a:buFont typeface="Arial" panose="020B0604020202020204" pitchFamily="34" charset="0"/>
              <a:defRPr sz="3200">
                <a:solidFill>
                  <a:schemeClr val="tx1"/>
                </a:solidFill>
                <a:latin typeface="Times" pitchFamily="1" charset="0"/>
              </a:defRPr>
            </a:lvl7pPr>
            <a:lvl8pPr fontAlgn="base">
              <a:spcBef>
                <a:spcPct val="20000"/>
              </a:spcBef>
              <a:spcAft>
                <a:spcPct val="0"/>
              </a:spcAft>
              <a:buFont typeface="Arial" panose="020B0604020202020204" pitchFamily="34" charset="0"/>
              <a:defRPr sz="3200">
                <a:solidFill>
                  <a:schemeClr val="tx1"/>
                </a:solidFill>
                <a:latin typeface="Times" pitchFamily="1" charset="0"/>
              </a:defRPr>
            </a:lvl8pPr>
            <a:lvl9pPr fontAlgn="base">
              <a:spcBef>
                <a:spcPct val="20000"/>
              </a:spcBef>
              <a:spcAft>
                <a:spcPct val="0"/>
              </a:spcAft>
              <a:buFont typeface="Arial" panose="020B0604020202020204" pitchFamily="34" charset="0"/>
              <a:defRPr sz="3200">
                <a:solidFill>
                  <a:schemeClr val="tx1"/>
                </a:solidFill>
                <a:latin typeface="Times" pitchFamily="1" charset="0"/>
              </a:defRPr>
            </a:lvl9pPr>
          </a:lstStyle>
          <a:p>
            <a:pPr algn="r"/>
            <a:fld id="{D48647F3-CE1A-4225-A383-BAE65607C9C8}" type="slidenum">
              <a:rPr lang="ja-JP" altLang="en-US" sz="1200">
                <a:ea typeface="MS PGothic" panose="020B0600070205080204" pitchFamily="34" charset="-128"/>
              </a:rPr>
            </a:fld>
            <a:endParaRPr lang="ja-JP" altLang="en-US" sz="1200">
              <a:ea typeface="MS PGothic" panose="020B0600070205080204" pitchFamily="34" charset="-128"/>
            </a:endParaRPr>
          </a:p>
        </p:txBody>
      </p:sp>
      <p:sp>
        <p:nvSpPr>
          <p:cNvPr id="22530" name="Rectangle 2"/>
          <p:cNvSpPr>
            <a:spLocks noGrp="1" noRot="1" noChangeAspect="1" noChangeArrowheads="1" noTextEdit="1"/>
          </p:cNvSpPr>
          <p:nvPr>
            <p:ph type="sldImg" idx="4294967295"/>
          </p:nvPr>
        </p:nvSpPr>
        <p:spPr>
          <a:xfrm>
            <a:off x="1300163" y="877888"/>
            <a:ext cx="4511675" cy="3382962"/>
          </a:xfrm>
        </p:spPr>
      </p:sp>
      <p:sp>
        <p:nvSpPr>
          <p:cNvPr id="22531" name="Rectangle 3"/>
          <p:cNvSpPr>
            <a:spLocks noGrp="1" noChangeArrowheads="1"/>
          </p:cNvSpPr>
          <p:nvPr>
            <p:ph type="body" idx="4294967295"/>
          </p:nvPr>
        </p:nvSpPr>
        <p:spPr bwMode="auto">
          <a:xfrm>
            <a:off x="673100" y="4686300"/>
            <a:ext cx="5389563" cy="44402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ea typeface="MS PGothic" panose="020B0600070205080204" pitchFamily="34" charset="-128"/>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947201"/>
          <p:cNvSpPr>
            <a:spLocks noGrp="1" noRot="1" noChangeAspect="1" noChangeArrowheads="1"/>
          </p:cNvSpPr>
          <p:nvPr>
            <p:ph type="sldImg" idx="4294967295"/>
          </p:nvPr>
        </p:nvSpPr>
        <p:spPr>
          <a:xfrm>
            <a:off x="1300163" y="877888"/>
            <a:ext cx="4511675" cy="3382962"/>
          </a:xfrm>
          <a:solidFill>
            <a:srgbClr val="FFFFFF"/>
          </a:solidFill>
          <a:ln w="12700" cap="flat">
            <a:solidFill>
              <a:srgbClr val="000000"/>
            </a:solidFill>
            <a:miter lim="800000"/>
          </a:ln>
        </p:spPr>
      </p:sp>
      <p:sp>
        <p:nvSpPr>
          <p:cNvPr id="26626" name="文本占位符 947202"/>
          <p:cNvSpPr>
            <a:spLocks noGrp="1" noChangeArrowheads="1"/>
          </p:cNvSpPr>
          <p:nvPr>
            <p:ph type="body" idx="4294967295"/>
          </p:nvPr>
        </p:nvSpPr>
        <p:spPr bwMode="auto">
          <a:xfrm>
            <a:off x="927100" y="4886325"/>
            <a:ext cx="5257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502" tIns="48751" rIns="97502" bIns="48751"/>
          <a:lstStyle/>
          <a:p>
            <a:endParaRPr lang="zh-CN" altLang="en-US" smtClean="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949249"/>
          <p:cNvSpPr>
            <a:spLocks noGrp="1" noRot="1" noChangeAspect="1" noChangeArrowheads="1"/>
          </p:cNvSpPr>
          <p:nvPr>
            <p:ph type="sldImg" idx="4294967295"/>
          </p:nvPr>
        </p:nvSpPr>
        <p:spPr>
          <a:xfrm>
            <a:off x="1300163" y="877888"/>
            <a:ext cx="4511675" cy="3382962"/>
          </a:xfrm>
          <a:solidFill>
            <a:srgbClr val="FFFFFF"/>
          </a:solidFill>
          <a:ln w="12700" cap="flat">
            <a:solidFill>
              <a:srgbClr val="000000"/>
            </a:solidFill>
            <a:miter lim="800000"/>
          </a:ln>
        </p:spPr>
      </p:sp>
      <p:sp>
        <p:nvSpPr>
          <p:cNvPr id="29698" name="文本占位符 949250"/>
          <p:cNvSpPr>
            <a:spLocks noGrp="1" noChangeArrowheads="1"/>
          </p:cNvSpPr>
          <p:nvPr>
            <p:ph type="body" idx="4294967295"/>
          </p:nvPr>
        </p:nvSpPr>
        <p:spPr bwMode="auto">
          <a:xfrm>
            <a:off x="927100" y="4886325"/>
            <a:ext cx="5257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502" tIns="48751" rIns="97502" bIns="48751"/>
          <a:lstStyle/>
          <a:p>
            <a:endParaRPr lang="zh-CN" altLang="en-US" smtClean="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Times" pitchFamily="1" charset="0"/>
              </a:defRPr>
            </a:lvl1pPr>
            <a:lvl2pPr>
              <a:defRPr sz="3200">
                <a:solidFill>
                  <a:schemeClr val="tx1"/>
                </a:solidFill>
                <a:latin typeface="Times" pitchFamily="1" charset="0"/>
              </a:defRPr>
            </a:lvl2pPr>
            <a:lvl3pPr>
              <a:defRPr sz="3200">
                <a:solidFill>
                  <a:schemeClr val="tx1"/>
                </a:solidFill>
                <a:latin typeface="Times" pitchFamily="1" charset="0"/>
              </a:defRPr>
            </a:lvl3pPr>
            <a:lvl4pPr>
              <a:defRPr sz="3200">
                <a:solidFill>
                  <a:schemeClr val="tx1"/>
                </a:solidFill>
                <a:latin typeface="Times" pitchFamily="1" charset="0"/>
              </a:defRPr>
            </a:lvl4pPr>
            <a:lvl5pPr>
              <a:defRPr sz="3200">
                <a:solidFill>
                  <a:schemeClr val="tx1"/>
                </a:solidFill>
                <a:latin typeface="Times" pitchFamily="1" charset="0"/>
              </a:defRPr>
            </a:lvl5pPr>
            <a:lvl6pPr fontAlgn="base">
              <a:spcBef>
                <a:spcPct val="20000"/>
              </a:spcBef>
              <a:spcAft>
                <a:spcPct val="0"/>
              </a:spcAft>
              <a:buFont typeface="Arial" panose="020B0604020202020204" pitchFamily="34" charset="0"/>
              <a:defRPr sz="3200">
                <a:solidFill>
                  <a:schemeClr val="tx1"/>
                </a:solidFill>
                <a:latin typeface="Times" pitchFamily="1" charset="0"/>
              </a:defRPr>
            </a:lvl6pPr>
            <a:lvl7pPr fontAlgn="base">
              <a:spcBef>
                <a:spcPct val="20000"/>
              </a:spcBef>
              <a:spcAft>
                <a:spcPct val="0"/>
              </a:spcAft>
              <a:buFont typeface="Arial" panose="020B0604020202020204" pitchFamily="34" charset="0"/>
              <a:defRPr sz="3200">
                <a:solidFill>
                  <a:schemeClr val="tx1"/>
                </a:solidFill>
                <a:latin typeface="Times" pitchFamily="1" charset="0"/>
              </a:defRPr>
            </a:lvl7pPr>
            <a:lvl8pPr fontAlgn="base">
              <a:spcBef>
                <a:spcPct val="20000"/>
              </a:spcBef>
              <a:spcAft>
                <a:spcPct val="0"/>
              </a:spcAft>
              <a:buFont typeface="Arial" panose="020B0604020202020204" pitchFamily="34" charset="0"/>
              <a:defRPr sz="3200">
                <a:solidFill>
                  <a:schemeClr val="tx1"/>
                </a:solidFill>
                <a:latin typeface="Times" pitchFamily="1" charset="0"/>
              </a:defRPr>
            </a:lvl8pPr>
            <a:lvl9pPr fontAlgn="base">
              <a:spcBef>
                <a:spcPct val="20000"/>
              </a:spcBef>
              <a:spcAft>
                <a:spcPct val="0"/>
              </a:spcAft>
              <a:buFont typeface="Arial" panose="020B0604020202020204" pitchFamily="34" charset="0"/>
              <a:defRPr sz="3200">
                <a:solidFill>
                  <a:schemeClr val="tx1"/>
                </a:solidFill>
                <a:latin typeface="Times" pitchFamily="1" charset="0"/>
              </a:defRPr>
            </a:lvl9pPr>
          </a:lstStyle>
          <a:p>
            <a:pPr algn="r"/>
            <a:fld id="{7A3FD9C1-153C-474C-BDDB-9F9BEB769896}" type="slidenum">
              <a:rPr lang="ja-JP" altLang="en-US" sz="1200">
                <a:ea typeface="MS PGothic" panose="020B0600070205080204" pitchFamily="34" charset="-128"/>
              </a:rPr>
            </a:fld>
            <a:endParaRPr lang="ja-JP" altLang="en-US" sz="1200">
              <a:ea typeface="MS PGothic" panose="020B0600070205080204" pitchFamily="34" charset="-128"/>
            </a:endParaRPr>
          </a:p>
        </p:txBody>
      </p:sp>
      <p:sp>
        <p:nvSpPr>
          <p:cNvPr id="35842" name="Rectangle 2"/>
          <p:cNvSpPr>
            <a:spLocks noGrp="1" noRot="1" noChangeAspect="1" noChangeArrowheads="1" noTextEdit="1"/>
          </p:cNvSpPr>
          <p:nvPr>
            <p:ph type="sldImg" idx="4294967295"/>
          </p:nvPr>
        </p:nvSpPr>
        <p:spPr>
          <a:xfrm>
            <a:off x="1300163" y="877888"/>
            <a:ext cx="4511675" cy="3382962"/>
          </a:xfrm>
        </p:spPr>
      </p:sp>
      <p:sp>
        <p:nvSpPr>
          <p:cNvPr id="35843" name="Rectangle 3"/>
          <p:cNvSpPr>
            <a:spLocks noGrp="1" noChangeArrowheads="1"/>
          </p:cNvSpPr>
          <p:nvPr>
            <p:ph type="body" idx="4294967295"/>
          </p:nvPr>
        </p:nvSpPr>
        <p:spPr bwMode="auto">
          <a:xfrm>
            <a:off x="673100" y="4686300"/>
            <a:ext cx="5389563" cy="44402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ea typeface="MS PGothic" panose="020B0600070205080204" pitchFamily="34" charset="-128"/>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951297"/>
          <p:cNvSpPr>
            <a:spLocks noGrp="1" noRot="1" noChangeAspect="1" noChangeArrowheads="1"/>
          </p:cNvSpPr>
          <p:nvPr>
            <p:ph type="sldImg" idx="4294967295"/>
          </p:nvPr>
        </p:nvSpPr>
        <p:spPr>
          <a:xfrm>
            <a:off x="1300163" y="877888"/>
            <a:ext cx="4511675" cy="3382962"/>
          </a:xfrm>
          <a:solidFill>
            <a:srgbClr val="FFFFFF"/>
          </a:solidFill>
          <a:ln w="12700" cap="flat">
            <a:solidFill>
              <a:srgbClr val="000000"/>
            </a:solidFill>
            <a:miter lim="800000"/>
          </a:ln>
        </p:spPr>
      </p:sp>
      <p:sp>
        <p:nvSpPr>
          <p:cNvPr id="31746" name="文本占位符 951298"/>
          <p:cNvSpPr>
            <a:spLocks noGrp="1" noChangeArrowheads="1"/>
          </p:cNvSpPr>
          <p:nvPr>
            <p:ph type="body" idx="4294967295"/>
          </p:nvPr>
        </p:nvSpPr>
        <p:spPr bwMode="auto">
          <a:xfrm>
            <a:off x="927100" y="4886325"/>
            <a:ext cx="5257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502" tIns="48751" rIns="97502" bIns="48751"/>
          <a:lstStyle/>
          <a:p>
            <a:endParaRPr lang="zh-CN" altLang="en-US" smtClean="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953345"/>
          <p:cNvSpPr>
            <a:spLocks noGrp="1" noRot="1" noChangeAspect="1" noChangeArrowheads="1"/>
          </p:cNvSpPr>
          <p:nvPr>
            <p:ph type="sldImg" idx="4294967295"/>
          </p:nvPr>
        </p:nvSpPr>
        <p:spPr>
          <a:xfrm>
            <a:off x="1300163" y="877888"/>
            <a:ext cx="4511675" cy="3382962"/>
          </a:xfrm>
          <a:solidFill>
            <a:srgbClr val="FFFFFF"/>
          </a:solidFill>
          <a:ln w="12700" cap="flat">
            <a:solidFill>
              <a:srgbClr val="000000"/>
            </a:solidFill>
            <a:miter lim="800000"/>
          </a:ln>
        </p:spPr>
      </p:sp>
      <p:sp>
        <p:nvSpPr>
          <p:cNvPr id="33794" name="文本占位符 953346"/>
          <p:cNvSpPr>
            <a:spLocks noGrp="1" noChangeArrowheads="1"/>
          </p:cNvSpPr>
          <p:nvPr>
            <p:ph type="body" idx="4294967295"/>
          </p:nvPr>
        </p:nvSpPr>
        <p:spPr bwMode="auto">
          <a:xfrm>
            <a:off x="927100" y="4886325"/>
            <a:ext cx="5257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502" tIns="48751" rIns="97502" bIns="48751"/>
          <a:lstStyle/>
          <a:p>
            <a:endParaRPr lang="zh-CN" altLang="en-US" smtClean="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955393"/>
          <p:cNvSpPr>
            <a:spLocks noGrp="1" noRot="1" noChangeAspect="1" noChangeArrowheads="1"/>
          </p:cNvSpPr>
          <p:nvPr>
            <p:ph type="sldImg" idx="4294967295"/>
          </p:nvPr>
        </p:nvSpPr>
        <p:spPr>
          <a:xfrm>
            <a:off x="1300163" y="877888"/>
            <a:ext cx="4511675" cy="3382962"/>
          </a:xfrm>
          <a:solidFill>
            <a:srgbClr val="FFFFFF"/>
          </a:solidFill>
          <a:ln w="12700" cap="flat">
            <a:solidFill>
              <a:srgbClr val="000000"/>
            </a:solidFill>
            <a:miter lim="800000"/>
          </a:ln>
        </p:spPr>
      </p:sp>
      <p:sp>
        <p:nvSpPr>
          <p:cNvPr id="39938" name="文本占位符 955394"/>
          <p:cNvSpPr>
            <a:spLocks noGrp="1" noChangeArrowheads="1"/>
          </p:cNvSpPr>
          <p:nvPr>
            <p:ph type="body" idx="4294967295"/>
          </p:nvPr>
        </p:nvSpPr>
        <p:spPr bwMode="auto">
          <a:xfrm>
            <a:off x="927100" y="4886325"/>
            <a:ext cx="5257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502" tIns="48751" rIns="97502" bIns="48751"/>
          <a:lstStyle/>
          <a:p>
            <a:endParaRPr lang="zh-CN" altLang="en-US" smtClean="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2B59972A-6060-4213-9B7F-9A2095736FAA}"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B38D9505-2F1E-4C20-BC94-FA46BFBD2A78}"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28600"/>
            <a:ext cx="2057400"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228600"/>
            <a:ext cx="6019800" cy="59436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CE9A132B-EFA6-4C4D-B694-ADF58D1C8855}"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表格占位符 2"/>
          <p:cNvSpPr>
            <a:spLocks noGrp="1"/>
          </p:cNvSpPr>
          <p:nvPr>
            <p:ph type="tbl" idx="1"/>
          </p:nvPr>
        </p:nvSpPr>
        <p:spPr/>
        <p:txBody>
          <a:bodyPr/>
          <a:lstStyle/>
          <a:p>
            <a:endParaRPr lang="zh-CN" altLang="en-US" noProof="1"/>
          </a:p>
        </p:txBody>
      </p:sp>
      <p:sp>
        <p:nvSpPr>
          <p:cNvPr id="4" name="日期占位符 901132"/>
          <p:cNvSpPr>
            <a:spLocks noGrp="1"/>
          </p:cNvSpPr>
          <p:nvPr>
            <p:ph type="dt" sz="half" idx="10"/>
          </p:nvPr>
        </p:nvSpPr>
        <p:spPr/>
        <p:txBody>
          <a:bodyPr/>
          <a:lstStyle>
            <a:lvl1pPr>
              <a:defRPr/>
            </a:lvl1pPr>
          </a:lstStyle>
          <a:p>
            <a:endParaRPr lang="zh-CN" altLang="en-US"/>
          </a:p>
        </p:txBody>
      </p:sp>
      <p:sp>
        <p:nvSpPr>
          <p:cNvPr id="5" name="页脚占位符 901133"/>
          <p:cNvSpPr>
            <a:spLocks noGrp="1"/>
          </p:cNvSpPr>
          <p:nvPr>
            <p:ph type="ftr" sz="quarter" idx="11"/>
          </p:nvPr>
        </p:nvSpPr>
        <p:spPr/>
        <p:txBody>
          <a:bodyPr/>
          <a:lstStyle>
            <a:lvl1pPr>
              <a:defRPr/>
            </a:lvl1pPr>
          </a:lstStyle>
          <a:p>
            <a:endParaRPr lang="zh-CN" altLang="en-US"/>
          </a:p>
        </p:txBody>
      </p:sp>
      <p:sp>
        <p:nvSpPr>
          <p:cNvPr id="6" name="灯片编号占位符 901134"/>
          <p:cNvSpPr>
            <a:spLocks noGrp="1"/>
          </p:cNvSpPr>
          <p:nvPr>
            <p:ph type="sldNum" sz="quarter" idx="12"/>
          </p:nvPr>
        </p:nvSpPr>
        <p:spPr/>
        <p:txBody>
          <a:bodyPr/>
          <a:lstStyle>
            <a:lvl1pPr>
              <a:defRPr/>
            </a:lvl1pPr>
          </a:lstStyle>
          <a:p>
            <a:fld id="{2B1F9B7D-053D-47C7-987B-E128AE7E54A0}" type="slidenum">
              <a:rPr lang="zh-CN" altLang="en-US"/>
            </a:fld>
            <a:endParaRPr lang="zh-CN" altLang="en-US"/>
          </a:p>
        </p:txBody>
      </p:sp>
    </p:spTree>
  </p:cSld>
  <p:clrMapOvr>
    <a:masterClrMapping/>
  </p:clrMapOvr>
  <p:transition>
    <p:random/>
    <p:sndAc>
      <p:stSnd>
        <p:snd r:embed="rId2" name="projctor.wav"/>
      </p:st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28650" y="1825626"/>
            <a:ext cx="7886700" cy="2098675"/>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28650" y="4076699"/>
            <a:ext cx="7886700" cy="21002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901132"/>
          <p:cNvSpPr>
            <a:spLocks noGrp="1"/>
          </p:cNvSpPr>
          <p:nvPr>
            <p:ph type="dt" sz="half" idx="10"/>
          </p:nvPr>
        </p:nvSpPr>
        <p:spPr/>
        <p:txBody>
          <a:bodyPr/>
          <a:lstStyle>
            <a:lvl1pPr>
              <a:defRPr/>
            </a:lvl1pPr>
          </a:lstStyle>
          <a:p>
            <a:endParaRPr lang="zh-CN" altLang="en-US"/>
          </a:p>
        </p:txBody>
      </p:sp>
      <p:sp>
        <p:nvSpPr>
          <p:cNvPr id="6" name="页脚占位符 901133"/>
          <p:cNvSpPr>
            <a:spLocks noGrp="1"/>
          </p:cNvSpPr>
          <p:nvPr>
            <p:ph type="ftr" sz="quarter" idx="11"/>
          </p:nvPr>
        </p:nvSpPr>
        <p:spPr/>
        <p:txBody>
          <a:bodyPr/>
          <a:lstStyle>
            <a:lvl1pPr>
              <a:defRPr/>
            </a:lvl1pPr>
          </a:lstStyle>
          <a:p>
            <a:endParaRPr lang="zh-CN" altLang="en-US"/>
          </a:p>
        </p:txBody>
      </p:sp>
      <p:sp>
        <p:nvSpPr>
          <p:cNvPr id="7" name="灯片编号占位符 901134"/>
          <p:cNvSpPr>
            <a:spLocks noGrp="1"/>
          </p:cNvSpPr>
          <p:nvPr>
            <p:ph type="sldNum" sz="quarter" idx="12"/>
          </p:nvPr>
        </p:nvSpPr>
        <p:spPr/>
        <p:txBody>
          <a:bodyPr/>
          <a:lstStyle>
            <a:lvl1pPr>
              <a:defRPr/>
            </a:lvl1pPr>
          </a:lstStyle>
          <a:p>
            <a:fld id="{9C6171C5-9AF4-4EA6-B705-4D1CAA2C9ECB}" type="slidenum">
              <a:rPr lang="zh-CN" altLang="en-US"/>
            </a:fld>
            <a:endParaRPr lang="zh-CN" altLang="en-US"/>
          </a:p>
        </p:txBody>
      </p:sp>
    </p:spTree>
  </p:cSld>
  <p:clrMapOvr>
    <a:masterClrMapping/>
  </p:clrMapOvr>
  <p:transition>
    <p:random/>
    <p:sndAc>
      <p:stSnd>
        <p:snd r:embed="rId2" name="projctor.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CAAF7BE4-6D2C-4758-98FD-E982CB7EE4E3}"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1E350B0F-0846-4856-A685-6B8198F7D900}"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66800" y="1371600"/>
            <a:ext cx="3695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914900" y="1371600"/>
            <a:ext cx="3695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21CF2DF3-E1E9-4805-A3EC-5748A5D6283D}"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9"/>
          <p:cNvSpPr>
            <a:spLocks noGrp="1" noChangeArrowheads="1"/>
          </p:cNvSpPr>
          <p:nvPr>
            <p:ph type="dt" sz="half" idx="10"/>
          </p:nvPr>
        </p:nvSpPr>
        <p:spPr/>
        <p:txBody>
          <a:bodyPr/>
          <a:lstStyle>
            <a:lvl1pPr>
              <a:defRPr/>
            </a:lvl1pPr>
          </a:lstStyle>
          <a:p>
            <a:pPr>
              <a:defRPr/>
            </a:pPr>
            <a:endParaRPr lang="en-US" altLang="zh-CN"/>
          </a:p>
        </p:txBody>
      </p:sp>
      <p:sp>
        <p:nvSpPr>
          <p:cNvPr id="8" name="Rectangle 10"/>
          <p:cNvSpPr>
            <a:spLocks noGrp="1" noChangeArrowheads="1"/>
          </p:cNvSpPr>
          <p:nvPr>
            <p:ph type="ftr" sz="quarter" idx="11"/>
          </p:nvPr>
        </p:nvSpPr>
        <p:spPr/>
        <p:txBody>
          <a:bodyPr/>
          <a:lstStyle>
            <a:lvl1pPr>
              <a:defRPr/>
            </a:lvl1pPr>
          </a:lstStyle>
          <a:p>
            <a:pPr>
              <a:defRPr/>
            </a:pPr>
            <a:endParaRPr lang="en-US" altLang="zh-CN"/>
          </a:p>
        </p:txBody>
      </p:sp>
      <p:sp>
        <p:nvSpPr>
          <p:cNvPr id="9" name="Rectangle 11"/>
          <p:cNvSpPr>
            <a:spLocks noGrp="1" noChangeArrowheads="1"/>
          </p:cNvSpPr>
          <p:nvPr>
            <p:ph type="sldNum" sz="quarter" idx="12"/>
          </p:nvPr>
        </p:nvSpPr>
        <p:spPr/>
        <p:txBody>
          <a:bodyPr/>
          <a:lstStyle>
            <a:lvl1pPr>
              <a:defRPr/>
            </a:lvl1pPr>
          </a:lstStyle>
          <a:p>
            <a:pPr>
              <a:defRPr/>
            </a:pPr>
            <a:fld id="{E13354B5-197D-4076-BD5E-8F6F8E993E4C}"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dt" sz="half" idx="10"/>
          </p:nvPr>
        </p:nvSpPr>
        <p:spPr/>
        <p:txBody>
          <a:bodyPr/>
          <a:lstStyle>
            <a:lvl1pPr>
              <a:defRPr/>
            </a:lvl1pPr>
          </a:lstStyle>
          <a:p>
            <a:pPr>
              <a:defRPr/>
            </a:pPr>
            <a:endParaRPr lang="en-US" altLang="zh-CN"/>
          </a:p>
        </p:txBody>
      </p:sp>
      <p:sp>
        <p:nvSpPr>
          <p:cNvPr id="4" name="Rectangle 10"/>
          <p:cNvSpPr>
            <a:spLocks noGrp="1" noChangeArrowheads="1"/>
          </p:cNvSpPr>
          <p:nvPr>
            <p:ph type="ftr" sz="quarter" idx="11"/>
          </p:nvPr>
        </p:nvSpPr>
        <p:spPr/>
        <p:txBody>
          <a:bodyPr/>
          <a:lstStyle>
            <a:lvl1pPr>
              <a:defRPr/>
            </a:lvl1pPr>
          </a:lstStyle>
          <a:p>
            <a:pPr>
              <a:defRPr/>
            </a:pPr>
            <a:endParaRPr lang="en-US" altLang="zh-CN"/>
          </a:p>
        </p:txBody>
      </p:sp>
      <p:sp>
        <p:nvSpPr>
          <p:cNvPr id="5" name="Rectangle 11"/>
          <p:cNvSpPr>
            <a:spLocks noGrp="1" noChangeArrowheads="1"/>
          </p:cNvSpPr>
          <p:nvPr>
            <p:ph type="sldNum" sz="quarter" idx="12"/>
          </p:nvPr>
        </p:nvSpPr>
        <p:spPr/>
        <p:txBody>
          <a:bodyPr/>
          <a:lstStyle>
            <a:lvl1pPr>
              <a:defRPr/>
            </a:lvl1pPr>
          </a:lstStyle>
          <a:p>
            <a:pPr>
              <a:defRPr/>
            </a:pPr>
            <a:fld id="{D54D0F52-F830-4EE2-84EC-7738DFF3B4E4}"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p:txBody>
          <a:bodyPr/>
          <a:lstStyle>
            <a:lvl1pPr>
              <a:defRPr/>
            </a:lvl1pPr>
          </a:lstStyle>
          <a:p>
            <a:pPr>
              <a:defRPr/>
            </a:pPr>
            <a:endParaRPr lang="en-US" altLang="zh-CN"/>
          </a:p>
        </p:txBody>
      </p:sp>
      <p:sp>
        <p:nvSpPr>
          <p:cNvPr id="3" name="Rectangle 10"/>
          <p:cNvSpPr>
            <a:spLocks noGrp="1" noChangeArrowheads="1"/>
          </p:cNvSpPr>
          <p:nvPr>
            <p:ph type="ftr" sz="quarter" idx="11"/>
          </p:nvPr>
        </p:nvSpPr>
        <p:spPr/>
        <p:txBody>
          <a:bodyPr/>
          <a:lstStyle>
            <a:lvl1pPr>
              <a:defRPr/>
            </a:lvl1pPr>
          </a:lstStyle>
          <a:p>
            <a:pPr>
              <a:defRPr/>
            </a:pPr>
            <a:endParaRPr lang="en-US" altLang="zh-CN"/>
          </a:p>
        </p:txBody>
      </p:sp>
      <p:sp>
        <p:nvSpPr>
          <p:cNvPr id="4" name="Rectangle 11"/>
          <p:cNvSpPr>
            <a:spLocks noGrp="1" noChangeArrowheads="1"/>
          </p:cNvSpPr>
          <p:nvPr>
            <p:ph type="sldNum" sz="quarter" idx="12"/>
          </p:nvPr>
        </p:nvSpPr>
        <p:spPr/>
        <p:txBody>
          <a:bodyPr/>
          <a:lstStyle>
            <a:lvl1pPr>
              <a:defRPr/>
            </a:lvl1pPr>
          </a:lstStyle>
          <a:p>
            <a:pPr>
              <a:defRPr/>
            </a:pPr>
            <a:fld id="{09833DB4-681D-4206-AAFC-E672D71EAEBF}"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9"/>
          <p:cNvSpPr>
            <a:spLocks noGrp="1" noChangeArrowheads="1"/>
          </p:cNvSpPr>
          <p:nvPr>
            <p:ph type="dt" sz="half" idx="10"/>
          </p:nvPr>
        </p:nvSpPr>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E59399E8-98B3-45E0-8F40-7C17B10ED873}"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9"/>
          <p:cNvSpPr>
            <a:spLocks noGrp="1" noChangeArrowheads="1"/>
          </p:cNvSpPr>
          <p:nvPr>
            <p:ph type="dt" sz="half" idx="10"/>
          </p:nvPr>
        </p:nvSpPr>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832AE0DE-0898-4D42-ADD8-9F4105469872}" type="slidenum">
              <a:rPr lang="en-US" altLang="zh-CN"/>
            </a:fld>
            <a:endParaRPr lang="en-US" altLang="zh-CN"/>
          </a:p>
        </p:txBody>
      </p:sp>
    </p:spTree>
  </p:cSld>
  <p:clrMapOvr>
    <a:masterClrMapping/>
  </p:clrMapOvr>
  <p:transition>
    <p:random/>
    <p:sndAc>
      <p:stSnd>
        <p:snd r:embed="rId2" name="projctor.wav"/>
      </p:stSnd>
    </p:sndAc>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audio" Target="../media/audio1.wav"/><Relationship Id="rId18" Type="http://schemas.openxmlformats.org/officeDocument/2006/relationships/image" Target="../media/image5.jpeg"/><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215900" y="1276350"/>
            <a:ext cx="8275638" cy="5429250"/>
            <a:chOff x="136" y="768"/>
            <a:chExt cx="5213" cy="3420"/>
          </a:xfrm>
        </p:grpSpPr>
        <p:pic>
          <p:nvPicPr>
            <p:cNvPr id="1034" name="Picture 3"/>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88" y="3848"/>
              <a:ext cx="464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4"/>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36" y="768"/>
              <a:ext cx="516" cy="3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5"/>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rot="2678447">
              <a:off x="330" y="3631"/>
              <a:ext cx="483"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6"/>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5136" y="3840"/>
              <a:ext cx="21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7" name="Rectangle 7"/>
          <p:cNvSpPr>
            <a:spLocks noGrp="1" noChangeArrowheads="1"/>
          </p:cNvSpPr>
          <p:nvPr>
            <p:ph type="title"/>
          </p:nvPr>
        </p:nvSpPr>
        <p:spPr bwMode="auto">
          <a:xfrm>
            <a:off x="381000" y="22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8" name="Rectangle 8"/>
          <p:cNvSpPr>
            <a:spLocks noGrp="1" noChangeArrowheads="1"/>
          </p:cNvSpPr>
          <p:nvPr>
            <p:ph type="body" idx="1"/>
          </p:nvPr>
        </p:nvSpPr>
        <p:spPr bwMode="auto">
          <a:xfrm>
            <a:off x="1066800" y="1371600"/>
            <a:ext cx="7543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67593" name="Rectangle 9"/>
          <p:cNvSpPr>
            <a:spLocks noGrp="1" noChangeArrowheads="1"/>
          </p:cNvSpPr>
          <p:nvPr>
            <p:ph type="dt" sz="half" idx="2"/>
          </p:nvPr>
        </p:nvSpPr>
        <p:spPr bwMode="auto">
          <a:xfrm>
            <a:off x="1676400" y="6477000"/>
            <a:ext cx="1981200" cy="457200"/>
          </a:xfrm>
          <a:prstGeom prst="rect">
            <a:avLst/>
          </a:prstGeom>
          <a:noFill/>
          <a:ln w="9525">
            <a:noFill/>
            <a:miter lim="800000"/>
          </a:ln>
          <a:effectLst/>
        </p:spPr>
        <p:txBody>
          <a:bodyPr vert="horz" wrap="square" lIns="91440" tIns="45720" rIns="91440" bIns="45720" numCol="1" anchor="t" anchorCtr="0" compatLnSpc="1"/>
          <a:lstStyle>
            <a:lvl1pPr>
              <a:defRPr sz="1000"/>
            </a:lvl1pPr>
          </a:lstStyle>
          <a:p>
            <a:pPr>
              <a:defRPr/>
            </a:pPr>
            <a:endParaRPr lang="en-US" altLang="zh-CN"/>
          </a:p>
        </p:txBody>
      </p:sp>
      <p:sp>
        <p:nvSpPr>
          <p:cNvPr id="67594" name="Rectangle 10"/>
          <p:cNvSpPr>
            <a:spLocks noGrp="1" noChangeArrowheads="1"/>
          </p:cNvSpPr>
          <p:nvPr>
            <p:ph type="ftr" sz="quarter" idx="3"/>
          </p:nvPr>
        </p:nvSpPr>
        <p:spPr bwMode="auto">
          <a:xfrm>
            <a:off x="3810000" y="6400800"/>
            <a:ext cx="4114800" cy="45720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a:defRPr/>
            </a:pPr>
            <a:endParaRPr lang="en-US" altLang="zh-CN"/>
          </a:p>
        </p:txBody>
      </p:sp>
      <p:sp>
        <p:nvSpPr>
          <p:cNvPr id="67595" name="Rectangle 11"/>
          <p:cNvSpPr>
            <a:spLocks noGrp="1" noChangeArrowheads="1"/>
          </p:cNvSpPr>
          <p:nvPr>
            <p:ph type="sldNum" sz="quarter" idx="4"/>
          </p:nvPr>
        </p:nvSpPr>
        <p:spPr bwMode="auto">
          <a:xfrm>
            <a:off x="8077200" y="6400800"/>
            <a:ext cx="457200" cy="45720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a:defRPr/>
            </a:pPr>
            <a:fld id="{7CDD66F2-8370-4F4C-AF40-BE9098714752}" type="slidenum">
              <a:rPr lang="en-US" altLang="zh-CN"/>
            </a:fld>
            <a:endParaRPr lang="en-US" altLang="zh-CN"/>
          </a:p>
        </p:txBody>
      </p:sp>
      <p:sp>
        <p:nvSpPr>
          <p:cNvPr id="67596" name="Text Box 12"/>
          <p:cNvSpPr txBox="1">
            <a:spLocks noChangeArrowheads="1"/>
          </p:cNvSpPr>
          <p:nvPr/>
        </p:nvSpPr>
        <p:spPr bwMode="auto">
          <a:xfrm>
            <a:off x="6324600" y="5943600"/>
            <a:ext cx="2362200" cy="457200"/>
          </a:xfrm>
          <a:prstGeom prst="rect">
            <a:avLst/>
          </a:prstGeom>
          <a:noFill/>
          <a:ln w="9525">
            <a:noFill/>
            <a:miter lim="800000"/>
          </a:ln>
          <a:effectLst/>
        </p:spPr>
        <p:txBody>
          <a:bodyPr>
            <a:spAutoFit/>
          </a:bodyPr>
          <a:lstStyle/>
          <a:p>
            <a:pPr>
              <a:spcBef>
                <a:spcPct val="50000"/>
              </a:spcBef>
              <a:defRPr/>
            </a:pPr>
            <a:endParaRPr lang="zh-CN" altLang="zh-CN"/>
          </a:p>
        </p:txBody>
      </p:sp>
      <p:pic>
        <p:nvPicPr>
          <p:cNvPr id="1033" name="Picture 13" descr="Logescu"/>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05600" y="5562600"/>
            <a:ext cx="1371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random/>
    <p:sndAc>
      <p:stSnd>
        <p:snd r:embed="rId19" name="projctor.wav"/>
      </p:stSnd>
    </p:sndAc>
  </p:transition>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386080" indent="-195580" algn="l" rtl="0" eaLnBrk="0" fontAlgn="base" hangingPunct="0">
        <a:spcBef>
          <a:spcPct val="20000"/>
        </a:spcBef>
        <a:spcAft>
          <a:spcPct val="0"/>
        </a:spcAft>
        <a:buChar char="•"/>
        <a:defRPr sz="2400">
          <a:solidFill>
            <a:schemeClr val="tx1"/>
          </a:solidFill>
          <a:latin typeface="+mn-lt"/>
        </a:defRPr>
      </a:lvl2pPr>
      <a:lvl3pPr marL="805180" indent="-228600" algn="l" rtl="0" eaLnBrk="0" fontAlgn="base" hangingPunct="0">
        <a:spcBef>
          <a:spcPct val="20000"/>
        </a:spcBef>
        <a:spcAft>
          <a:spcPct val="0"/>
        </a:spcAft>
        <a:buChar char="—"/>
        <a:defRPr sz="2400">
          <a:solidFill>
            <a:schemeClr val="tx1"/>
          </a:solidFill>
          <a:latin typeface="+mn-lt"/>
        </a:defRPr>
      </a:lvl3pPr>
      <a:lvl4pPr marL="1224280" indent="-228600" algn="l" rtl="0" eaLnBrk="0" fontAlgn="base" hangingPunct="0">
        <a:spcBef>
          <a:spcPct val="20000"/>
        </a:spcBef>
        <a:spcAft>
          <a:spcPct val="0"/>
        </a:spcAft>
        <a:buChar char="-"/>
        <a:defRPr sz="2000">
          <a:solidFill>
            <a:schemeClr val="tx1"/>
          </a:solidFill>
          <a:latin typeface="+mn-lt"/>
        </a:defRPr>
      </a:lvl4pPr>
      <a:lvl5pPr marL="1643380" indent="-228600" algn="l" rtl="0" eaLnBrk="0" fontAlgn="base" hangingPunct="0">
        <a:spcBef>
          <a:spcPct val="20000"/>
        </a:spcBef>
        <a:spcAft>
          <a:spcPct val="0"/>
        </a:spcAft>
        <a:buChar char="»"/>
        <a:defRPr sz="2000">
          <a:solidFill>
            <a:schemeClr val="tx1"/>
          </a:solidFill>
          <a:latin typeface="+mn-lt"/>
        </a:defRPr>
      </a:lvl5pPr>
      <a:lvl6pPr marL="2100580" indent="-228600" algn="l" rtl="0" eaLnBrk="0" fontAlgn="base" hangingPunct="0">
        <a:spcBef>
          <a:spcPct val="20000"/>
        </a:spcBef>
        <a:spcAft>
          <a:spcPct val="0"/>
        </a:spcAft>
        <a:buChar char="»"/>
        <a:defRPr sz="2000">
          <a:solidFill>
            <a:schemeClr val="tx1"/>
          </a:solidFill>
          <a:latin typeface="+mn-lt"/>
        </a:defRPr>
      </a:lvl6pPr>
      <a:lvl7pPr marL="2557780" indent="-228600" algn="l" rtl="0" eaLnBrk="0" fontAlgn="base" hangingPunct="0">
        <a:spcBef>
          <a:spcPct val="20000"/>
        </a:spcBef>
        <a:spcAft>
          <a:spcPct val="0"/>
        </a:spcAft>
        <a:buChar char="»"/>
        <a:defRPr sz="2000">
          <a:solidFill>
            <a:schemeClr val="tx1"/>
          </a:solidFill>
          <a:latin typeface="+mn-lt"/>
        </a:defRPr>
      </a:lvl7pPr>
      <a:lvl8pPr marL="3014980" indent="-228600" algn="l" rtl="0" eaLnBrk="0" fontAlgn="base" hangingPunct="0">
        <a:spcBef>
          <a:spcPct val="20000"/>
        </a:spcBef>
        <a:spcAft>
          <a:spcPct val="0"/>
        </a:spcAft>
        <a:buChar char="»"/>
        <a:defRPr sz="2000">
          <a:solidFill>
            <a:schemeClr val="tx1"/>
          </a:solidFill>
          <a:latin typeface="+mn-lt"/>
        </a:defRPr>
      </a:lvl8pPr>
      <a:lvl9pPr marL="347218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hyperlink" Target="file:///H:\&#36719;&#20214;&#24037;&#31243;\&#25945;&#23398;&#35760;&#24405;\&#36719;&#20214;&#24037;&#31243;&#65288;2012-2&#65289;\3-1\Computer%20software%20-%20Wikipedia,%20the%20free%20encyclopedia.htm"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image" Target="../media/image11.w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6.jpeg"/></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audio" Target="../media/audio1.wav"/><Relationship Id="rId6" Type="http://schemas.openxmlformats.org/officeDocument/2006/relationships/image" Target="../media/image15.jpeg"/><Relationship Id="rId5" Type="http://schemas.openxmlformats.org/officeDocument/2006/relationships/hyperlink" Target="http://www.gnu.org/graphics/agnuhead.html" TargetMode="External"/><Relationship Id="rId4" Type="http://schemas.openxmlformats.org/officeDocument/2006/relationships/image" Target="../media/image14.png"/><Relationship Id="rId3" Type="http://schemas.openxmlformats.org/officeDocument/2006/relationships/hyperlink" Target="http://www.google.com.tw/doodle11.html" TargetMode="External"/><Relationship Id="rId2" Type="http://schemas.openxmlformats.org/officeDocument/2006/relationships/image" Target="../media/image13.png"/><Relationship Id="rId1" Type="http://schemas.openxmlformats.org/officeDocument/2006/relationships/image" Target="../media/image12.jpeg"/></Relationships>
</file>

<file path=ppt/slides/_rels/slide21.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jpeg"/><Relationship Id="rId7" Type="http://schemas.openxmlformats.org/officeDocument/2006/relationships/hyperlink" Target="http://www.amazon.com/exec/obidos/ASIN/026208290X/thedatamine-20" TargetMode="External"/><Relationship Id="rId6" Type="http://schemas.openxmlformats.org/officeDocument/2006/relationships/image" Target="../media/image19.jpeg"/><Relationship Id="rId5" Type="http://schemas.openxmlformats.org/officeDocument/2006/relationships/hyperlink" Target="http://www.amazon.com/exec/obidos/ASIN/0471666572/thedatamine-20" TargetMode="External"/><Relationship Id="rId4" Type="http://schemas.openxmlformats.org/officeDocument/2006/relationships/image" Target="../media/image18.jpeg"/><Relationship Id="rId3" Type="http://schemas.openxmlformats.org/officeDocument/2006/relationships/hyperlink" Target="http://www.amazon.com/exec/obidos/ASIN/0471416096/thedatamine-20" TargetMode="External"/><Relationship Id="rId2" Type="http://schemas.openxmlformats.org/officeDocument/2006/relationships/image" Target="../media/image17.png"/><Relationship Id="rId11" Type="http://schemas.openxmlformats.org/officeDocument/2006/relationships/slideLayout" Target="../slideLayouts/slideLayout2.xml"/><Relationship Id="rId10" Type="http://schemas.openxmlformats.org/officeDocument/2006/relationships/audio" Target="../media/audio1.wav"/><Relationship Id="rId1" Type="http://schemas.openxmlformats.org/officeDocument/2006/relationships/image" Target="../media/image16.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ece.utexas.edu/~perry/work/papers/feast1.pdf" TargetMode="Externa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image" Target="../media/image22.png"/></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23.png"/><Relationship Id="rId1" Type="http://schemas.openxmlformats.org/officeDocument/2006/relationships/image" Target="../media/image22.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8.jpeg"/><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hyperlink" Target="http://www.yourdon.com/" TargetMode="External"/><Relationship Id="rId1" Type="http://schemas.openxmlformats.org/officeDocument/2006/relationships/hyperlink" Target="http://www.softwarehistory.org/" TargetMode="Externa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829441"/>
          <p:cNvSpPr>
            <a:spLocks noGrp="1" noChangeArrowheads="1"/>
          </p:cNvSpPr>
          <p:nvPr>
            <p:ph type="ctrTitle"/>
          </p:nvPr>
        </p:nvSpPr>
        <p:spPr>
          <a:xfrm>
            <a:off x="1115616" y="2276872"/>
            <a:ext cx="7772400" cy="2489200"/>
          </a:xfrm>
          <a:effectLst>
            <a:outerShdw dist="35921" dir="2700000" algn="ctr" rotWithShape="0">
              <a:srgbClr val="808080">
                <a:alpha val="75000"/>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nchor="t">
            <a:spAutoFit/>
          </a:bodyPr>
          <a:lstStyle/>
          <a:p>
            <a:br>
              <a:rPr lang="en-US" altLang="zh-CN" dirty="0" smtClean="0">
                <a:ea typeface="宋体" panose="02010600030101010101" pitchFamily="2" charset="-122"/>
              </a:rPr>
            </a:br>
            <a:br>
              <a:rPr lang="en-US" altLang="zh-CN" dirty="0" smtClean="0">
                <a:ea typeface="宋体" panose="02010600030101010101" pitchFamily="2" charset="-122"/>
              </a:rPr>
            </a:br>
            <a:r>
              <a:rPr lang="en-US" altLang="zh-CN" dirty="0" smtClean="0">
                <a:ea typeface="宋体" panose="02010600030101010101" pitchFamily="2" charset="-122"/>
              </a:rPr>
              <a:t>Introduction to Software Engineering</a:t>
            </a:r>
            <a:br>
              <a:rPr lang="en-US" altLang="zh-CN" dirty="0" smtClean="0">
                <a:ea typeface="宋体" panose="02010600030101010101" pitchFamily="2" charset="-122"/>
              </a:rPr>
            </a:br>
            <a:br>
              <a:rPr lang="en-US" altLang="zh-CN" dirty="0" smtClean="0">
                <a:ea typeface="宋体" panose="02010600030101010101" pitchFamily="2" charset="-122"/>
              </a:rPr>
            </a:br>
            <a:endParaRPr lang="en-US" altLang="zh-CN" dirty="0" smtClean="0">
              <a:ea typeface="宋体" panose="02010600030101010101" pitchFamily="2" charset="-122"/>
            </a:endParaRPr>
          </a:p>
        </p:txBody>
      </p:sp>
      <p:sp>
        <p:nvSpPr>
          <p:cNvPr id="5122" name="矩形 829442"/>
          <p:cNvSpPr>
            <a:spLocks noChangeArrowheads="1"/>
          </p:cNvSpPr>
          <p:nvPr/>
        </p:nvSpPr>
        <p:spPr bwMode="auto">
          <a:xfrm>
            <a:off x="1811542" y="5200651"/>
            <a:ext cx="5519331"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eaLnBrk="0" hangingPunct="0">
              <a:lnSpc>
                <a:spcPct val="90000"/>
              </a:lnSpc>
              <a:spcBef>
                <a:spcPct val="0"/>
              </a:spcBef>
            </a:pPr>
            <a:r>
              <a:rPr lang="en-US" altLang="zh-CN" sz="1800" b="1" dirty="0">
                <a:solidFill>
                  <a:schemeClr val="accent1"/>
                </a:solidFill>
                <a:latin typeface="Helvetica" charset="0"/>
                <a:ea typeface="宋体" panose="02010600030101010101" pitchFamily="2" charset="-122"/>
              </a:rPr>
              <a:t>Software Engineering: A Practitioner’s </a:t>
            </a:r>
            <a:r>
              <a:rPr lang="en-US" altLang="zh-CN" sz="1800" b="1" dirty="0" smtClean="0">
                <a:solidFill>
                  <a:schemeClr val="accent1"/>
                </a:solidFill>
                <a:latin typeface="Helvetica" charset="0"/>
                <a:ea typeface="宋体" panose="02010600030101010101" pitchFamily="2" charset="-122"/>
              </a:rPr>
              <a:t>Approach</a:t>
            </a:r>
            <a:endParaRPr lang="en-US" altLang="zh-CN" sz="1800" b="1" dirty="0" smtClean="0">
              <a:solidFill>
                <a:schemeClr val="accent1"/>
              </a:solidFill>
              <a:latin typeface="Helvetica" charset="0"/>
              <a:ea typeface="宋体" panose="02010600030101010101" pitchFamily="2" charset="-122"/>
            </a:endParaRPr>
          </a:p>
          <a:p>
            <a:pPr algn="ctr" eaLnBrk="0" hangingPunct="0">
              <a:lnSpc>
                <a:spcPct val="90000"/>
              </a:lnSpc>
              <a:spcBef>
                <a:spcPct val="0"/>
              </a:spcBef>
            </a:pPr>
            <a:r>
              <a:rPr lang="en-US" altLang="zh-CN" sz="1800" i="1" dirty="0" smtClean="0">
                <a:solidFill>
                  <a:schemeClr val="accent1"/>
                </a:solidFill>
                <a:latin typeface="Helvetica" charset="0"/>
                <a:ea typeface="宋体" panose="02010600030101010101" pitchFamily="2" charset="-122"/>
              </a:rPr>
              <a:t>by </a:t>
            </a:r>
            <a:r>
              <a:rPr lang="en-US" altLang="zh-CN" sz="1800" i="1" dirty="0">
                <a:solidFill>
                  <a:schemeClr val="accent1"/>
                </a:solidFill>
                <a:latin typeface="Helvetica" charset="0"/>
                <a:ea typeface="宋体" panose="02010600030101010101" pitchFamily="2" charset="-122"/>
              </a:rPr>
              <a:t>Roger S. Pressman</a:t>
            </a:r>
            <a:endParaRPr lang="en-US" altLang="zh-CN" sz="1800" b="1" dirty="0">
              <a:solidFill>
                <a:schemeClr val="accent1"/>
              </a:solidFill>
              <a:latin typeface="Helvetica" charset="0"/>
              <a:ea typeface="宋体" panose="02010600030101010101" pitchFamily="2" charset="-122"/>
            </a:endParaRPr>
          </a:p>
        </p:txBody>
      </p:sp>
      <p:sp>
        <p:nvSpPr>
          <p:cNvPr id="5123"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fld id="{31319826-5BD5-4FC4-A43A-BC1B77B0F942}" type="slidenum">
              <a:rPr lang="zh-CN" altLang="en-US"/>
            </a:fld>
            <a:endParaRPr lang="zh-CN" alt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2259" name="文本占位符 992258"/>
          <p:cNvSpPr>
            <a:spLocks noGrp="1" noChangeArrowheads="1"/>
          </p:cNvSpPr>
          <p:nvPr>
            <p:ph type="body" idx="1"/>
          </p:nvPr>
        </p:nvSpPr>
        <p:spPr>
          <a:xfrm>
            <a:off x="1043608" y="1484784"/>
            <a:ext cx="7010400" cy="4114800"/>
          </a:xfrm>
        </p:spPr>
        <p:txBody>
          <a:bodyPr/>
          <a:lstStyle/>
          <a:p>
            <a:r>
              <a:rPr lang="zh-CN" altLang="en-US" sz="2800" dirty="0" smtClean="0">
                <a:ea typeface="宋体" panose="02010600030101010101" pitchFamily="2" charset="-122"/>
              </a:rPr>
              <a:t>作为软件工程的研究对象，软件是：</a:t>
            </a:r>
            <a:endParaRPr lang="zh-CN" altLang="en-US" sz="2800" dirty="0" smtClean="0">
              <a:ea typeface="宋体" panose="02010600030101010101" pitchFamily="2" charset="-122"/>
            </a:endParaRPr>
          </a:p>
          <a:p>
            <a:pPr>
              <a:buFont typeface="Wingdings" panose="05000000000000000000" pitchFamily="2" charset="2"/>
              <a:buNone/>
            </a:pPr>
            <a:r>
              <a:rPr lang="en-US" altLang="zh-CN" sz="2800" dirty="0" smtClean="0">
                <a:solidFill>
                  <a:srgbClr val="FF0000"/>
                </a:solidFill>
                <a:ea typeface="宋体" panose="02010600030101010101" pitchFamily="2" charset="-122"/>
              </a:rPr>
              <a:t>    The collection of computer programs, procedures, rules, and associated documentation and data</a:t>
            </a:r>
            <a:r>
              <a:rPr lang="zh-CN" altLang="en-US" sz="2800" dirty="0" smtClean="0">
                <a:solidFill>
                  <a:srgbClr val="FF0000"/>
                </a:solidFill>
                <a:ea typeface="宋体" panose="02010600030101010101" pitchFamily="2" charset="-122"/>
              </a:rPr>
              <a:t>。 </a:t>
            </a:r>
            <a:r>
              <a:rPr lang="en-US" altLang="zh-CN" sz="2800" dirty="0" smtClean="0">
                <a:solidFill>
                  <a:srgbClr val="FF0000"/>
                </a:solidFill>
                <a:ea typeface="宋体" panose="02010600030101010101" pitchFamily="2" charset="-122"/>
              </a:rPr>
              <a:t>(IEEE) </a:t>
            </a:r>
            <a:endParaRPr lang="en-US" altLang="zh-CN" sz="2800" dirty="0" smtClean="0">
              <a:solidFill>
                <a:srgbClr val="FF0000"/>
              </a:solidFill>
              <a:ea typeface="宋体" panose="02010600030101010101" pitchFamily="2" charset="-122"/>
            </a:endParaRPr>
          </a:p>
          <a:p>
            <a:r>
              <a:rPr lang="zh-CN" altLang="en-US" sz="2800" dirty="0" smtClean="0">
                <a:ea typeface="宋体" panose="02010600030101010101" pitchFamily="2" charset="-122"/>
              </a:rPr>
              <a:t>软件是一种逻辑，用计算机语言表达，是可在计算机硬件上执行的指令集合。</a:t>
            </a:r>
            <a:endParaRPr lang="zh-CN" altLang="en-US" sz="2800" dirty="0" smtClean="0">
              <a:ea typeface="宋体" panose="02010600030101010101" pitchFamily="2" charset="-122"/>
            </a:endParaRPr>
          </a:p>
          <a:p>
            <a:pPr>
              <a:lnSpc>
                <a:spcPct val="90000"/>
              </a:lnSpc>
            </a:pPr>
            <a:r>
              <a:rPr lang="en-US" altLang="zh-CN" sz="2800" dirty="0" smtClean="0"/>
              <a:t>For Example, ……</a:t>
            </a:r>
            <a:endParaRPr lang="en-US" altLang="zh-CN" sz="2800" dirty="0" smtClean="0"/>
          </a:p>
          <a:p>
            <a:pPr>
              <a:lnSpc>
                <a:spcPct val="90000"/>
              </a:lnSpc>
            </a:pPr>
            <a:endParaRPr lang="en-US" altLang="zh-CN" sz="2800" dirty="0" smtClean="0"/>
          </a:p>
          <a:p>
            <a:pPr algn="ctr"/>
            <a:r>
              <a:rPr lang="en-US" altLang="zh-CN" sz="3600" dirty="0" smtClean="0">
                <a:solidFill>
                  <a:srgbClr val="FF0000"/>
                </a:solidFill>
                <a:ea typeface="宋体" panose="02010600030101010101" pitchFamily="2" charset="-122"/>
                <a:hlinkClick r:id="rId1" action="ppaction://hlinkfile"/>
              </a:rPr>
              <a:t>An Overview of Software</a:t>
            </a:r>
            <a:endParaRPr lang="en-US" altLang="zh-CN" sz="3600" dirty="0" smtClean="0">
              <a:solidFill>
                <a:srgbClr val="FF0000"/>
              </a:solidFill>
              <a:ea typeface="宋体" panose="02010600030101010101" pitchFamily="2" charset="-122"/>
            </a:endParaRPr>
          </a:p>
        </p:txBody>
      </p:sp>
      <p:sp>
        <p:nvSpPr>
          <p:cNvPr id="24578" name="标题 992260"/>
          <p:cNvSpPr>
            <a:spLocks noGrp="1" noChangeArrowheads="1"/>
          </p:cNvSpPr>
          <p:nvPr>
            <p:ph type="title"/>
          </p:nvPr>
        </p:nvSpPr>
        <p:spPr/>
        <p:txBody>
          <a:bodyPr/>
          <a:lstStyle/>
          <a:p>
            <a:r>
              <a:rPr lang="en-US" altLang="zh-CN" i="1" dirty="0" smtClean="0">
                <a:effectLst>
                  <a:outerShdw blurRad="38100" dist="38100" dir="2700000" algn="tl">
                    <a:srgbClr val="000000">
                      <a:alpha val="43137"/>
                    </a:srgbClr>
                  </a:outerShdw>
                </a:effectLst>
              </a:rPr>
              <a:t>The Definition of Software</a:t>
            </a:r>
            <a:endParaRPr lang="en-US" altLang="zh-CN" i="1" dirty="0" smtClean="0">
              <a:effectLst>
                <a:outerShdw blurRad="38100" dist="38100" dir="2700000" algn="tl">
                  <a:srgbClr val="000000">
                    <a:alpha val="43137"/>
                  </a:srgbClr>
                </a:outerShdw>
              </a:effectLst>
            </a:endParaRPr>
          </a:p>
        </p:txBody>
      </p:sp>
      <p:sp>
        <p:nvSpPr>
          <p:cNvPr id="24579"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71A86BA-4DB2-4F45-86EA-070B8647110C}" type="slidenum">
              <a:rPr lang="zh-CN" altLang="en-US"/>
            </a:fld>
            <a:endParaRPr lang="zh-CN" altLang="en-US"/>
          </a:p>
        </p:txBody>
      </p:sp>
    </p:spTree>
  </p:cSld>
  <p:clrMapOvr>
    <a:masterClrMapping/>
  </p:clrMapOvr>
  <p:transition>
    <p:random/>
    <p:sndAc>
      <p:stSnd>
        <p:snd r:embed="rId2"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92259">
                                            <p:txEl>
                                              <p:pRg st="0" end="0"/>
                                            </p:txEl>
                                          </p:spTgt>
                                        </p:tgtEl>
                                        <p:attrNameLst>
                                          <p:attrName>style.visibility</p:attrName>
                                        </p:attrNameLst>
                                      </p:cBhvr>
                                      <p:to>
                                        <p:strVal val="visible"/>
                                      </p:to>
                                    </p:set>
                                    <p:anim calcmode="lin" valueType="num">
                                      <p:cBhvr additive="base">
                                        <p:cTn id="7" dur="500" fill="hold"/>
                                        <p:tgtEl>
                                          <p:spTgt spid="9922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92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92259">
                                            <p:txEl>
                                              <p:pRg st="1" end="1"/>
                                            </p:txEl>
                                          </p:spTgt>
                                        </p:tgtEl>
                                        <p:attrNameLst>
                                          <p:attrName>style.visibility</p:attrName>
                                        </p:attrNameLst>
                                      </p:cBhvr>
                                      <p:to>
                                        <p:strVal val="visible"/>
                                      </p:to>
                                    </p:set>
                                    <p:anim calcmode="lin" valueType="num">
                                      <p:cBhvr additive="base">
                                        <p:cTn id="13" dur="500" fill="hold"/>
                                        <p:tgtEl>
                                          <p:spTgt spid="9922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922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92259">
                                            <p:txEl>
                                              <p:pRg st="2" end="2"/>
                                            </p:txEl>
                                          </p:spTgt>
                                        </p:tgtEl>
                                        <p:attrNameLst>
                                          <p:attrName>style.visibility</p:attrName>
                                        </p:attrNameLst>
                                      </p:cBhvr>
                                      <p:to>
                                        <p:strVal val="visible"/>
                                      </p:to>
                                    </p:set>
                                    <p:anim calcmode="lin" valueType="num">
                                      <p:cBhvr additive="base">
                                        <p:cTn id="19" dur="500" fill="hold"/>
                                        <p:tgtEl>
                                          <p:spTgt spid="9922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922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92259">
                                            <p:txEl>
                                              <p:pRg st="3" end="3"/>
                                            </p:txEl>
                                          </p:spTgt>
                                        </p:tgtEl>
                                        <p:attrNameLst>
                                          <p:attrName>style.visibility</p:attrName>
                                        </p:attrNameLst>
                                      </p:cBhvr>
                                      <p:to>
                                        <p:strVal val="visible"/>
                                      </p:to>
                                    </p:set>
                                    <p:anim calcmode="lin" valueType="num">
                                      <p:cBhvr additive="base">
                                        <p:cTn id="25" dur="500" fill="hold"/>
                                        <p:tgtEl>
                                          <p:spTgt spid="9922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922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92259">
                                            <p:txEl>
                                              <p:pRg st="5" end="5"/>
                                            </p:txEl>
                                          </p:spTgt>
                                        </p:tgtEl>
                                        <p:attrNameLst>
                                          <p:attrName>style.visibility</p:attrName>
                                        </p:attrNameLst>
                                      </p:cBhvr>
                                      <p:to>
                                        <p:strVal val="visible"/>
                                      </p:to>
                                    </p:set>
                                    <p:anim calcmode="lin" valueType="num">
                                      <p:cBhvr additive="base">
                                        <p:cTn id="31" dur="500" fill="hold"/>
                                        <p:tgtEl>
                                          <p:spTgt spid="992259">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9225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225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标题 946182"/>
          <p:cNvSpPr>
            <a:spLocks noGrp="1" noChangeArrowheads="1"/>
          </p:cNvSpPr>
          <p:nvPr>
            <p:ph type="title"/>
          </p:nvPr>
        </p:nvSpPr>
        <p:spPr/>
        <p:txBody>
          <a:bodyPr/>
          <a:lstStyle/>
          <a:p>
            <a:r>
              <a:rPr lang="en-US" altLang="zh-CN" i="1" dirty="0" smtClean="0">
                <a:effectLst>
                  <a:outerShdw blurRad="38100" dist="38100" dir="2700000" algn="tl">
                    <a:srgbClr val="000000">
                      <a:alpha val="43137"/>
                    </a:srgbClr>
                  </a:outerShdw>
                </a:effectLst>
                <a:ea typeface="宋体" panose="02010600030101010101" pitchFamily="2" charset="-122"/>
              </a:rPr>
              <a:t>Hardware vs. Software</a:t>
            </a:r>
            <a:endParaRPr lang="en-US" altLang="zh-CN" i="1" dirty="0" smtClean="0">
              <a:effectLst>
                <a:outerShdw blurRad="38100" dist="38100" dir="2700000" algn="tl">
                  <a:srgbClr val="000000">
                    <a:alpha val="43137"/>
                  </a:srgbClr>
                </a:outerShdw>
              </a:effectLst>
              <a:ea typeface="宋体" panose="02010600030101010101" pitchFamily="2" charset="-122"/>
            </a:endParaRPr>
          </a:p>
        </p:txBody>
      </p:sp>
      <p:graphicFrame>
        <p:nvGraphicFramePr>
          <p:cNvPr id="946198" name="表格 946197"/>
          <p:cNvGraphicFramePr/>
          <p:nvPr/>
        </p:nvGraphicFramePr>
        <p:xfrm>
          <a:off x="683568" y="1509040"/>
          <a:ext cx="8440737" cy="4080200"/>
        </p:xfrm>
        <a:graphic>
          <a:graphicData uri="http://schemas.openxmlformats.org/drawingml/2006/table">
            <a:tbl>
              <a:tblPr/>
              <a:tblGrid>
                <a:gridCol w="4222749"/>
                <a:gridCol w="4217988"/>
              </a:tblGrid>
              <a:tr h="1132782">
                <a:tc>
                  <a:txBody>
                    <a:bodyPr/>
                    <a:lstStyle>
                      <a:lvl1pPr marL="342900" lvl="0" indent="-342900" algn="l" defTabSz="914400" eaLnBrk="1" fontAlgn="base" latinLnBrk="0" hangingPunct="1">
                        <a:lnSpc>
                          <a:spcPct val="100000"/>
                        </a:lnSpc>
                        <a:spcBef>
                          <a:spcPct val="20000"/>
                        </a:spcBef>
                        <a:spcAft>
                          <a:spcPct val="0"/>
                        </a:spcAft>
                        <a:buFont typeface="Wingdings" panose="05000000000000000000" pitchFamily="2" charset="2"/>
                        <a:buChar char="§"/>
                        <a:defRPr sz="2800" b="0" i="0" u="none" kern="1200" baseline="0">
                          <a:solidFill>
                            <a:schemeClr val="tx1"/>
                          </a:solidFill>
                          <a:latin typeface="Helvetica" charset="0"/>
                          <a:ea typeface="MS PGothic" panose="020B0600070205080204" pitchFamily="34" charset="-128"/>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4100" dirty="0">
                          <a:solidFill>
                            <a:srgbClr val="00B0F0"/>
                          </a:solidFill>
                          <a:ea typeface="宋体" panose="02010600030101010101" pitchFamily="2" charset="-122"/>
                        </a:rPr>
                        <a:t>Hardware</a:t>
                      </a:r>
                      <a:endParaRPr lang="en-US" altLang="zh-CN" sz="3600" dirty="0">
                        <a:solidFill>
                          <a:srgbClr val="00B0F0"/>
                        </a:solidFill>
                        <a:ea typeface="宋体" panose="02010600030101010101" pitchFamily="2" charset="-122"/>
                      </a:endParaRPr>
                    </a:p>
                  </a:txBody>
                  <a:tcPr marL="457200" marR="457200" marT="257288" marB="257288">
                    <a:lnL cap="flat">
                      <a:noFill/>
                    </a:lnL>
                    <a:lnR>
                      <a:noFill/>
                    </a:lnR>
                    <a:lnT cap="fla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Font typeface="Wingdings" panose="05000000000000000000" pitchFamily="2" charset="2"/>
                        <a:buChar char="§"/>
                        <a:defRPr sz="2800" b="0" i="0" u="none" kern="1200" baseline="0">
                          <a:solidFill>
                            <a:schemeClr val="tx1"/>
                          </a:solidFill>
                          <a:latin typeface="Helvetica" charset="0"/>
                          <a:ea typeface="MS PGothic" panose="020B0600070205080204" pitchFamily="34" charset="-128"/>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4100" dirty="0">
                          <a:solidFill>
                            <a:srgbClr val="0070C0"/>
                          </a:solidFill>
                          <a:ea typeface="宋体" panose="02010600030101010101" pitchFamily="2" charset="-122"/>
                        </a:rPr>
                        <a:t>Software</a:t>
                      </a:r>
                      <a:endParaRPr lang="en-US" altLang="zh-CN" sz="3600" dirty="0">
                        <a:solidFill>
                          <a:srgbClr val="0070C0"/>
                        </a:solidFill>
                        <a:ea typeface="宋体" panose="02010600030101010101" pitchFamily="2" charset="-122"/>
                      </a:endParaRPr>
                    </a:p>
                  </a:txBody>
                  <a:tcPr marL="457200" marR="457200" marT="257288" marB="257288">
                    <a:lnL>
                      <a:noFill/>
                    </a:lnL>
                    <a:lnR cap="flat">
                      <a:noFill/>
                    </a:lnR>
                    <a:lnT cap="flat">
                      <a:noFill/>
                    </a:lnT>
                    <a:lnB>
                      <a:noFill/>
                    </a:lnB>
                    <a:lnTlToBr>
                      <a:noFill/>
                    </a:lnTlToBr>
                    <a:lnBlToTr>
                      <a:noFill/>
                    </a:lnBlToTr>
                    <a:noFill/>
                  </a:tcPr>
                </a:tc>
              </a:tr>
              <a:tr h="2937369">
                <a:tc>
                  <a:txBody>
                    <a:bodyPr/>
                    <a:lstStyle>
                      <a:lvl1pPr marL="342900" lvl="0" indent="-342900" algn="l" defTabSz="914400" eaLnBrk="1" fontAlgn="base" latinLnBrk="0" hangingPunct="1">
                        <a:lnSpc>
                          <a:spcPct val="100000"/>
                        </a:lnSpc>
                        <a:spcBef>
                          <a:spcPct val="20000"/>
                        </a:spcBef>
                        <a:spcAft>
                          <a:spcPct val="0"/>
                        </a:spcAft>
                        <a:buFont typeface="Wingdings" panose="05000000000000000000" pitchFamily="2" charset="2"/>
                        <a:buChar char="§"/>
                        <a:defRPr sz="2800" b="0" i="0" u="none" kern="1200" baseline="0">
                          <a:solidFill>
                            <a:schemeClr val="tx1"/>
                          </a:solidFill>
                          <a:latin typeface="Helvetica" charset="0"/>
                          <a:ea typeface="MS PGothic" panose="020B0600070205080204" pitchFamily="34" charset="-128"/>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Clr>
                          <a:srgbClr val="FF0000"/>
                        </a:buClr>
                        <a:buSzPct val="80000"/>
                      </a:pPr>
                      <a:r>
                        <a:rPr lang="zh-CN" altLang="en-US" sz="3500" dirty="0">
                          <a:ea typeface="宋体" panose="02010600030101010101" pitchFamily="2" charset="-122"/>
                        </a:rPr>
                        <a:t> </a:t>
                      </a:r>
                      <a:r>
                        <a:rPr lang="en-US" altLang="zh-CN" sz="2700" dirty="0" smtClean="0">
                          <a:ea typeface="宋体" panose="02010600030101010101" pitchFamily="2" charset="-122"/>
                        </a:rPr>
                        <a:t>Manufactured</a:t>
                      </a:r>
                      <a:endParaRPr lang="en-US" altLang="zh-CN" sz="2700" dirty="0">
                        <a:ea typeface="宋体" panose="02010600030101010101" pitchFamily="2" charset="-122"/>
                      </a:endParaRPr>
                    </a:p>
                    <a:p>
                      <a:pPr marL="0" lvl="0" indent="0">
                        <a:buClr>
                          <a:srgbClr val="FF0000"/>
                        </a:buClr>
                        <a:buSzPct val="96000"/>
                      </a:pPr>
                      <a:r>
                        <a:rPr lang="en-US" altLang="zh-CN" sz="2700" dirty="0">
                          <a:ea typeface="宋体" panose="02010600030101010101" pitchFamily="2" charset="-122"/>
                        </a:rPr>
                        <a:t> Wears </a:t>
                      </a:r>
                      <a:r>
                        <a:rPr lang="en-US" altLang="zh-CN" sz="2700" dirty="0" smtClean="0">
                          <a:ea typeface="宋体" panose="02010600030101010101" pitchFamily="2" charset="-122"/>
                        </a:rPr>
                        <a:t>out</a:t>
                      </a:r>
                      <a:endParaRPr lang="en-US" altLang="zh-CN" sz="2700" dirty="0">
                        <a:ea typeface="宋体" panose="02010600030101010101" pitchFamily="2" charset="-122"/>
                      </a:endParaRPr>
                    </a:p>
                    <a:p>
                      <a:pPr marL="0" lvl="0" indent="0">
                        <a:buClr>
                          <a:srgbClr val="FF0000"/>
                        </a:buClr>
                        <a:buSzPct val="96000"/>
                      </a:pPr>
                      <a:r>
                        <a:rPr lang="en-US" altLang="zh-CN" sz="2700" dirty="0">
                          <a:ea typeface="宋体" panose="02010600030101010101" pitchFamily="2" charset="-122"/>
                        </a:rPr>
                        <a:t> Built </a:t>
                      </a:r>
                      <a:r>
                        <a:rPr lang="en-US" altLang="zh-CN" sz="2700" dirty="0" smtClean="0">
                          <a:ea typeface="宋体" panose="02010600030101010101" pitchFamily="2" charset="-122"/>
                        </a:rPr>
                        <a:t>using components</a:t>
                      </a:r>
                      <a:endParaRPr lang="en-US" altLang="zh-CN" sz="2700" dirty="0">
                        <a:ea typeface="宋体" panose="02010600030101010101" pitchFamily="2" charset="-122"/>
                      </a:endParaRPr>
                    </a:p>
                    <a:p>
                      <a:pPr marL="0" lvl="0" indent="0">
                        <a:buClr>
                          <a:srgbClr val="FF0000"/>
                        </a:buClr>
                        <a:buSzPct val="96000"/>
                      </a:pPr>
                      <a:r>
                        <a:rPr lang="en-US" altLang="zh-CN" sz="2700" dirty="0">
                          <a:ea typeface="宋体" panose="02010600030101010101" pitchFamily="2" charset="-122"/>
                        </a:rPr>
                        <a:t> Relatively simple</a:t>
                      </a:r>
                      <a:endParaRPr lang="en-US" altLang="zh-CN" sz="2700" dirty="0">
                        <a:ea typeface="宋体" panose="02010600030101010101" pitchFamily="2" charset="-122"/>
                      </a:endParaRPr>
                    </a:p>
                  </a:txBody>
                  <a:tcPr marL="457200" marR="457200" marT="257288" marB="257288">
                    <a:lnL cap="flat">
                      <a:noFill/>
                    </a:lnL>
                    <a:lnR>
                      <a:noFill/>
                    </a:lnR>
                    <a:lnT>
                      <a:noFill/>
                    </a:lnT>
                    <a:lnB cap="flat">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Font typeface="Wingdings" panose="05000000000000000000" pitchFamily="2" charset="2"/>
                        <a:buChar char="§"/>
                        <a:defRPr sz="2800" b="0" i="0" u="none" kern="1200" baseline="0">
                          <a:solidFill>
                            <a:schemeClr val="tx1"/>
                          </a:solidFill>
                          <a:latin typeface="Helvetica" charset="0"/>
                          <a:ea typeface="MS PGothic" panose="020B0600070205080204" pitchFamily="34" charset="-128"/>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r>
                        <a:rPr lang="en-US" altLang="zh-CN" sz="2700" dirty="0" smtClean="0">
                          <a:ea typeface="宋体" panose="02010600030101010101" pitchFamily="2" charset="-122"/>
                        </a:rPr>
                        <a:t>Developed/Engineered</a:t>
                      </a:r>
                      <a:endParaRPr lang="en-US" altLang="zh-CN" sz="2700" dirty="0" smtClean="0">
                        <a:ea typeface="宋体" panose="02010600030101010101" pitchFamily="2" charset="-122"/>
                      </a:endParaRPr>
                    </a:p>
                    <a:p>
                      <a:pPr marL="0" lvl="0" indent="0"/>
                      <a:r>
                        <a:rPr lang="en-US" altLang="zh-CN" sz="2700" dirty="0" smtClean="0">
                          <a:ea typeface="宋体" panose="02010600030101010101" pitchFamily="2" charset="-122"/>
                        </a:rPr>
                        <a:t> Deteriorates（</a:t>
                      </a:r>
                      <a:r>
                        <a:rPr lang="zh-CN" altLang="en-US" sz="2700" dirty="0" smtClean="0">
                          <a:ea typeface="宋体" panose="02010600030101010101" pitchFamily="2" charset="-122"/>
                        </a:rPr>
                        <a:t>退化）</a:t>
                      </a:r>
                      <a:endParaRPr lang="zh-CN" altLang="en-US" sz="2700" dirty="0" smtClean="0">
                        <a:ea typeface="宋体" panose="02010600030101010101" pitchFamily="2" charset="-122"/>
                      </a:endParaRPr>
                    </a:p>
                    <a:p>
                      <a:pPr marL="0" lvl="0" indent="0"/>
                      <a:r>
                        <a:rPr lang="en-US" altLang="zh-CN" sz="2700" dirty="0" smtClean="0">
                          <a:ea typeface="宋体" panose="02010600030101010101" pitchFamily="2" charset="-122"/>
                        </a:rPr>
                        <a:t> Custom built</a:t>
                      </a:r>
                      <a:endParaRPr lang="en-US" altLang="zh-CN" sz="2700" dirty="0" smtClean="0">
                        <a:ea typeface="宋体" panose="02010600030101010101" pitchFamily="2" charset="-122"/>
                      </a:endParaRPr>
                    </a:p>
                    <a:p>
                      <a:pPr marL="0" lvl="0" indent="0"/>
                      <a:r>
                        <a:rPr lang="en-US" altLang="zh-CN" sz="2700" dirty="0" smtClean="0">
                          <a:ea typeface="宋体" panose="02010600030101010101" pitchFamily="2" charset="-122"/>
                        </a:rPr>
                        <a:t> Complex</a:t>
                      </a:r>
                      <a:endParaRPr lang="en-US" altLang="zh-CN" sz="2700" dirty="0">
                        <a:ea typeface="宋体" panose="02010600030101010101" pitchFamily="2" charset="-122"/>
                      </a:endParaRPr>
                    </a:p>
                  </a:txBody>
                  <a:tcPr marL="457200" marR="457200" marT="257288" marB="257288">
                    <a:lnL>
                      <a:noFill/>
                    </a:lnL>
                    <a:lnR cap="flat">
                      <a:noFill/>
                    </a:lnR>
                    <a:lnT>
                      <a:noFill/>
                    </a:lnT>
                    <a:lnB cap="flat">
                      <a:noFill/>
                    </a:lnB>
                    <a:lnTlToBr>
                      <a:noFill/>
                    </a:lnTlToBr>
                    <a:lnBlToTr>
                      <a:noFill/>
                    </a:lnBlToTr>
                    <a:noFill/>
                  </a:tcPr>
                </a:tc>
              </a:tr>
            </a:tbl>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973825"/>
          <p:cNvSpPr>
            <a:spLocks noGrp="1" noChangeArrowheads="1"/>
          </p:cNvSpPr>
          <p:nvPr>
            <p:ph type="title"/>
          </p:nvPr>
        </p:nvSpPr>
        <p:spPr/>
        <p:txBody>
          <a:bodyPr/>
          <a:lstStyle/>
          <a:p>
            <a:r>
              <a:rPr lang="en-US" altLang="zh-CN" i="1" dirty="0" smtClean="0">
                <a:effectLst>
                  <a:outerShdw blurRad="38100" dist="38100" dir="2700000" algn="tl">
                    <a:srgbClr val="000000">
                      <a:alpha val="43137"/>
                    </a:srgbClr>
                  </a:outerShdw>
                </a:effectLst>
              </a:rPr>
              <a:t>Characteristics of Software</a:t>
            </a:r>
            <a:endParaRPr lang="en-US" altLang="zh-CN" i="1" dirty="0" smtClean="0">
              <a:effectLst>
                <a:outerShdw blurRad="38100" dist="38100" dir="2700000" algn="tl">
                  <a:srgbClr val="000000">
                    <a:alpha val="43137"/>
                  </a:srgbClr>
                </a:outerShdw>
              </a:effectLst>
            </a:endParaRPr>
          </a:p>
        </p:txBody>
      </p:sp>
      <p:sp>
        <p:nvSpPr>
          <p:cNvPr id="27650" name="文本占位符 973826"/>
          <p:cNvSpPr>
            <a:spLocks noGrp="1" noChangeArrowheads="1"/>
          </p:cNvSpPr>
          <p:nvPr>
            <p:ph type="body" idx="1"/>
          </p:nvPr>
        </p:nvSpPr>
        <p:spPr>
          <a:xfrm>
            <a:off x="1066800" y="1724744"/>
            <a:ext cx="7543800" cy="4800600"/>
          </a:xfrm>
        </p:spPr>
        <p:txBody>
          <a:bodyPr/>
          <a:lstStyle/>
          <a:p>
            <a:pPr>
              <a:buClr>
                <a:srgbClr val="FF0000"/>
              </a:buClr>
              <a:buFont typeface="Wingdings" panose="05000000000000000000" pitchFamily="2" charset="2"/>
              <a:buChar char="u"/>
            </a:pPr>
            <a:r>
              <a:rPr lang="en-US" altLang="zh-CN" sz="2800" b="0" dirty="0" smtClean="0"/>
              <a:t>Software is engineered, not manufactured.</a:t>
            </a:r>
            <a:endParaRPr lang="en-US" altLang="zh-CN" sz="2800" b="0" dirty="0" smtClean="0"/>
          </a:p>
          <a:p>
            <a:pPr>
              <a:buClr>
                <a:srgbClr val="FF0000"/>
              </a:buClr>
              <a:buFont typeface="Wingdings" panose="05000000000000000000" pitchFamily="2" charset="2"/>
              <a:buChar char="u"/>
            </a:pPr>
            <a:endParaRPr lang="en-US" altLang="zh-CN" sz="2800" b="0" dirty="0" smtClean="0"/>
          </a:p>
          <a:p>
            <a:pPr>
              <a:buClr>
                <a:srgbClr val="FF0000"/>
              </a:buClr>
              <a:buFont typeface="Wingdings" panose="05000000000000000000" pitchFamily="2" charset="2"/>
              <a:buChar char="u"/>
            </a:pPr>
            <a:r>
              <a:rPr lang="en-US" altLang="zh-CN" sz="2800" b="0" dirty="0" smtClean="0"/>
              <a:t> Software doesn’t “wear out”, but it does deteriorate.</a:t>
            </a:r>
            <a:endParaRPr lang="en-US" altLang="zh-CN" sz="2800" b="0" dirty="0" smtClean="0"/>
          </a:p>
          <a:p>
            <a:pPr>
              <a:buClr>
                <a:srgbClr val="FF0000"/>
              </a:buClr>
              <a:buFont typeface="Wingdings" panose="05000000000000000000" pitchFamily="2" charset="2"/>
              <a:buChar char="u"/>
            </a:pPr>
            <a:endParaRPr lang="en-US" altLang="zh-CN" sz="2800" b="0" dirty="0" smtClean="0"/>
          </a:p>
          <a:p>
            <a:pPr>
              <a:buClr>
                <a:srgbClr val="FF0000"/>
              </a:buClr>
              <a:buFont typeface="Wingdings" panose="05000000000000000000" pitchFamily="2" charset="2"/>
              <a:buChar char="u"/>
            </a:pPr>
            <a:r>
              <a:rPr lang="en-US" altLang="zh-CN" sz="2800" b="0" dirty="0" smtClean="0"/>
              <a:t>Most software continues to be custom built.</a:t>
            </a:r>
            <a:endParaRPr lang="en-US" altLang="zh-CN" sz="2800" b="0" dirty="0" smtClean="0"/>
          </a:p>
        </p:txBody>
      </p:sp>
      <p:sp>
        <p:nvSpPr>
          <p:cNvPr id="27651"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0C1C493-FAA1-46EF-9541-9F9D246D12E0}" type="slidenum">
              <a:rPr lang="zh-CN" altLang="en-US"/>
            </a:fld>
            <a:endParaRPr lang="zh-CN" altLang="en-US"/>
          </a:p>
        </p:txBody>
      </p:sp>
    </p:spTree>
  </p:cSld>
  <p:clrMapOvr>
    <a:masterClrMapping/>
  </p:clrMapOvr>
  <p:transition>
    <p:random/>
    <p:sndAc>
      <p:stSnd>
        <p:snd r:embed="rId1" name="projctor.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文本占位符 948226"/>
          <p:cNvSpPr>
            <a:spLocks noGrp="1" noChangeArrowheads="1"/>
          </p:cNvSpPr>
          <p:nvPr>
            <p:ph type="body" idx="1"/>
          </p:nvPr>
        </p:nvSpPr>
        <p:spPr>
          <a:xfrm>
            <a:off x="793750" y="1340768"/>
            <a:ext cx="7816850" cy="4629150"/>
          </a:xfrm>
        </p:spPr>
        <p:txBody>
          <a:bodyPr/>
          <a:lstStyle/>
          <a:p>
            <a:pPr>
              <a:lnSpc>
                <a:spcPct val="90000"/>
              </a:lnSpc>
            </a:pPr>
            <a:endParaRPr lang="en-US" altLang="zh-CN" b="0" dirty="0" smtClean="0">
              <a:ea typeface="宋体" panose="02010600030101010101" pitchFamily="2" charset="-122"/>
            </a:endParaRPr>
          </a:p>
          <a:p>
            <a:pPr>
              <a:lnSpc>
                <a:spcPct val="90000"/>
              </a:lnSpc>
              <a:buClr>
                <a:srgbClr val="7030A0"/>
              </a:buClr>
              <a:buFont typeface="Wingdings" panose="05000000000000000000" pitchFamily="2" charset="2"/>
              <a:buChar char="Ø"/>
            </a:pPr>
            <a:r>
              <a:rPr lang="en-US" altLang="zh-CN" b="0" dirty="0" smtClean="0">
                <a:ea typeface="宋体" panose="02010600030101010101" pitchFamily="2" charset="-122"/>
              </a:rPr>
              <a:t>Once a hardware product has been manufactured, it is difficult or impossible to modify.  In contrast, software products are routinely modified and upgraded.</a:t>
            </a:r>
            <a:endParaRPr lang="en-US" altLang="zh-CN" b="0" dirty="0" smtClean="0">
              <a:ea typeface="宋体" panose="02010600030101010101" pitchFamily="2" charset="-122"/>
            </a:endParaRPr>
          </a:p>
          <a:p>
            <a:pPr>
              <a:lnSpc>
                <a:spcPct val="90000"/>
              </a:lnSpc>
              <a:buClr>
                <a:srgbClr val="7030A0"/>
              </a:buClr>
              <a:buFont typeface="Wingdings" panose="05000000000000000000" pitchFamily="2" charset="2"/>
              <a:buChar char="Ø"/>
            </a:pPr>
            <a:endParaRPr lang="en-US" altLang="zh-CN" b="0" dirty="0" smtClean="0">
              <a:ea typeface="宋体" panose="02010600030101010101" pitchFamily="2" charset="-122"/>
            </a:endParaRPr>
          </a:p>
          <a:p>
            <a:pPr>
              <a:lnSpc>
                <a:spcPct val="90000"/>
              </a:lnSpc>
              <a:buClr>
                <a:srgbClr val="7030A0"/>
              </a:buClr>
              <a:buFont typeface="Wingdings" panose="05000000000000000000" pitchFamily="2" charset="2"/>
              <a:buChar char="Ø"/>
            </a:pPr>
            <a:r>
              <a:rPr lang="en-US" altLang="zh-CN" b="0" dirty="0" smtClean="0">
                <a:ea typeface="宋体" panose="02010600030101010101" pitchFamily="2" charset="-122"/>
              </a:rPr>
              <a:t>In hardware, hiring more people allows you to accomplish more work, but the same does not necessarily hold true in software engineering.</a:t>
            </a:r>
            <a:endParaRPr lang="en-US" altLang="zh-CN" b="0" dirty="0" smtClean="0">
              <a:ea typeface="宋体" panose="02010600030101010101" pitchFamily="2" charset="-122"/>
            </a:endParaRPr>
          </a:p>
          <a:p>
            <a:pPr>
              <a:lnSpc>
                <a:spcPct val="90000"/>
              </a:lnSpc>
              <a:buClr>
                <a:srgbClr val="7030A0"/>
              </a:buClr>
              <a:buFont typeface="Wingdings" panose="05000000000000000000" pitchFamily="2" charset="2"/>
              <a:buChar char="Ø"/>
            </a:pPr>
            <a:endParaRPr lang="en-US" altLang="zh-CN" b="0" dirty="0" smtClean="0">
              <a:ea typeface="宋体" panose="02010600030101010101" pitchFamily="2" charset="-122"/>
            </a:endParaRPr>
          </a:p>
          <a:p>
            <a:pPr>
              <a:lnSpc>
                <a:spcPct val="90000"/>
              </a:lnSpc>
              <a:buClr>
                <a:srgbClr val="7030A0"/>
              </a:buClr>
              <a:buFont typeface="Wingdings" panose="05000000000000000000" pitchFamily="2" charset="2"/>
              <a:buChar char="Ø"/>
            </a:pPr>
            <a:r>
              <a:rPr lang="en-US" altLang="zh-CN" b="0" dirty="0" smtClean="0">
                <a:ea typeface="宋体" panose="02010600030101010101" pitchFamily="2" charset="-122"/>
              </a:rPr>
              <a:t>Unlike hardware, software costs are concentrated in design rather than production.</a:t>
            </a:r>
            <a:endParaRPr lang="en-US" altLang="zh-CN" b="0" dirty="0" smtClean="0">
              <a:ea typeface="宋体" panose="02010600030101010101" pitchFamily="2" charset="-122"/>
            </a:endParaRPr>
          </a:p>
        </p:txBody>
      </p:sp>
      <p:sp>
        <p:nvSpPr>
          <p:cNvPr id="28675"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71EC08C-25AB-4CD8-871E-C4040771829F}" type="slidenum">
              <a:rPr lang="zh-CN" altLang="en-US"/>
            </a:fld>
            <a:endParaRPr lang="zh-CN" altLang="en-US"/>
          </a:p>
        </p:txBody>
      </p:sp>
      <p:sp>
        <p:nvSpPr>
          <p:cNvPr id="5" name="标题 973825"/>
          <p:cNvSpPr txBox="1">
            <a:spLocks noChangeArrowheads="1"/>
          </p:cNvSpPr>
          <p:nvPr/>
        </p:nvSpPr>
        <p:spPr bwMode="auto">
          <a:xfrm>
            <a:off x="381000" y="22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i="1" dirty="0" smtClean="0">
                <a:solidFill>
                  <a:srgbClr val="00B0F0"/>
                </a:solidFill>
                <a:effectLst>
                  <a:outerShdw blurRad="38100" dist="38100" dir="2700000" algn="tl">
                    <a:srgbClr val="000000">
                      <a:alpha val="43137"/>
                    </a:srgbClr>
                  </a:outerShdw>
                </a:effectLst>
                <a:ea typeface="宋体" panose="02010600030101010101" pitchFamily="2" charset="-122"/>
              </a:rPr>
              <a:t>Manufacturing</a:t>
            </a:r>
            <a:r>
              <a:rPr lang="en-US" altLang="zh-CN" i="1" dirty="0" smtClean="0">
                <a:effectLst>
                  <a:outerShdw blurRad="38100" dist="38100" dir="2700000" algn="tl">
                    <a:srgbClr val="000000">
                      <a:alpha val="43137"/>
                    </a:srgbClr>
                  </a:outerShdw>
                </a:effectLst>
                <a:ea typeface="宋体" panose="02010600030101010101" pitchFamily="2" charset="-122"/>
              </a:rPr>
              <a:t> vs. </a:t>
            </a:r>
            <a:r>
              <a:rPr lang="en-US" altLang="zh-CN" i="1" dirty="0" smtClean="0">
                <a:solidFill>
                  <a:srgbClr val="0070C0"/>
                </a:solidFill>
                <a:effectLst>
                  <a:outerShdw blurRad="38100" dist="38100" dir="2700000" algn="tl">
                    <a:srgbClr val="000000">
                      <a:alpha val="43137"/>
                    </a:srgbClr>
                  </a:outerShdw>
                </a:effectLst>
                <a:ea typeface="宋体" panose="02010600030101010101" pitchFamily="2" charset="-122"/>
              </a:rPr>
              <a:t>Development</a:t>
            </a:r>
            <a:endParaRPr lang="en-US" altLang="zh-CN" i="1" dirty="0" smtClean="0">
              <a:solidFill>
                <a:srgbClr val="0070C0"/>
              </a:solidFill>
              <a:effectLst>
                <a:outerShdw blurRad="38100" dist="38100" dir="2700000" algn="tl">
                  <a:srgbClr val="000000">
                    <a:alpha val="43137"/>
                  </a:srgbClr>
                </a:outerShdw>
              </a:effectLst>
            </a:endParaRPr>
          </a:p>
        </p:txBody>
      </p:sp>
    </p:spTree>
  </p:cSld>
  <p:clrMapOvr>
    <a:masterClrMapping/>
  </p:clrMapOvr>
  <p:transition>
    <p:random/>
    <p:sndAc>
      <p:stSnd>
        <p:snd r:embed="rId1" name="projctor.wav"/>
      </p:stSnd>
    </p:sndAc>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フッター プレースホルダ 3"/>
          <p:cNvSpPr txBox="1">
            <a:spLocks noGrp="1" noChangeArrowheads="1"/>
          </p:cNvSpPr>
          <p:nvPr/>
        </p:nvSpPr>
        <p:spPr bwMode="auto">
          <a:xfrm>
            <a:off x="508000" y="6477597"/>
            <a:ext cx="3589338"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Times" pitchFamily="1" charset="0"/>
              </a:defRPr>
            </a:lvl1pPr>
            <a:lvl2pPr>
              <a:defRPr sz="3200">
                <a:solidFill>
                  <a:schemeClr val="tx1"/>
                </a:solidFill>
                <a:latin typeface="Times" pitchFamily="1" charset="0"/>
              </a:defRPr>
            </a:lvl2pPr>
            <a:lvl3pPr>
              <a:defRPr sz="3200">
                <a:solidFill>
                  <a:schemeClr val="tx1"/>
                </a:solidFill>
                <a:latin typeface="Times" pitchFamily="1" charset="0"/>
              </a:defRPr>
            </a:lvl3pPr>
            <a:lvl4pPr>
              <a:defRPr sz="3200">
                <a:solidFill>
                  <a:schemeClr val="tx1"/>
                </a:solidFill>
                <a:latin typeface="Times" pitchFamily="1" charset="0"/>
              </a:defRPr>
            </a:lvl4pPr>
            <a:lvl5pPr>
              <a:defRPr sz="3200">
                <a:solidFill>
                  <a:schemeClr val="tx1"/>
                </a:solidFill>
                <a:latin typeface="Times" pitchFamily="1" charset="0"/>
              </a:defRPr>
            </a:lvl5pPr>
            <a:lvl6pPr fontAlgn="base">
              <a:spcBef>
                <a:spcPct val="20000"/>
              </a:spcBef>
              <a:spcAft>
                <a:spcPct val="0"/>
              </a:spcAft>
              <a:buFont typeface="Arial" panose="020B0604020202020204" pitchFamily="34" charset="0"/>
              <a:defRPr sz="3200">
                <a:solidFill>
                  <a:schemeClr val="tx1"/>
                </a:solidFill>
                <a:latin typeface="Times" pitchFamily="1" charset="0"/>
              </a:defRPr>
            </a:lvl6pPr>
            <a:lvl7pPr fontAlgn="base">
              <a:spcBef>
                <a:spcPct val="20000"/>
              </a:spcBef>
              <a:spcAft>
                <a:spcPct val="0"/>
              </a:spcAft>
              <a:buFont typeface="Arial" panose="020B0604020202020204" pitchFamily="34" charset="0"/>
              <a:defRPr sz="3200">
                <a:solidFill>
                  <a:schemeClr val="tx1"/>
                </a:solidFill>
                <a:latin typeface="Times" pitchFamily="1" charset="0"/>
              </a:defRPr>
            </a:lvl7pPr>
            <a:lvl8pPr fontAlgn="base">
              <a:spcBef>
                <a:spcPct val="20000"/>
              </a:spcBef>
              <a:spcAft>
                <a:spcPct val="0"/>
              </a:spcAft>
              <a:buFont typeface="Arial" panose="020B0604020202020204" pitchFamily="34" charset="0"/>
              <a:defRPr sz="3200">
                <a:solidFill>
                  <a:schemeClr val="tx1"/>
                </a:solidFill>
                <a:latin typeface="Times" pitchFamily="1" charset="0"/>
              </a:defRPr>
            </a:lvl8pPr>
            <a:lvl9pPr fontAlgn="base">
              <a:spcBef>
                <a:spcPct val="20000"/>
              </a:spcBef>
              <a:spcAft>
                <a:spcPct val="0"/>
              </a:spcAft>
              <a:buFont typeface="Arial" panose="020B0604020202020204" pitchFamily="34" charset="0"/>
              <a:defRPr sz="3200">
                <a:solidFill>
                  <a:schemeClr val="tx1"/>
                </a:solidFill>
                <a:latin typeface="Times" pitchFamily="1" charset="0"/>
              </a:defRPr>
            </a:lvl9pPr>
          </a:lstStyle>
          <a:p>
            <a:pPr algn="ctr"/>
            <a:r>
              <a:rPr lang="ja-JP" altLang="en-US" sz="800">
                <a:solidFill>
                  <a:schemeClr val="bg1"/>
                </a:solidFill>
                <a:latin typeface="Arial" panose="020B0604020202020204" pitchFamily="34" charset="0"/>
              </a:rPr>
              <a:t>© 20</a:t>
            </a:r>
            <a:r>
              <a:rPr lang="en-US" altLang="ja-JP" sz="800">
                <a:solidFill>
                  <a:schemeClr val="bg1"/>
                </a:solidFill>
                <a:latin typeface="Arial" panose="020B0604020202020204" pitchFamily="34" charset="0"/>
              </a:rPr>
              <a:t>10 Sichuan University All rights reserved.  |  Confidential</a:t>
            </a:r>
            <a:endParaRPr lang="en-US" altLang="ja-JP" sz="800">
              <a:solidFill>
                <a:schemeClr val="bg1"/>
              </a:solidFill>
              <a:latin typeface="Arial" panose="020B0604020202020204" pitchFamily="34" charset="0"/>
            </a:endParaRPr>
          </a:p>
        </p:txBody>
      </p:sp>
      <p:sp>
        <p:nvSpPr>
          <p:cNvPr id="51203" name="スライド番号プレースホルダ 4"/>
          <p:cNvSpPr txBox="1">
            <a:spLocks noGrp="1"/>
          </p:cNvSpPr>
          <p:nvPr/>
        </p:nvSpPr>
        <p:spPr>
          <a:xfrm>
            <a:off x="6942138" y="6629400"/>
            <a:ext cx="1693862" cy="228600"/>
          </a:xfrm>
          <a:prstGeom prst="rect">
            <a:avLst/>
          </a:prstGeom>
          <a:noFill/>
          <a:ln w="9525">
            <a:noFill/>
          </a:ln>
        </p:spPr>
        <p:txBody>
          <a:bodyPr anchor="b"/>
          <a:lstStyle>
            <a:lvl1pPr>
              <a:defRPr sz="3200">
                <a:solidFill>
                  <a:schemeClr val="tx1"/>
                </a:solidFill>
                <a:latin typeface="Times" pitchFamily="1" charset="0"/>
              </a:defRPr>
            </a:lvl1pPr>
            <a:lvl2pPr>
              <a:defRPr sz="3200">
                <a:solidFill>
                  <a:schemeClr val="tx1"/>
                </a:solidFill>
                <a:latin typeface="Times" pitchFamily="1" charset="0"/>
              </a:defRPr>
            </a:lvl2pPr>
            <a:lvl3pPr>
              <a:defRPr sz="3200">
                <a:solidFill>
                  <a:schemeClr val="tx1"/>
                </a:solidFill>
                <a:latin typeface="Times" pitchFamily="1" charset="0"/>
              </a:defRPr>
            </a:lvl3pPr>
            <a:lvl4pPr>
              <a:defRPr sz="3200">
                <a:solidFill>
                  <a:schemeClr val="tx1"/>
                </a:solidFill>
                <a:latin typeface="Times" pitchFamily="1" charset="0"/>
              </a:defRPr>
            </a:lvl4pPr>
            <a:lvl5pPr>
              <a:defRPr sz="3200">
                <a:solidFill>
                  <a:schemeClr val="tx1"/>
                </a:solidFill>
                <a:latin typeface="Times" pitchFamily="1" charset="0"/>
              </a:defRPr>
            </a:lvl5pPr>
            <a:lvl6pPr fontAlgn="base">
              <a:spcBef>
                <a:spcPct val="20000"/>
              </a:spcBef>
              <a:spcAft>
                <a:spcPct val="0"/>
              </a:spcAft>
              <a:buFont typeface="Arial" panose="020B0604020202020204" pitchFamily="34" charset="0"/>
              <a:defRPr sz="3200">
                <a:solidFill>
                  <a:schemeClr val="tx1"/>
                </a:solidFill>
                <a:latin typeface="Times" pitchFamily="1" charset="0"/>
              </a:defRPr>
            </a:lvl6pPr>
            <a:lvl7pPr fontAlgn="base">
              <a:spcBef>
                <a:spcPct val="20000"/>
              </a:spcBef>
              <a:spcAft>
                <a:spcPct val="0"/>
              </a:spcAft>
              <a:buFont typeface="Arial" panose="020B0604020202020204" pitchFamily="34" charset="0"/>
              <a:defRPr sz="3200">
                <a:solidFill>
                  <a:schemeClr val="tx1"/>
                </a:solidFill>
                <a:latin typeface="Times" pitchFamily="1" charset="0"/>
              </a:defRPr>
            </a:lvl7pPr>
            <a:lvl8pPr fontAlgn="base">
              <a:spcBef>
                <a:spcPct val="20000"/>
              </a:spcBef>
              <a:spcAft>
                <a:spcPct val="0"/>
              </a:spcAft>
              <a:buFont typeface="Arial" panose="020B0604020202020204" pitchFamily="34" charset="0"/>
              <a:defRPr sz="3200">
                <a:solidFill>
                  <a:schemeClr val="tx1"/>
                </a:solidFill>
                <a:latin typeface="Times" pitchFamily="1" charset="0"/>
              </a:defRPr>
            </a:lvl8pPr>
            <a:lvl9pPr fontAlgn="base">
              <a:spcBef>
                <a:spcPct val="20000"/>
              </a:spcBef>
              <a:spcAft>
                <a:spcPct val="0"/>
              </a:spcAft>
              <a:buFont typeface="Arial" panose="020B0604020202020204" pitchFamily="34" charset="0"/>
              <a:defRPr sz="3200">
                <a:solidFill>
                  <a:schemeClr val="tx1"/>
                </a:solidFill>
                <a:latin typeface="Times" pitchFamily="1" charset="0"/>
              </a:defRPr>
            </a:lvl9pPr>
          </a:lstStyle>
          <a:p>
            <a:pPr algn="r"/>
            <a:fld id="{B06C9467-59AC-437E-9D91-7E9C88E32F52}" type="slidenum">
              <a:rPr lang="en-US" altLang="ja-JP" sz="1000">
                <a:solidFill>
                  <a:schemeClr val="bg1"/>
                </a:solidFill>
                <a:latin typeface="Arial" panose="020B0604020202020204" pitchFamily="34" charset="0"/>
              </a:rPr>
            </a:fld>
            <a:endParaRPr lang="en-US" altLang="ja-JP" sz="1000">
              <a:solidFill>
                <a:schemeClr val="bg1"/>
              </a:solidFill>
              <a:latin typeface="Arial" panose="020B0604020202020204" pitchFamily="34" charset="0"/>
            </a:endParaRPr>
          </a:p>
        </p:txBody>
      </p:sp>
      <p:sp>
        <p:nvSpPr>
          <p:cNvPr id="51206" name="AutoShape 8"/>
          <p:cNvSpPr>
            <a:spLocks noChangeAspect="1" noTextEdit="1"/>
          </p:cNvSpPr>
          <p:nvPr/>
        </p:nvSpPr>
        <p:spPr>
          <a:xfrm>
            <a:off x="1095970" y="1723826"/>
            <a:ext cx="6197600" cy="3829050"/>
          </a:xfrm>
          <a:prstGeom prst="rect">
            <a:avLst/>
          </a:prstGeom>
          <a:noFill/>
          <a:ln w="9525">
            <a:noFill/>
          </a:ln>
        </p:spPr>
        <p:txBody>
          <a:bodyPr/>
          <a:lstStyle/>
          <a:p>
            <a:endParaRPr lang="zh-CN" altLang="en-US" sz="2800">
              <a:ea typeface="宋体" panose="02010600030101010101" pitchFamily="2" charset="-122"/>
            </a:endParaRPr>
          </a:p>
        </p:txBody>
      </p:sp>
      <p:sp>
        <p:nvSpPr>
          <p:cNvPr id="14343" name="Freeform 10"/>
          <p:cNvSpPr/>
          <p:nvPr/>
        </p:nvSpPr>
        <p:spPr>
          <a:xfrm>
            <a:off x="1881783" y="1464866"/>
            <a:ext cx="138113" cy="251817"/>
          </a:xfrm>
          <a:custGeom>
            <a:avLst/>
            <a:gdLst>
              <a:gd name="txL" fmla="*/ 0 w 98"/>
              <a:gd name="txT" fmla="*/ 0 h 159"/>
              <a:gd name="txR" fmla="*/ 98 w 98"/>
              <a:gd name="txB" fmla="*/ 159 h 159"/>
            </a:gdLst>
            <a:ahLst/>
            <a:cxnLst>
              <a:cxn ang="0">
                <a:pos x="2147483647" y="0"/>
              </a:cxn>
              <a:cxn ang="0">
                <a:pos x="2147483647" y="2147483647"/>
              </a:cxn>
              <a:cxn ang="0">
                <a:pos x="0" y="2147483647"/>
              </a:cxn>
              <a:cxn ang="0">
                <a:pos x="2147483647" y="0"/>
              </a:cxn>
            </a:cxnLst>
            <a:rect l="txL" t="txT" r="txR" b="txB"/>
            <a:pathLst>
              <a:path w="98" h="159">
                <a:moveTo>
                  <a:pt x="50" y="0"/>
                </a:moveTo>
                <a:lnTo>
                  <a:pt x="98" y="159"/>
                </a:lnTo>
                <a:lnTo>
                  <a:pt x="0" y="159"/>
                </a:lnTo>
                <a:lnTo>
                  <a:pt x="50" y="0"/>
                </a:lnTo>
                <a:close/>
              </a:path>
            </a:pathLst>
          </a:custGeom>
          <a:solidFill>
            <a:srgbClr val="000000"/>
          </a:solidFill>
          <a:ln w="9525">
            <a:noFill/>
          </a:ln>
        </p:spPr>
        <p:txBody>
          <a:bodyPr/>
          <a:lstStyle/>
          <a:p>
            <a:pPr algn="ctr"/>
            <a:endParaRPr lang="zh-CN" altLang="en-US" sz="1420" noProof="1">
              <a:latin typeface="Arial" panose="020B0604020202020204" pitchFamily="34" charset="0"/>
            </a:endParaRPr>
          </a:p>
        </p:txBody>
      </p:sp>
      <p:sp>
        <p:nvSpPr>
          <p:cNvPr id="14344" name="Line 11"/>
          <p:cNvSpPr>
            <a:spLocks noChangeShapeType="1"/>
          </p:cNvSpPr>
          <p:nvPr/>
        </p:nvSpPr>
        <p:spPr bwMode="auto">
          <a:xfrm>
            <a:off x="1951632" y="1716683"/>
            <a:ext cx="1588" cy="3470077"/>
          </a:xfrm>
          <a:prstGeom prst="line">
            <a:avLst/>
          </a:prstGeom>
          <a:noFill/>
          <a:ln w="508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45" name="Freeform 12"/>
          <p:cNvSpPr/>
          <p:nvPr/>
        </p:nvSpPr>
        <p:spPr>
          <a:xfrm>
            <a:off x="6952258" y="5142111"/>
            <a:ext cx="225425" cy="155377"/>
          </a:xfrm>
          <a:custGeom>
            <a:avLst/>
            <a:gdLst>
              <a:gd name="txL" fmla="*/ 0 w 160"/>
              <a:gd name="txT" fmla="*/ 0 h 98"/>
              <a:gd name="txR" fmla="*/ 160 w 160"/>
              <a:gd name="txB" fmla="*/ 98 h 98"/>
            </a:gdLst>
            <a:ahLst/>
            <a:cxnLst>
              <a:cxn ang="0">
                <a:pos x="2147483647" y="2147483647"/>
              </a:cxn>
              <a:cxn ang="0">
                <a:pos x="0" y="2147483647"/>
              </a:cxn>
              <a:cxn ang="0">
                <a:pos x="0" y="0"/>
              </a:cxn>
              <a:cxn ang="0">
                <a:pos x="2147483647" y="2147483647"/>
              </a:cxn>
            </a:cxnLst>
            <a:rect l="txL" t="txT" r="txR" b="txB"/>
            <a:pathLst>
              <a:path w="160" h="98">
                <a:moveTo>
                  <a:pt x="160" y="50"/>
                </a:moveTo>
                <a:lnTo>
                  <a:pt x="0" y="98"/>
                </a:lnTo>
                <a:lnTo>
                  <a:pt x="0" y="0"/>
                </a:lnTo>
                <a:lnTo>
                  <a:pt x="160" y="50"/>
                </a:lnTo>
                <a:close/>
              </a:path>
            </a:pathLst>
          </a:custGeom>
          <a:solidFill>
            <a:srgbClr val="000000"/>
          </a:solidFill>
          <a:ln w="9525">
            <a:noFill/>
          </a:ln>
        </p:spPr>
        <p:txBody>
          <a:bodyPr/>
          <a:lstStyle/>
          <a:p>
            <a:pPr algn="ctr"/>
            <a:endParaRPr lang="zh-CN" altLang="en-US" sz="1420" noProof="1">
              <a:latin typeface="Arial" panose="020B0604020202020204" pitchFamily="34" charset="0"/>
            </a:endParaRPr>
          </a:p>
        </p:txBody>
      </p:sp>
      <p:sp>
        <p:nvSpPr>
          <p:cNvPr id="14346" name="Line 13"/>
          <p:cNvSpPr>
            <a:spLocks noChangeShapeType="1"/>
          </p:cNvSpPr>
          <p:nvPr/>
        </p:nvSpPr>
        <p:spPr bwMode="auto">
          <a:xfrm>
            <a:off x="1927821" y="5215335"/>
            <a:ext cx="5019675" cy="1785"/>
          </a:xfrm>
          <a:prstGeom prst="line">
            <a:avLst/>
          </a:prstGeom>
          <a:noFill/>
          <a:ln w="508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47" name="Arc 14"/>
          <p:cNvSpPr/>
          <p:nvPr/>
        </p:nvSpPr>
        <p:spPr>
          <a:xfrm>
            <a:off x="2077045" y="1723826"/>
            <a:ext cx="1598612" cy="3207544"/>
          </a:xfrm>
          <a:custGeom>
            <a:avLst/>
            <a:gdLst>
              <a:gd name="txL" fmla="*/ 0 w 21600"/>
              <a:gd name="txT" fmla="*/ 0 h 21600"/>
              <a:gd name="txR" fmla="*/ 21600 w 21600"/>
              <a:gd name="txB" fmla="*/ 21600 h 21600"/>
            </a:gdLst>
            <a:ahLst/>
            <a:cxnLst>
              <a:cxn ang="0">
                <a:pos x="2147483647" y="2147483647"/>
              </a:cxn>
              <a:cxn ang="0">
                <a:pos x="0" y="0"/>
              </a:cxn>
              <a:cxn ang="0">
                <a:pos x="2147483647" y="0"/>
              </a:cxn>
            </a:cxnLst>
            <a:rect l="txL" t="txT" r="txR" b="txB"/>
            <a:pathLst>
              <a:path w="21600" h="21600" fill="none">
                <a:moveTo>
                  <a:pt x="21600" y="21600"/>
                </a:moveTo>
                <a:cubicBezTo>
                  <a:pt x="9670" y="21600"/>
                  <a:pt x="0" y="11929"/>
                  <a:pt x="0" y="0"/>
                </a:cubicBezTo>
              </a:path>
              <a:path w="21600" h="21600" stroke="0">
                <a:moveTo>
                  <a:pt x="21600" y="21600"/>
                </a:moveTo>
                <a:cubicBezTo>
                  <a:pt x="9670" y="21600"/>
                  <a:pt x="0" y="11929"/>
                  <a:pt x="0" y="0"/>
                </a:cubicBezTo>
                <a:lnTo>
                  <a:pt x="21600" y="0"/>
                </a:lnTo>
                <a:close/>
              </a:path>
            </a:pathLst>
          </a:custGeom>
          <a:noFill/>
          <a:ln w="50800" cap="flat" cmpd="sng">
            <a:solidFill>
              <a:srgbClr val="000000"/>
            </a:solidFill>
            <a:prstDash val="solid"/>
            <a:round/>
            <a:headEnd type="none" w="med" len="med"/>
            <a:tailEnd type="none" w="med" len="med"/>
          </a:ln>
        </p:spPr>
        <p:txBody>
          <a:bodyPr/>
          <a:lstStyle/>
          <a:p>
            <a:pPr algn="ctr"/>
            <a:endParaRPr lang="zh-CN" altLang="en-US" sz="1420" noProof="1">
              <a:latin typeface="Arial" panose="020B0604020202020204" pitchFamily="34" charset="0"/>
            </a:endParaRPr>
          </a:p>
        </p:txBody>
      </p:sp>
      <p:sp>
        <p:nvSpPr>
          <p:cNvPr id="14348" name="Line 15"/>
          <p:cNvSpPr>
            <a:spLocks noChangeShapeType="1"/>
          </p:cNvSpPr>
          <p:nvPr/>
        </p:nvSpPr>
        <p:spPr bwMode="auto">
          <a:xfrm>
            <a:off x="3650257" y="4931369"/>
            <a:ext cx="2101850" cy="1787"/>
          </a:xfrm>
          <a:prstGeom prst="line">
            <a:avLst/>
          </a:prstGeom>
          <a:noFill/>
          <a:ln w="508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49" name="Rectangle 16"/>
          <p:cNvSpPr/>
          <p:nvPr/>
        </p:nvSpPr>
        <p:spPr>
          <a:xfrm>
            <a:off x="5834658" y="4770636"/>
            <a:ext cx="1365758" cy="246221"/>
          </a:xfrm>
          <a:prstGeom prst="rect">
            <a:avLst/>
          </a:prstGeom>
          <a:noFill/>
          <a:ln w="9525">
            <a:noFill/>
          </a:ln>
        </p:spPr>
        <p:txBody>
          <a:bodyPr wrap="none" lIns="0" tIns="0" rIns="0" bIns="0">
            <a:spAutoFit/>
          </a:bodyPr>
          <a:lstStyle/>
          <a:p>
            <a:r>
              <a:rPr lang="en-US" altLang="ja-JP" sz="1600" noProof="1">
                <a:solidFill>
                  <a:srgbClr val="000000"/>
                </a:solidFill>
                <a:latin typeface="Helvetica" charset="0"/>
                <a:cs typeface="+mn-ea"/>
              </a:rPr>
              <a:t>idealized curve</a:t>
            </a:r>
            <a:endParaRPr lang="en-US" altLang="ja-JP" sz="1420" noProof="1">
              <a:latin typeface="Arial" panose="020B0604020202020204" pitchFamily="34" charset="0"/>
            </a:endParaRPr>
          </a:p>
        </p:txBody>
      </p:sp>
      <p:sp>
        <p:nvSpPr>
          <p:cNvPr id="14350" name="Rectangle 29"/>
          <p:cNvSpPr/>
          <p:nvPr/>
        </p:nvSpPr>
        <p:spPr>
          <a:xfrm>
            <a:off x="1205508" y="1884561"/>
            <a:ext cx="625171" cy="246221"/>
          </a:xfrm>
          <a:prstGeom prst="rect">
            <a:avLst/>
          </a:prstGeom>
          <a:noFill/>
          <a:ln w="9525">
            <a:noFill/>
          </a:ln>
        </p:spPr>
        <p:txBody>
          <a:bodyPr wrap="none" lIns="0" tIns="0" rIns="0" bIns="0">
            <a:spAutoFit/>
          </a:bodyPr>
          <a:lstStyle/>
          <a:p>
            <a:r>
              <a:rPr lang="en-US" altLang="ja-JP" sz="1600" noProof="1">
                <a:solidFill>
                  <a:srgbClr val="000000"/>
                </a:solidFill>
                <a:latin typeface="Helvetica" charset="0"/>
                <a:cs typeface="+mn-ea"/>
              </a:rPr>
              <a:t>Failure</a:t>
            </a:r>
            <a:endParaRPr lang="en-US" altLang="ja-JP" sz="1420" noProof="1">
              <a:latin typeface="Arial" panose="020B0604020202020204" pitchFamily="34" charset="0"/>
            </a:endParaRPr>
          </a:p>
        </p:txBody>
      </p:sp>
      <p:sp>
        <p:nvSpPr>
          <p:cNvPr id="14351" name="Rectangle 30"/>
          <p:cNvSpPr/>
          <p:nvPr/>
        </p:nvSpPr>
        <p:spPr>
          <a:xfrm>
            <a:off x="1472207" y="2098873"/>
            <a:ext cx="354264" cy="246221"/>
          </a:xfrm>
          <a:prstGeom prst="rect">
            <a:avLst/>
          </a:prstGeom>
          <a:noFill/>
          <a:ln w="9525">
            <a:noFill/>
          </a:ln>
        </p:spPr>
        <p:txBody>
          <a:bodyPr wrap="none" lIns="0" tIns="0" rIns="0" bIns="0">
            <a:spAutoFit/>
          </a:bodyPr>
          <a:lstStyle/>
          <a:p>
            <a:r>
              <a:rPr lang="en-US" altLang="ja-JP" sz="1600" noProof="1">
                <a:solidFill>
                  <a:srgbClr val="000000"/>
                </a:solidFill>
                <a:latin typeface="Helvetica" charset="0"/>
                <a:cs typeface="+mn-ea"/>
              </a:rPr>
              <a:t>rate</a:t>
            </a:r>
            <a:endParaRPr lang="en-US" altLang="ja-JP" sz="1420" noProof="1">
              <a:latin typeface="Arial" panose="020B0604020202020204" pitchFamily="34" charset="0"/>
            </a:endParaRPr>
          </a:p>
        </p:txBody>
      </p:sp>
      <p:sp>
        <p:nvSpPr>
          <p:cNvPr id="14352" name="Rectangle 31"/>
          <p:cNvSpPr/>
          <p:nvPr/>
        </p:nvSpPr>
        <p:spPr>
          <a:xfrm>
            <a:off x="6371232" y="5272485"/>
            <a:ext cx="447623" cy="246221"/>
          </a:xfrm>
          <a:prstGeom prst="rect">
            <a:avLst/>
          </a:prstGeom>
          <a:noFill/>
          <a:ln w="9525">
            <a:noFill/>
          </a:ln>
        </p:spPr>
        <p:txBody>
          <a:bodyPr wrap="none" lIns="0" tIns="0" rIns="0" bIns="0">
            <a:spAutoFit/>
          </a:bodyPr>
          <a:lstStyle/>
          <a:p>
            <a:r>
              <a:rPr lang="en-US" altLang="ja-JP" sz="1600" noProof="1">
                <a:solidFill>
                  <a:srgbClr val="000000"/>
                </a:solidFill>
                <a:latin typeface="Helvetica" charset="0"/>
                <a:cs typeface="+mn-ea"/>
              </a:rPr>
              <a:t>Time</a:t>
            </a:r>
            <a:endParaRPr lang="en-US" altLang="ja-JP" sz="1420" noProof="1">
              <a:latin typeface="Arial" panose="020B0604020202020204" pitchFamily="34" charset="0"/>
            </a:endParaRPr>
          </a:p>
        </p:txBody>
      </p:sp>
      <p:sp>
        <p:nvSpPr>
          <p:cNvPr id="51217" name="AutoShape 35"/>
          <p:cNvSpPr>
            <a:spLocks noChangeAspect="1" noTextEdit="1"/>
          </p:cNvSpPr>
          <p:nvPr/>
        </p:nvSpPr>
        <p:spPr>
          <a:xfrm>
            <a:off x="1254720" y="1902419"/>
            <a:ext cx="6197600" cy="3830837"/>
          </a:xfrm>
          <a:prstGeom prst="rect">
            <a:avLst/>
          </a:prstGeom>
          <a:noFill/>
          <a:ln w="9525">
            <a:noFill/>
          </a:ln>
        </p:spPr>
        <p:txBody>
          <a:bodyPr/>
          <a:lstStyle/>
          <a:p>
            <a:endParaRPr lang="zh-CN" altLang="en-US" sz="2800">
              <a:ea typeface="宋体" panose="02010600030101010101" pitchFamily="2" charset="-122"/>
            </a:endParaRPr>
          </a:p>
        </p:txBody>
      </p:sp>
      <p:sp>
        <p:nvSpPr>
          <p:cNvPr id="19" name="标题 950273"/>
          <p:cNvSpPr txBox="1">
            <a:spLocks noChangeArrowheads="1"/>
          </p:cNvSpPr>
          <p:nvPr/>
        </p:nvSpPr>
        <p:spPr>
          <a:xfrm>
            <a:off x="588700" y="596504"/>
            <a:ext cx="8261877" cy="543739"/>
          </a:xfrm>
          <a:prstGeom prst="rect">
            <a:avLst/>
          </a:prstGeom>
          <a:extLs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nchor="t">
            <a:spAutoFit/>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gn="just"/>
            <a:r>
              <a:rPr lang="en-US" altLang="zh-CN" i="1" dirty="0" smtClean="0">
                <a:solidFill>
                  <a:srgbClr val="00B0F0"/>
                </a:solidFill>
                <a:effectLst>
                  <a:outerShdw blurRad="38100" dist="38100" dir="2700000" algn="tl">
                    <a:srgbClr val="000000">
                      <a:alpha val="43137"/>
                    </a:srgbClr>
                  </a:outerShdw>
                </a:effectLst>
                <a:ea typeface="宋体" panose="02010600030101010101" pitchFamily="2" charset="-122"/>
              </a:rPr>
              <a:t>Wear Out （</a:t>
            </a:r>
            <a:r>
              <a:rPr lang="zh-CN" altLang="en-US" i="1" dirty="0" smtClean="0">
                <a:solidFill>
                  <a:srgbClr val="00B0F0"/>
                </a:solidFill>
                <a:effectLst>
                  <a:outerShdw blurRad="38100" dist="38100" dir="2700000" algn="tl">
                    <a:srgbClr val="000000">
                      <a:alpha val="43137"/>
                    </a:srgbClr>
                  </a:outerShdw>
                </a:effectLst>
                <a:ea typeface="宋体" panose="02010600030101010101" pitchFamily="2" charset="-122"/>
              </a:rPr>
              <a:t>用尽）</a:t>
            </a:r>
            <a:r>
              <a:rPr lang="en-US" altLang="zh-CN" i="1" dirty="0" smtClean="0">
                <a:effectLst>
                  <a:outerShdw blurRad="38100" dist="38100" dir="2700000" algn="tl">
                    <a:srgbClr val="000000">
                      <a:alpha val="43137"/>
                    </a:srgbClr>
                  </a:outerShdw>
                </a:effectLst>
                <a:ea typeface="宋体" panose="02010600030101010101" pitchFamily="2" charset="-122"/>
              </a:rPr>
              <a:t>vs. </a:t>
            </a:r>
            <a:r>
              <a:rPr lang="en-US" altLang="zh-CN" i="1" dirty="0" smtClean="0">
                <a:solidFill>
                  <a:srgbClr val="0070C0"/>
                </a:solidFill>
                <a:effectLst>
                  <a:outerShdw blurRad="38100" dist="38100" dir="2700000" algn="tl">
                    <a:srgbClr val="000000">
                      <a:alpha val="43137"/>
                    </a:srgbClr>
                  </a:outerShdw>
                </a:effectLst>
                <a:ea typeface="宋体" panose="02010600030101010101" pitchFamily="2" charset="-122"/>
              </a:rPr>
              <a:t>Deterioration（</a:t>
            </a:r>
            <a:r>
              <a:rPr lang="zh-CN" altLang="en-US" i="1" dirty="0" smtClean="0">
                <a:solidFill>
                  <a:srgbClr val="0070C0"/>
                </a:solidFill>
                <a:effectLst>
                  <a:outerShdw blurRad="38100" dist="38100" dir="2700000" algn="tl">
                    <a:srgbClr val="000000">
                      <a:alpha val="43137"/>
                    </a:srgbClr>
                  </a:outerShdw>
                </a:effectLst>
                <a:ea typeface="宋体" panose="02010600030101010101" pitchFamily="2" charset="-122"/>
              </a:rPr>
              <a:t>退化）</a:t>
            </a:r>
            <a:endParaRPr lang="zh-CN" altLang="en-US" i="1" dirty="0" smtClean="0">
              <a:solidFill>
                <a:srgbClr val="0070C0"/>
              </a:solidFill>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transition>
    <p:random/>
    <p:sndAc>
      <p:stSnd>
        <p:snd r:embed="rId1"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43"/>
                                        </p:tgtEl>
                                        <p:attrNameLst>
                                          <p:attrName>style.visibility</p:attrName>
                                        </p:attrNameLst>
                                      </p:cBhvr>
                                      <p:to>
                                        <p:strVal val="visible"/>
                                      </p:to>
                                    </p:set>
                                    <p:anim calcmode="lin" valueType="num">
                                      <p:cBhvr>
                                        <p:cTn id="7" dur="500" fill="hold"/>
                                        <p:tgtEl>
                                          <p:spTgt spid="14343"/>
                                        </p:tgtEl>
                                        <p:attrNameLst>
                                          <p:attrName>ppt_x</p:attrName>
                                        </p:attrNameLst>
                                      </p:cBhvr>
                                      <p:tavLst>
                                        <p:tav tm="0">
                                          <p:val>
                                            <p:strVal val="#ppt_x"/>
                                          </p:val>
                                        </p:tav>
                                        <p:tav tm="100000">
                                          <p:val>
                                            <p:strVal val="#ppt_x"/>
                                          </p:val>
                                        </p:tav>
                                      </p:tavLst>
                                    </p:anim>
                                    <p:anim calcmode="lin" valueType="num">
                                      <p:cBhvr>
                                        <p:cTn id="8" dur="500" fill="hold"/>
                                        <p:tgtEl>
                                          <p:spTgt spid="1434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344"/>
                                        </p:tgtEl>
                                        <p:attrNameLst>
                                          <p:attrName>style.visibility</p:attrName>
                                        </p:attrNameLst>
                                      </p:cBhvr>
                                      <p:to>
                                        <p:strVal val="visible"/>
                                      </p:to>
                                    </p:set>
                                    <p:anim calcmode="lin" valueType="num">
                                      <p:cBhvr>
                                        <p:cTn id="11" dur="500" fill="hold"/>
                                        <p:tgtEl>
                                          <p:spTgt spid="14344"/>
                                        </p:tgtEl>
                                        <p:attrNameLst>
                                          <p:attrName>ppt_x</p:attrName>
                                        </p:attrNameLst>
                                      </p:cBhvr>
                                      <p:tavLst>
                                        <p:tav tm="0">
                                          <p:val>
                                            <p:strVal val="#ppt_x"/>
                                          </p:val>
                                        </p:tav>
                                        <p:tav tm="100000">
                                          <p:val>
                                            <p:strVal val="#ppt_x"/>
                                          </p:val>
                                        </p:tav>
                                      </p:tavLst>
                                    </p:anim>
                                    <p:anim calcmode="lin" valueType="num">
                                      <p:cBhvr>
                                        <p:cTn id="12" dur="500" fill="hold"/>
                                        <p:tgtEl>
                                          <p:spTgt spid="1434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345"/>
                                        </p:tgtEl>
                                        <p:attrNameLst>
                                          <p:attrName>style.visibility</p:attrName>
                                        </p:attrNameLst>
                                      </p:cBhvr>
                                      <p:to>
                                        <p:strVal val="visible"/>
                                      </p:to>
                                    </p:set>
                                    <p:anim calcmode="lin" valueType="num">
                                      <p:cBhvr>
                                        <p:cTn id="15" dur="500" fill="hold"/>
                                        <p:tgtEl>
                                          <p:spTgt spid="14345"/>
                                        </p:tgtEl>
                                        <p:attrNameLst>
                                          <p:attrName>ppt_x</p:attrName>
                                        </p:attrNameLst>
                                      </p:cBhvr>
                                      <p:tavLst>
                                        <p:tav tm="0">
                                          <p:val>
                                            <p:strVal val="#ppt_x"/>
                                          </p:val>
                                        </p:tav>
                                        <p:tav tm="100000">
                                          <p:val>
                                            <p:strVal val="#ppt_x"/>
                                          </p:val>
                                        </p:tav>
                                      </p:tavLst>
                                    </p:anim>
                                    <p:anim calcmode="lin" valueType="num">
                                      <p:cBhvr>
                                        <p:cTn id="16" dur="500" fill="hold"/>
                                        <p:tgtEl>
                                          <p:spTgt spid="1434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346"/>
                                        </p:tgtEl>
                                        <p:attrNameLst>
                                          <p:attrName>style.visibility</p:attrName>
                                        </p:attrNameLst>
                                      </p:cBhvr>
                                      <p:to>
                                        <p:strVal val="visible"/>
                                      </p:to>
                                    </p:set>
                                    <p:anim calcmode="lin" valueType="num">
                                      <p:cBhvr>
                                        <p:cTn id="19" dur="500" fill="hold"/>
                                        <p:tgtEl>
                                          <p:spTgt spid="14346"/>
                                        </p:tgtEl>
                                        <p:attrNameLst>
                                          <p:attrName>ppt_x</p:attrName>
                                        </p:attrNameLst>
                                      </p:cBhvr>
                                      <p:tavLst>
                                        <p:tav tm="0">
                                          <p:val>
                                            <p:strVal val="#ppt_x"/>
                                          </p:val>
                                        </p:tav>
                                        <p:tav tm="100000">
                                          <p:val>
                                            <p:strVal val="#ppt_x"/>
                                          </p:val>
                                        </p:tav>
                                      </p:tavLst>
                                    </p:anim>
                                    <p:anim calcmode="lin" valueType="num">
                                      <p:cBhvr>
                                        <p:cTn id="20" dur="500" fill="hold"/>
                                        <p:tgtEl>
                                          <p:spTgt spid="1434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347"/>
                                        </p:tgtEl>
                                        <p:attrNameLst>
                                          <p:attrName>style.visibility</p:attrName>
                                        </p:attrNameLst>
                                      </p:cBhvr>
                                      <p:to>
                                        <p:strVal val="visible"/>
                                      </p:to>
                                    </p:set>
                                    <p:anim calcmode="lin" valueType="num">
                                      <p:cBhvr>
                                        <p:cTn id="23" dur="500" fill="hold"/>
                                        <p:tgtEl>
                                          <p:spTgt spid="14347"/>
                                        </p:tgtEl>
                                        <p:attrNameLst>
                                          <p:attrName>ppt_x</p:attrName>
                                        </p:attrNameLst>
                                      </p:cBhvr>
                                      <p:tavLst>
                                        <p:tav tm="0">
                                          <p:val>
                                            <p:strVal val="#ppt_x"/>
                                          </p:val>
                                        </p:tav>
                                        <p:tav tm="100000">
                                          <p:val>
                                            <p:strVal val="#ppt_x"/>
                                          </p:val>
                                        </p:tav>
                                      </p:tavLst>
                                    </p:anim>
                                    <p:anim calcmode="lin" valueType="num">
                                      <p:cBhvr>
                                        <p:cTn id="24" dur="500" fill="hold"/>
                                        <p:tgtEl>
                                          <p:spTgt spid="1434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348"/>
                                        </p:tgtEl>
                                        <p:attrNameLst>
                                          <p:attrName>style.visibility</p:attrName>
                                        </p:attrNameLst>
                                      </p:cBhvr>
                                      <p:to>
                                        <p:strVal val="visible"/>
                                      </p:to>
                                    </p:set>
                                    <p:anim calcmode="lin" valueType="num">
                                      <p:cBhvr>
                                        <p:cTn id="27" dur="500" fill="hold"/>
                                        <p:tgtEl>
                                          <p:spTgt spid="14348"/>
                                        </p:tgtEl>
                                        <p:attrNameLst>
                                          <p:attrName>ppt_x</p:attrName>
                                        </p:attrNameLst>
                                      </p:cBhvr>
                                      <p:tavLst>
                                        <p:tav tm="0">
                                          <p:val>
                                            <p:strVal val="#ppt_x"/>
                                          </p:val>
                                        </p:tav>
                                        <p:tav tm="100000">
                                          <p:val>
                                            <p:strVal val="#ppt_x"/>
                                          </p:val>
                                        </p:tav>
                                      </p:tavLst>
                                    </p:anim>
                                    <p:anim calcmode="lin" valueType="num">
                                      <p:cBhvr>
                                        <p:cTn id="28" dur="500" fill="hold"/>
                                        <p:tgtEl>
                                          <p:spTgt spid="1434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349"/>
                                        </p:tgtEl>
                                        <p:attrNameLst>
                                          <p:attrName>style.visibility</p:attrName>
                                        </p:attrNameLst>
                                      </p:cBhvr>
                                      <p:to>
                                        <p:strVal val="visible"/>
                                      </p:to>
                                    </p:set>
                                    <p:anim calcmode="lin" valueType="num">
                                      <p:cBhvr>
                                        <p:cTn id="31" dur="500" fill="hold"/>
                                        <p:tgtEl>
                                          <p:spTgt spid="14349"/>
                                        </p:tgtEl>
                                        <p:attrNameLst>
                                          <p:attrName>ppt_x</p:attrName>
                                        </p:attrNameLst>
                                      </p:cBhvr>
                                      <p:tavLst>
                                        <p:tav tm="0">
                                          <p:val>
                                            <p:strVal val="#ppt_x"/>
                                          </p:val>
                                        </p:tav>
                                        <p:tav tm="100000">
                                          <p:val>
                                            <p:strVal val="#ppt_x"/>
                                          </p:val>
                                        </p:tav>
                                      </p:tavLst>
                                    </p:anim>
                                    <p:anim calcmode="lin" valueType="num">
                                      <p:cBhvr>
                                        <p:cTn id="32" dur="500" fill="hold"/>
                                        <p:tgtEl>
                                          <p:spTgt spid="1434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350"/>
                                        </p:tgtEl>
                                        <p:attrNameLst>
                                          <p:attrName>style.visibility</p:attrName>
                                        </p:attrNameLst>
                                      </p:cBhvr>
                                      <p:to>
                                        <p:strVal val="visible"/>
                                      </p:to>
                                    </p:set>
                                    <p:anim calcmode="lin" valueType="num">
                                      <p:cBhvr>
                                        <p:cTn id="35" dur="500" fill="hold"/>
                                        <p:tgtEl>
                                          <p:spTgt spid="14350"/>
                                        </p:tgtEl>
                                        <p:attrNameLst>
                                          <p:attrName>ppt_x</p:attrName>
                                        </p:attrNameLst>
                                      </p:cBhvr>
                                      <p:tavLst>
                                        <p:tav tm="0">
                                          <p:val>
                                            <p:strVal val="#ppt_x"/>
                                          </p:val>
                                        </p:tav>
                                        <p:tav tm="100000">
                                          <p:val>
                                            <p:strVal val="#ppt_x"/>
                                          </p:val>
                                        </p:tav>
                                      </p:tavLst>
                                    </p:anim>
                                    <p:anim calcmode="lin" valueType="num">
                                      <p:cBhvr>
                                        <p:cTn id="36" dur="500" fill="hold"/>
                                        <p:tgtEl>
                                          <p:spTgt spid="1435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351"/>
                                        </p:tgtEl>
                                        <p:attrNameLst>
                                          <p:attrName>style.visibility</p:attrName>
                                        </p:attrNameLst>
                                      </p:cBhvr>
                                      <p:to>
                                        <p:strVal val="visible"/>
                                      </p:to>
                                    </p:set>
                                    <p:anim calcmode="lin" valueType="num">
                                      <p:cBhvr>
                                        <p:cTn id="39" dur="500" fill="hold"/>
                                        <p:tgtEl>
                                          <p:spTgt spid="14351"/>
                                        </p:tgtEl>
                                        <p:attrNameLst>
                                          <p:attrName>ppt_x</p:attrName>
                                        </p:attrNameLst>
                                      </p:cBhvr>
                                      <p:tavLst>
                                        <p:tav tm="0">
                                          <p:val>
                                            <p:strVal val="#ppt_x"/>
                                          </p:val>
                                        </p:tav>
                                        <p:tav tm="100000">
                                          <p:val>
                                            <p:strVal val="#ppt_x"/>
                                          </p:val>
                                        </p:tav>
                                      </p:tavLst>
                                    </p:anim>
                                    <p:anim calcmode="lin" valueType="num">
                                      <p:cBhvr>
                                        <p:cTn id="40" dur="500" fill="hold"/>
                                        <p:tgtEl>
                                          <p:spTgt spid="1435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352"/>
                                        </p:tgtEl>
                                        <p:attrNameLst>
                                          <p:attrName>style.visibility</p:attrName>
                                        </p:attrNameLst>
                                      </p:cBhvr>
                                      <p:to>
                                        <p:strVal val="visible"/>
                                      </p:to>
                                    </p:set>
                                    <p:anim calcmode="lin" valueType="num">
                                      <p:cBhvr>
                                        <p:cTn id="43" dur="500" fill="hold"/>
                                        <p:tgtEl>
                                          <p:spTgt spid="14352"/>
                                        </p:tgtEl>
                                        <p:attrNameLst>
                                          <p:attrName>ppt_x</p:attrName>
                                        </p:attrNameLst>
                                      </p:cBhvr>
                                      <p:tavLst>
                                        <p:tav tm="0">
                                          <p:val>
                                            <p:strVal val="#ppt_x"/>
                                          </p:val>
                                        </p:tav>
                                        <p:tav tm="100000">
                                          <p:val>
                                            <p:strVal val="#ppt_x"/>
                                          </p:val>
                                        </p:tav>
                                      </p:tavLst>
                                    </p:anim>
                                    <p:anim calcmode="lin" valueType="num">
                                      <p:cBhvr>
                                        <p:cTn id="44" dur="500" fill="hold"/>
                                        <p:tgtEl>
                                          <p:spTgt spid="143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3" grpId="0" bldLvl="0" animBg="1"/>
      <p:bldP spid="14344" grpId="0" animBg="1"/>
      <p:bldP spid="14345" grpId="0" bldLvl="0" animBg="1"/>
      <p:bldP spid="14346" grpId="0" animBg="1"/>
      <p:bldP spid="14347" grpId="0" bldLvl="0" animBg="1"/>
      <p:bldP spid="14348" grpId="0" animBg="1"/>
      <p:bldP spid="14349" grpId="0"/>
      <p:bldP spid="14350" grpId="0"/>
      <p:bldP spid="14351" grpId="0"/>
      <p:bldP spid="1435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950273"/>
          <p:cNvSpPr>
            <a:spLocks noGrp="1" noChangeArrowheads="1"/>
          </p:cNvSpPr>
          <p:nvPr>
            <p:ph type="title"/>
          </p:nvPr>
        </p:nvSpPr>
        <p:spPr>
          <a:xfrm>
            <a:off x="588700" y="596504"/>
            <a:ext cx="8261877" cy="543739"/>
          </a:xfrm>
          <a:extLs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nchor="t">
            <a:spAutoFit/>
          </a:bodyPr>
          <a:lstStyle/>
          <a:p>
            <a:pPr algn="just"/>
            <a:r>
              <a:rPr lang="en-US" altLang="zh-CN" sz="3200" i="1" dirty="0" smtClean="0">
                <a:solidFill>
                  <a:srgbClr val="00B0F0"/>
                </a:solidFill>
                <a:effectLst>
                  <a:outerShdw blurRad="38100" dist="38100" dir="2700000" algn="tl">
                    <a:srgbClr val="000000">
                      <a:alpha val="43137"/>
                    </a:srgbClr>
                  </a:outerShdw>
                </a:effectLst>
                <a:ea typeface="宋体" panose="02010600030101010101" pitchFamily="2" charset="-122"/>
              </a:rPr>
              <a:t>Wear Out （</a:t>
            </a:r>
            <a:r>
              <a:rPr lang="zh-CN" altLang="en-US" sz="3200" i="1" dirty="0" smtClean="0">
                <a:solidFill>
                  <a:srgbClr val="00B0F0"/>
                </a:solidFill>
                <a:effectLst>
                  <a:outerShdw blurRad="38100" dist="38100" dir="2700000" algn="tl">
                    <a:srgbClr val="000000">
                      <a:alpha val="43137"/>
                    </a:srgbClr>
                  </a:outerShdw>
                </a:effectLst>
                <a:ea typeface="宋体" panose="02010600030101010101" pitchFamily="2" charset="-122"/>
              </a:rPr>
              <a:t>用尽）</a:t>
            </a:r>
            <a:r>
              <a:rPr lang="en-US" altLang="zh-CN" sz="3200" i="1" dirty="0" smtClean="0">
                <a:effectLst>
                  <a:outerShdw blurRad="38100" dist="38100" dir="2700000" algn="tl">
                    <a:srgbClr val="000000">
                      <a:alpha val="43137"/>
                    </a:srgbClr>
                  </a:outerShdw>
                </a:effectLst>
                <a:ea typeface="宋体" panose="02010600030101010101" pitchFamily="2" charset="-122"/>
              </a:rPr>
              <a:t>vs. </a:t>
            </a:r>
            <a:r>
              <a:rPr lang="en-US" altLang="zh-CN" sz="3200" i="1" dirty="0" smtClean="0">
                <a:solidFill>
                  <a:srgbClr val="0070C0"/>
                </a:solidFill>
                <a:effectLst>
                  <a:outerShdw blurRad="38100" dist="38100" dir="2700000" algn="tl">
                    <a:srgbClr val="000000">
                      <a:alpha val="43137"/>
                    </a:srgbClr>
                  </a:outerShdw>
                </a:effectLst>
                <a:ea typeface="宋体" panose="02010600030101010101" pitchFamily="2" charset="-122"/>
              </a:rPr>
              <a:t>Deterioration（</a:t>
            </a:r>
            <a:r>
              <a:rPr lang="zh-CN" altLang="en-US" sz="3200" i="1" dirty="0" smtClean="0">
                <a:solidFill>
                  <a:srgbClr val="0070C0"/>
                </a:solidFill>
                <a:effectLst>
                  <a:outerShdw blurRad="38100" dist="38100" dir="2700000" algn="tl">
                    <a:srgbClr val="000000">
                      <a:alpha val="43137"/>
                    </a:srgbClr>
                  </a:outerShdw>
                </a:effectLst>
                <a:ea typeface="宋体" panose="02010600030101010101" pitchFamily="2" charset="-122"/>
              </a:rPr>
              <a:t>退化）</a:t>
            </a:r>
            <a:endParaRPr lang="zh-CN" altLang="en-US" sz="3200" i="1" dirty="0" smtClean="0">
              <a:solidFill>
                <a:srgbClr val="0070C0"/>
              </a:solidFill>
              <a:effectLst>
                <a:outerShdw blurRad="38100" dist="38100" dir="2700000" algn="tl">
                  <a:srgbClr val="000000">
                    <a:alpha val="43137"/>
                  </a:srgbClr>
                </a:outerShdw>
              </a:effectLst>
              <a:ea typeface="宋体" panose="02010600030101010101" pitchFamily="2" charset="-122"/>
            </a:endParaRPr>
          </a:p>
        </p:txBody>
      </p:sp>
      <p:sp>
        <p:nvSpPr>
          <p:cNvPr id="30722" name="文本框 950274"/>
          <p:cNvSpPr txBox="1">
            <a:spLocks noChangeArrowheads="1"/>
          </p:cNvSpPr>
          <p:nvPr/>
        </p:nvSpPr>
        <p:spPr bwMode="auto">
          <a:xfrm>
            <a:off x="234950" y="5816799"/>
            <a:ext cx="184731"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3200">
                <a:solidFill>
                  <a:schemeClr val="tx1"/>
                </a:solidFill>
                <a:latin typeface="Times" pitchFamily="1" charset="0"/>
              </a:defRPr>
            </a:lvl1pPr>
            <a:lvl2pPr>
              <a:defRPr sz="3200">
                <a:solidFill>
                  <a:schemeClr val="tx1"/>
                </a:solidFill>
                <a:latin typeface="Times" pitchFamily="1" charset="0"/>
              </a:defRPr>
            </a:lvl2pPr>
            <a:lvl3pPr>
              <a:defRPr sz="3200">
                <a:solidFill>
                  <a:schemeClr val="tx1"/>
                </a:solidFill>
                <a:latin typeface="Times" pitchFamily="1" charset="0"/>
              </a:defRPr>
            </a:lvl3pPr>
            <a:lvl4pPr>
              <a:defRPr sz="3200">
                <a:solidFill>
                  <a:schemeClr val="tx1"/>
                </a:solidFill>
                <a:latin typeface="Times" pitchFamily="1" charset="0"/>
              </a:defRPr>
            </a:lvl4pPr>
            <a:lvl5pPr>
              <a:defRPr sz="3200">
                <a:solidFill>
                  <a:schemeClr val="tx1"/>
                </a:solidFill>
                <a:latin typeface="Times" pitchFamily="1" charset="0"/>
              </a:defRPr>
            </a:lvl5pPr>
            <a:lvl6pPr fontAlgn="base">
              <a:spcBef>
                <a:spcPct val="20000"/>
              </a:spcBef>
              <a:spcAft>
                <a:spcPct val="0"/>
              </a:spcAft>
              <a:buFont typeface="Arial" panose="020B0604020202020204" pitchFamily="34" charset="0"/>
              <a:defRPr sz="3200">
                <a:solidFill>
                  <a:schemeClr val="tx1"/>
                </a:solidFill>
                <a:latin typeface="Times" pitchFamily="1" charset="0"/>
              </a:defRPr>
            </a:lvl6pPr>
            <a:lvl7pPr fontAlgn="base">
              <a:spcBef>
                <a:spcPct val="20000"/>
              </a:spcBef>
              <a:spcAft>
                <a:spcPct val="0"/>
              </a:spcAft>
              <a:buFont typeface="Arial" panose="020B0604020202020204" pitchFamily="34" charset="0"/>
              <a:defRPr sz="3200">
                <a:solidFill>
                  <a:schemeClr val="tx1"/>
                </a:solidFill>
                <a:latin typeface="Times" pitchFamily="1" charset="0"/>
              </a:defRPr>
            </a:lvl7pPr>
            <a:lvl8pPr fontAlgn="base">
              <a:spcBef>
                <a:spcPct val="20000"/>
              </a:spcBef>
              <a:spcAft>
                <a:spcPct val="0"/>
              </a:spcAft>
              <a:buFont typeface="Arial" panose="020B0604020202020204" pitchFamily="34" charset="0"/>
              <a:defRPr sz="3200">
                <a:solidFill>
                  <a:schemeClr val="tx1"/>
                </a:solidFill>
                <a:latin typeface="Times" pitchFamily="1" charset="0"/>
              </a:defRPr>
            </a:lvl8pPr>
            <a:lvl9pPr fontAlgn="base">
              <a:spcBef>
                <a:spcPct val="20000"/>
              </a:spcBef>
              <a:spcAft>
                <a:spcPct val="0"/>
              </a:spcAft>
              <a:buFont typeface="Arial" panose="020B0604020202020204" pitchFamily="34" charset="0"/>
              <a:defRPr sz="3200">
                <a:solidFill>
                  <a:schemeClr val="tx1"/>
                </a:solidFill>
                <a:latin typeface="Times" pitchFamily="1" charset="0"/>
              </a:defRPr>
            </a:lvl9pPr>
          </a:lstStyle>
          <a:p>
            <a:pPr eaLnBrk="0" hangingPunct="0">
              <a:lnSpc>
                <a:spcPct val="90000"/>
              </a:lnSpc>
              <a:spcBef>
                <a:spcPct val="0"/>
              </a:spcBef>
            </a:pPr>
            <a:endParaRPr lang="zh-CN" altLang="en-US" sz="1800" b="1">
              <a:latin typeface="Helvetica" charset="0"/>
              <a:ea typeface="宋体" panose="02010600030101010101" pitchFamily="2" charset="-122"/>
            </a:endParaRPr>
          </a:p>
        </p:txBody>
      </p:sp>
      <p:sp>
        <p:nvSpPr>
          <p:cNvPr id="30723" name="文本框 950275"/>
          <p:cNvSpPr txBox="1">
            <a:spLocks noChangeArrowheads="1"/>
          </p:cNvSpPr>
          <p:nvPr/>
        </p:nvSpPr>
        <p:spPr bwMode="auto">
          <a:xfrm>
            <a:off x="6169025" y="5997179"/>
            <a:ext cx="184731"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3200">
                <a:solidFill>
                  <a:schemeClr val="tx1"/>
                </a:solidFill>
                <a:latin typeface="Times" pitchFamily="1" charset="0"/>
              </a:defRPr>
            </a:lvl1pPr>
            <a:lvl2pPr>
              <a:defRPr sz="3200">
                <a:solidFill>
                  <a:schemeClr val="tx1"/>
                </a:solidFill>
                <a:latin typeface="Times" pitchFamily="1" charset="0"/>
              </a:defRPr>
            </a:lvl2pPr>
            <a:lvl3pPr>
              <a:defRPr sz="3200">
                <a:solidFill>
                  <a:schemeClr val="tx1"/>
                </a:solidFill>
                <a:latin typeface="Times" pitchFamily="1" charset="0"/>
              </a:defRPr>
            </a:lvl3pPr>
            <a:lvl4pPr>
              <a:defRPr sz="3200">
                <a:solidFill>
                  <a:schemeClr val="tx1"/>
                </a:solidFill>
                <a:latin typeface="Times" pitchFamily="1" charset="0"/>
              </a:defRPr>
            </a:lvl4pPr>
            <a:lvl5pPr>
              <a:defRPr sz="3200">
                <a:solidFill>
                  <a:schemeClr val="tx1"/>
                </a:solidFill>
                <a:latin typeface="Times" pitchFamily="1" charset="0"/>
              </a:defRPr>
            </a:lvl5pPr>
            <a:lvl6pPr fontAlgn="base">
              <a:spcBef>
                <a:spcPct val="20000"/>
              </a:spcBef>
              <a:spcAft>
                <a:spcPct val="0"/>
              </a:spcAft>
              <a:buFont typeface="Arial" panose="020B0604020202020204" pitchFamily="34" charset="0"/>
              <a:defRPr sz="3200">
                <a:solidFill>
                  <a:schemeClr val="tx1"/>
                </a:solidFill>
                <a:latin typeface="Times" pitchFamily="1" charset="0"/>
              </a:defRPr>
            </a:lvl6pPr>
            <a:lvl7pPr fontAlgn="base">
              <a:spcBef>
                <a:spcPct val="20000"/>
              </a:spcBef>
              <a:spcAft>
                <a:spcPct val="0"/>
              </a:spcAft>
              <a:buFont typeface="Arial" panose="020B0604020202020204" pitchFamily="34" charset="0"/>
              <a:defRPr sz="3200">
                <a:solidFill>
                  <a:schemeClr val="tx1"/>
                </a:solidFill>
                <a:latin typeface="Times" pitchFamily="1" charset="0"/>
              </a:defRPr>
            </a:lvl7pPr>
            <a:lvl8pPr fontAlgn="base">
              <a:spcBef>
                <a:spcPct val="20000"/>
              </a:spcBef>
              <a:spcAft>
                <a:spcPct val="0"/>
              </a:spcAft>
              <a:buFont typeface="Arial" panose="020B0604020202020204" pitchFamily="34" charset="0"/>
              <a:defRPr sz="3200">
                <a:solidFill>
                  <a:schemeClr val="tx1"/>
                </a:solidFill>
                <a:latin typeface="Times" pitchFamily="1" charset="0"/>
              </a:defRPr>
            </a:lvl8pPr>
            <a:lvl9pPr fontAlgn="base">
              <a:spcBef>
                <a:spcPct val="20000"/>
              </a:spcBef>
              <a:spcAft>
                <a:spcPct val="0"/>
              </a:spcAft>
              <a:buFont typeface="Arial" panose="020B0604020202020204" pitchFamily="34" charset="0"/>
              <a:defRPr sz="3200">
                <a:solidFill>
                  <a:schemeClr val="tx1"/>
                </a:solidFill>
                <a:latin typeface="Times" pitchFamily="1" charset="0"/>
              </a:defRPr>
            </a:lvl9pPr>
          </a:lstStyle>
          <a:p>
            <a:pPr eaLnBrk="0" hangingPunct="0">
              <a:lnSpc>
                <a:spcPct val="90000"/>
              </a:lnSpc>
              <a:spcBef>
                <a:spcPct val="0"/>
              </a:spcBef>
            </a:pPr>
            <a:endParaRPr lang="zh-CN" altLang="en-US" sz="1800" b="1">
              <a:latin typeface="Helvetica" charset="0"/>
              <a:ea typeface="宋体" panose="02010600030101010101" pitchFamily="2" charset="-122"/>
            </a:endParaRPr>
          </a:p>
        </p:txBody>
      </p:sp>
      <p:sp>
        <p:nvSpPr>
          <p:cNvPr id="30724" name="文本占位符 950276"/>
          <p:cNvSpPr>
            <a:spLocks noGrp="1" noChangeArrowheads="1"/>
          </p:cNvSpPr>
          <p:nvPr>
            <p:ph type="body" sz="half" idx="1"/>
          </p:nvPr>
        </p:nvSpPr>
        <p:spPr>
          <a:xfrm>
            <a:off x="683568" y="1556792"/>
            <a:ext cx="7772400" cy="457200"/>
          </a:xfrm>
        </p:spPr>
        <p:txBody>
          <a:bodyPr/>
          <a:lstStyle/>
          <a:p>
            <a:pPr algn="ctr">
              <a:lnSpc>
                <a:spcPct val="90000"/>
              </a:lnSpc>
              <a:buFont typeface="Wingdings" panose="05000000000000000000" pitchFamily="2" charset="2"/>
              <a:buNone/>
            </a:pPr>
            <a:r>
              <a:rPr lang="en-US" altLang="zh-CN" sz="2800" dirty="0" smtClean="0">
                <a:solidFill>
                  <a:srgbClr val="00B0F0"/>
                </a:solidFill>
                <a:ea typeface="宋体" panose="02010600030101010101" pitchFamily="2" charset="-122"/>
              </a:rPr>
              <a:t>Hardware wears out over time</a:t>
            </a:r>
            <a:endParaRPr lang="en-US" altLang="zh-CN" sz="2800" dirty="0" smtClean="0">
              <a:solidFill>
                <a:srgbClr val="00B0F0"/>
              </a:solidFill>
              <a:ea typeface="宋体" panose="02010600030101010101" pitchFamily="2" charset="-122"/>
            </a:endParaRPr>
          </a:p>
        </p:txBody>
      </p:sp>
      <p:pic>
        <p:nvPicPr>
          <p:cNvPr id="30725" name="内容占位符 950277" descr="wear_out"/>
          <p:cNvPicPr>
            <a:picLocks noGrp="1" noChangeAspect="1" noChangeArrowheads="1"/>
          </p:cNvPicPr>
          <p:nvPr>
            <p:ph sz="half" idx="2"/>
          </p:nvPr>
        </p:nvPicPr>
        <p:blipFill>
          <a:blip r:embed="rId1" cstate="print">
            <a:extLst>
              <a:ext uri="{28A0092B-C50C-407E-A947-70E740481C1C}">
                <a14:useLocalDpi xmlns:a14="http://schemas.microsoft.com/office/drawing/2010/main" val="0"/>
              </a:ext>
            </a:extLst>
          </a:blip>
          <a:srcRect/>
          <a:stretch>
            <a:fillRect/>
          </a:stretch>
        </p:blipFill>
        <p:spPr>
          <a:xfrm>
            <a:off x="1159425" y="1916833"/>
            <a:ext cx="5893840" cy="4178574"/>
          </a:xfrm>
        </p:spPr>
      </p:pic>
      <p:sp>
        <p:nvSpPr>
          <p:cNvPr id="30726"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1313E82-0571-42E3-8A6E-2000B1F130A6}" type="slidenum">
              <a:rPr lang="zh-CN" altLang="en-US"/>
            </a:fld>
            <a:endParaRPr lang="zh-CN" alt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文本框 952322"/>
          <p:cNvSpPr txBox="1">
            <a:spLocks noChangeArrowheads="1"/>
          </p:cNvSpPr>
          <p:nvPr/>
        </p:nvSpPr>
        <p:spPr bwMode="auto">
          <a:xfrm>
            <a:off x="234950" y="5816799"/>
            <a:ext cx="184731"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3200">
                <a:solidFill>
                  <a:schemeClr val="tx1"/>
                </a:solidFill>
                <a:latin typeface="Times" pitchFamily="1" charset="0"/>
              </a:defRPr>
            </a:lvl1pPr>
            <a:lvl2pPr>
              <a:defRPr sz="3200">
                <a:solidFill>
                  <a:schemeClr val="tx1"/>
                </a:solidFill>
                <a:latin typeface="Times" pitchFamily="1" charset="0"/>
              </a:defRPr>
            </a:lvl2pPr>
            <a:lvl3pPr>
              <a:defRPr sz="3200">
                <a:solidFill>
                  <a:schemeClr val="tx1"/>
                </a:solidFill>
                <a:latin typeface="Times" pitchFamily="1" charset="0"/>
              </a:defRPr>
            </a:lvl3pPr>
            <a:lvl4pPr>
              <a:defRPr sz="3200">
                <a:solidFill>
                  <a:schemeClr val="tx1"/>
                </a:solidFill>
                <a:latin typeface="Times" pitchFamily="1" charset="0"/>
              </a:defRPr>
            </a:lvl4pPr>
            <a:lvl5pPr>
              <a:defRPr sz="3200">
                <a:solidFill>
                  <a:schemeClr val="tx1"/>
                </a:solidFill>
                <a:latin typeface="Times" pitchFamily="1" charset="0"/>
              </a:defRPr>
            </a:lvl5pPr>
            <a:lvl6pPr fontAlgn="base">
              <a:spcBef>
                <a:spcPct val="20000"/>
              </a:spcBef>
              <a:spcAft>
                <a:spcPct val="0"/>
              </a:spcAft>
              <a:buFont typeface="Arial" panose="020B0604020202020204" pitchFamily="34" charset="0"/>
              <a:defRPr sz="3200">
                <a:solidFill>
                  <a:schemeClr val="tx1"/>
                </a:solidFill>
                <a:latin typeface="Times" pitchFamily="1" charset="0"/>
              </a:defRPr>
            </a:lvl6pPr>
            <a:lvl7pPr fontAlgn="base">
              <a:spcBef>
                <a:spcPct val="20000"/>
              </a:spcBef>
              <a:spcAft>
                <a:spcPct val="0"/>
              </a:spcAft>
              <a:buFont typeface="Arial" panose="020B0604020202020204" pitchFamily="34" charset="0"/>
              <a:defRPr sz="3200">
                <a:solidFill>
                  <a:schemeClr val="tx1"/>
                </a:solidFill>
                <a:latin typeface="Times" pitchFamily="1" charset="0"/>
              </a:defRPr>
            </a:lvl7pPr>
            <a:lvl8pPr fontAlgn="base">
              <a:spcBef>
                <a:spcPct val="20000"/>
              </a:spcBef>
              <a:spcAft>
                <a:spcPct val="0"/>
              </a:spcAft>
              <a:buFont typeface="Arial" panose="020B0604020202020204" pitchFamily="34" charset="0"/>
              <a:defRPr sz="3200">
                <a:solidFill>
                  <a:schemeClr val="tx1"/>
                </a:solidFill>
                <a:latin typeface="Times" pitchFamily="1" charset="0"/>
              </a:defRPr>
            </a:lvl8pPr>
            <a:lvl9pPr fontAlgn="base">
              <a:spcBef>
                <a:spcPct val="20000"/>
              </a:spcBef>
              <a:spcAft>
                <a:spcPct val="0"/>
              </a:spcAft>
              <a:buFont typeface="Arial" panose="020B0604020202020204" pitchFamily="34" charset="0"/>
              <a:defRPr sz="3200">
                <a:solidFill>
                  <a:schemeClr val="tx1"/>
                </a:solidFill>
                <a:latin typeface="Times" pitchFamily="1" charset="0"/>
              </a:defRPr>
            </a:lvl9pPr>
          </a:lstStyle>
          <a:p>
            <a:pPr eaLnBrk="0" hangingPunct="0">
              <a:lnSpc>
                <a:spcPct val="90000"/>
              </a:lnSpc>
              <a:spcBef>
                <a:spcPct val="0"/>
              </a:spcBef>
            </a:pPr>
            <a:endParaRPr lang="zh-CN" altLang="en-US" sz="1800" b="1">
              <a:latin typeface="Helvetica" charset="0"/>
              <a:ea typeface="宋体" panose="02010600030101010101" pitchFamily="2" charset="-122"/>
            </a:endParaRPr>
          </a:p>
        </p:txBody>
      </p:sp>
      <p:sp>
        <p:nvSpPr>
          <p:cNvPr id="32771" name="文本框 952323"/>
          <p:cNvSpPr txBox="1">
            <a:spLocks noChangeArrowheads="1"/>
          </p:cNvSpPr>
          <p:nvPr/>
        </p:nvSpPr>
        <p:spPr bwMode="auto">
          <a:xfrm>
            <a:off x="6169025" y="5997179"/>
            <a:ext cx="184731"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3200">
                <a:solidFill>
                  <a:schemeClr val="tx1"/>
                </a:solidFill>
                <a:latin typeface="Times" pitchFamily="1" charset="0"/>
              </a:defRPr>
            </a:lvl1pPr>
            <a:lvl2pPr>
              <a:defRPr sz="3200">
                <a:solidFill>
                  <a:schemeClr val="tx1"/>
                </a:solidFill>
                <a:latin typeface="Times" pitchFamily="1" charset="0"/>
              </a:defRPr>
            </a:lvl2pPr>
            <a:lvl3pPr>
              <a:defRPr sz="3200">
                <a:solidFill>
                  <a:schemeClr val="tx1"/>
                </a:solidFill>
                <a:latin typeface="Times" pitchFamily="1" charset="0"/>
              </a:defRPr>
            </a:lvl3pPr>
            <a:lvl4pPr>
              <a:defRPr sz="3200">
                <a:solidFill>
                  <a:schemeClr val="tx1"/>
                </a:solidFill>
                <a:latin typeface="Times" pitchFamily="1" charset="0"/>
              </a:defRPr>
            </a:lvl4pPr>
            <a:lvl5pPr>
              <a:defRPr sz="3200">
                <a:solidFill>
                  <a:schemeClr val="tx1"/>
                </a:solidFill>
                <a:latin typeface="Times" pitchFamily="1" charset="0"/>
              </a:defRPr>
            </a:lvl5pPr>
            <a:lvl6pPr fontAlgn="base">
              <a:spcBef>
                <a:spcPct val="20000"/>
              </a:spcBef>
              <a:spcAft>
                <a:spcPct val="0"/>
              </a:spcAft>
              <a:buFont typeface="Arial" panose="020B0604020202020204" pitchFamily="34" charset="0"/>
              <a:defRPr sz="3200">
                <a:solidFill>
                  <a:schemeClr val="tx1"/>
                </a:solidFill>
                <a:latin typeface="Times" pitchFamily="1" charset="0"/>
              </a:defRPr>
            </a:lvl6pPr>
            <a:lvl7pPr fontAlgn="base">
              <a:spcBef>
                <a:spcPct val="20000"/>
              </a:spcBef>
              <a:spcAft>
                <a:spcPct val="0"/>
              </a:spcAft>
              <a:buFont typeface="Arial" panose="020B0604020202020204" pitchFamily="34" charset="0"/>
              <a:defRPr sz="3200">
                <a:solidFill>
                  <a:schemeClr val="tx1"/>
                </a:solidFill>
                <a:latin typeface="Times" pitchFamily="1" charset="0"/>
              </a:defRPr>
            </a:lvl7pPr>
            <a:lvl8pPr fontAlgn="base">
              <a:spcBef>
                <a:spcPct val="20000"/>
              </a:spcBef>
              <a:spcAft>
                <a:spcPct val="0"/>
              </a:spcAft>
              <a:buFont typeface="Arial" panose="020B0604020202020204" pitchFamily="34" charset="0"/>
              <a:defRPr sz="3200">
                <a:solidFill>
                  <a:schemeClr val="tx1"/>
                </a:solidFill>
                <a:latin typeface="Times" pitchFamily="1" charset="0"/>
              </a:defRPr>
            </a:lvl8pPr>
            <a:lvl9pPr fontAlgn="base">
              <a:spcBef>
                <a:spcPct val="20000"/>
              </a:spcBef>
              <a:spcAft>
                <a:spcPct val="0"/>
              </a:spcAft>
              <a:buFont typeface="Arial" panose="020B0604020202020204" pitchFamily="34" charset="0"/>
              <a:defRPr sz="3200">
                <a:solidFill>
                  <a:schemeClr val="tx1"/>
                </a:solidFill>
                <a:latin typeface="Times" pitchFamily="1" charset="0"/>
              </a:defRPr>
            </a:lvl9pPr>
          </a:lstStyle>
          <a:p>
            <a:pPr eaLnBrk="0" hangingPunct="0">
              <a:lnSpc>
                <a:spcPct val="90000"/>
              </a:lnSpc>
              <a:spcBef>
                <a:spcPct val="0"/>
              </a:spcBef>
            </a:pPr>
            <a:endParaRPr lang="zh-CN" altLang="en-US" sz="1800" b="1">
              <a:latin typeface="Helvetica" charset="0"/>
              <a:ea typeface="宋体" panose="02010600030101010101" pitchFamily="2" charset="-122"/>
            </a:endParaRPr>
          </a:p>
        </p:txBody>
      </p:sp>
      <p:sp>
        <p:nvSpPr>
          <p:cNvPr id="32772" name="文本占位符 952324"/>
          <p:cNvSpPr>
            <a:spLocks noGrp="1" noChangeArrowheads="1"/>
          </p:cNvSpPr>
          <p:nvPr>
            <p:ph type="body" sz="half" idx="1"/>
          </p:nvPr>
        </p:nvSpPr>
        <p:spPr>
          <a:xfrm>
            <a:off x="683568" y="1268760"/>
            <a:ext cx="7772400" cy="457200"/>
          </a:xfrm>
        </p:spPr>
        <p:txBody>
          <a:bodyPr/>
          <a:lstStyle/>
          <a:p>
            <a:pPr algn="ctr">
              <a:lnSpc>
                <a:spcPct val="90000"/>
              </a:lnSpc>
              <a:buFont typeface="Wingdings" panose="05000000000000000000" pitchFamily="2" charset="2"/>
              <a:buNone/>
            </a:pPr>
            <a:r>
              <a:rPr lang="en-US" altLang="zh-CN" sz="2800" dirty="0" smtClean="0">
                <a:solidFill>
                  <a:srgbClr val="0070C0"/>
                </a:solidFill>
                <a:ea typeface="宋体" panose="02010600030101010101" pitchFamily="2" charset="-122"/>
              </a:rPr>
              <a:t>Software deteriorates over time</a:t>
            </a:r>
            <a:endParaRPr lang="en-US" altLang="zh-CN" sz="2800" dirty="0" smtClean="0">
              <a:solidFill>
                <a:srgbClr val="0070C0"/>
              </a:solidFill>
              <a:ea typeface="宋体" panose="02010600030101010101" pitchFamily="2" charset="-122"/>
            </a:endParaRPr>
          </a:p>
          <a:p>
            <a:pPr marL="190500" lvl="1" indent="0">
              <a:buClr>
                <a:schemeClr val="folHlink"/>
              </a:buClr>
              <a:buNone/>
            </a:pPr>
            <a:r>
              <a:rPr lang="en-US" altLang="ja-JP" sz="2000" noProof="1">
                <a:latin typeface="Arial" panose="020B0604020202020204" pitchFamily="34" charset="0"/>
                <a:cs typeface="+mn-ea"/>
              </a:rPr>
              <a:t> </a:t>
            </a:r>
            <a:r>
              <a:rPr lang="en-US" altLang="ja-JP" sz="2000" noProof="1" smtClean="0">
                <a:latin typeface="Arial" panose="020B0604020202020204" pitchFamily="34" charset="0"/>
                <a:cs typeface="+mn-ea"/>
              </a:rPr>
              <a:t>     Most serious corporations control and constrain changes.</a:t>
            </a:r>
            <a:endParaRPr lang="en-US" altLang="ja-JP" sz="2000" noProof="1" smtClean="0">
              <a:latin typeface="Arial" panose="020B0604020202020204" pitchFamily="34" charset="0"/>
            </a:endParaRPr>
          </a:p>
          <a:p>
            <a:pPr lvl="1">
              <a:buClr>
                <a:schemeClr val="folHlink"/>
              </a:buClr>
              <a:buFont typeface="Wingdings" panose="05000000000000000000" pitchFamily="2" charset="2"/>
              <a:buChar char="n"/>
            </a:pPr>
            <a:endParaRPr lang="en-US" altLang="ja-JP" sz="2000" noProof="1" smtClean="0">
              <a:latin typeface="Arial" panose="020B0604020202020204" pitchFamily="34" charset="0"/>
            </a:endParaRPr>
          </a:p>
          <a:p>
            <a:pPr algn="ctr">
              <a:lnSpc>
                <a:spcPct val="90000"/>
              </a:lnSpc>
              <a:buFont typeface="Wingdings" panose="05000000000000000000" pitchFamily="2" charset="2"/>
              <a:buNone/>
            </a:pPr>
            <a:endParaRPr lang="en-US" altLang="zh-CN" sz="2800" dirty="0" smtClean="0">
              <a:solidFill>
                <a:srgbClr val="0070C0"/>
              </a:solidFill>
              <a:ea typeface="宋体" panose="02010600030101010101" pitchFamily="2" charset="-122"/>
            </a:endParaRPr>
          </a:p>
        </p:txBody>
      </p:sp>
      <p:sp>
        <p:nvSpPr>
          <p:cNvPr id="32774"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5FCC288-0CC1-45C1-A6E5-4912D828BA3C}" type="slidenum">
              <a:rPr lang="zh-CN" altLang="en-US"/>
            </a:fld>
            <a:endParaRPr lang="zh-CN" altLang="en-US"/>
          </a:p>
        </p:txBody>
      </p:sp>
      <p:sp>
        <p:nvSpPr>
          <p:cNvPr id="9" name="标题 950273"/>
          <p:cNvSpPr>
            <a:spLocks noGrp="1" noChangeArrowheads="1"/>
          </p:cNvSpPr>
          <p:nvPr>
            <p:ph type="title"/>
          </p:nvPr>
        </p:nvSpPr>
        <p:spPr>
          <a:xfrm>
            <a:off x="588700" y="596504"/>
            <a:ext cx="8261877" cy="543739"/>
          </a:xfrm>
          <a:extLs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nchor="t">
            <a:spAutoFit/>
          </a:bodyPr>
          <a:lstStyle/>
          <a:p>
            <a:pPr algn="just"/>
            <a:r>
              <a:rPr lang="en-US" altLang="zh-CN" sz="3200" i="1" dirty="0" smtClean="0">
                <a:solidFill>
                  <a:srgbClr val="00B0F0"/>
                </a:solidFill>
                <a:effectLst>
                  <a:outerShdw blurRad="38100" dist="38100" dir="2700000" algn="tl">
                    <a:srgbClr val="000000">
                      <a:alpha val="43137"/>
                    </a:srgbClr>
                  </a:outerShdw>
                </a:effectLst>
                <a:ea typeface="宋体" panose="02010600030101010101" pitchFamily="2" charset="-122"/>
              </a:rPr>
              <a:t>Wear Out （</a:t>
            </a:r>
            <a:r>
              <a:rPr lang="zh-CN" altLang="en-US" sz="3200" i="1" dirty="0" smtClean="0">
                <a:solidFill>
                  <a:srgbClr val="00B0F0"/>
                </a:solidFill>
                <a:effectLst>
                  <a:outerShdw blurRad="38100" dist="38100" dir="2700000" algn="tl">
                    <a:srgbClr val="000000">
                      <a:alpha val="43137"/>
                    </a:srgbClr>
                  </a:outerShdw>
                </a:effectLst>
                <a:ea typeface="宋体" panose="02010600030101010101" pitchFamily="2" charset="-122"/>
              </a:rPr>
              <a:t>用尽）</a:t>
            </a:r>
            <a:r>
              <a:rPr lang="en-US" altLang="zh-CN" sz="3200" i="1" dirty="0" smtClean="0">
                <a:effectLst>
                  <a:outerShdw blurRad="38100" dist="38100" dir="2700000" algn="tl">
                    <a:srgbClr val="000000">
                      <a:alpha val="43137"/>
                    </a:srgbClr>
                  </a:outerShdw>
                </a:effectLst>
                <a:ea typeface="宋体" panose="02010600030101010101" pitchFamily="2" charset="-122"/>
              </a:rPr>
              <a:t>vs. </a:t>
            </a:r>
            <a:r>
              <a:rPr lang="en-US" altLang="zh-CN" sz="3200" i="1" dirty="0" smtClean="0">
                <a:solidFill>
                  <a:srgbClr val="0070C0"/>
                </a:solidFill>
                <a:effectLst>
                  <a:outerShdw blurRad="38100" dist="38100" dir="2700000" algn="tl">
                    <a:srgbClr val="000000">
                      <a:alpha val="43137"/>
                    </a:srgbClr>
                  </a:outerShdw>
                </a:effectLst>
                <a:ea typeface="宋体" panose="02010600030101010101" pitchFamily="2" charset="-122"/>
              </a:rPr>
              <a:t>Deterioration（</a:t>
            </a:r>
            <a:r>
              <a:rPr lang="zh-CN" altLang="en-US" sz="3200" i="1" dirty="0" smtClean="0">
                <a:solidFill>
                  <a:srgbClr val="0070C0"/>
                </a:solidFill>
                <a:effectLst>
                  <a:outerShdw blurRad="38100" dist="38100" dir="2700000" algn="tl">
                    <a:srgbClr val="000000">
                      <a:alpha val="43137"/>
                    </a:srgbClr>
                  </a:outerShdw>
                </a:effectLst>
                <a:ea typeface="宋体" panose="02010600030101010101" pitchFamily="2" charset="-122"/>
              </a:rPr>
              <a:t>退化）</a:t>
            </a:r>
            <a:endParaRPr lang="zh-CN" altLang="en-US" sz="3200" i="1" dirty="0" smtClean="0">
              <a:solidFill>
                <a:srgbClr val="0070C0"/>
              </a:solidFill>
              <a:effectLst>
                <a:outerShdw blurRad="38100" dist="38100" dir="2700000" algn="tl">
                  <a:srgbClr val="000000">
                    <a:alpha val="43137"/>
                  </a:srgbClr>
                </a:outerShdw>
              </a:effectLst>
              <a:ea typeface="宋体" panose="02010600030101010101" pitchFamily="2" charset="-122"/>
            </a:endParaRPr>
          </a:p>
        </p:txBody>
      </p:sp>
      <p:pic>
        <p:nvPicPr>
          <p:cNvPr id="11" name="Picture 1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10402" y="2348880"/>
            <a:ext cx="5865854" cy="38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
                                          </p:val>
                                        </p:tav>
                                        <p:tav tm="100000">
                                          <p:val>
                                            <p:strVal val="#ppt_x"/>
                                          </p:val>
                                        </p:tav>
                                      </p:tavLst>
                                    </p:anim>
                                    <p:anim calcmode="lin" valueType="num">
                                      <p:cBhvr>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文本占位符 954370"/>
          <p:cNvSpPr>
            <a:spLocks noGrp="1" noChangeArrowheads="1"/>
          </p:cNvSpPr>
          <p:nvPr>
            <p:ph type="body" idx="1"/>
          </p:nvPr>
        </p:nvSpPr>
        <p:spPr>
          <a:xfrm>
            <a:off x="827584" y="1772816"/>
            <a:ext cx="7896225" cy="3873699"/>
          </a:xfrm>
        </p:spPr>
        <p:txBody>
          <a:bodyPr/>
          <a:lstStyle/>
          <a:p>
            <a:pPr>
              <a:lnSpc>
                <a:spcPct val="90000"/>
              </a:lnSpc>
              <a:buClr>
                <a:schemeClr val="accent6"/>
              </a:buClr>
              <a:buFont typeface="Wingdings" panose="05000000000000000000" pitchFamily="2" charset="2"/>
              <a:buChar char="Ø"/>
            </a:pPr>
            <a:r>
              <a:rPr lang="en-US" altLang="zh-CN" b="0" dirty="0" smtClean="0">
                <a:ea typeface="宋体" panose="02010600030101010101" pitchFamily="2" charset="-122"/>
              </a:rPr>
              <a:t>Hardware products typically employ many standardized design components.</a:t>
            </a:r>
            <a:endParaRPr lang="en-US" altLang="zh-CN" b="0" dirty="0" smtClean="0">
              <a:ea typeface="宋体" panose="02010600030101010101" pitchFamily="2" charset="-122"/>
            </a:endParaRPr>
          </a:p>
          <a:p>
            <a:pPr>
              <a:lnSpc>
                <a:spcPct val="90000"/>
              </a:lnSpc>
              <a:buClr>
                <a:schemeClr val="accent6"/>
              </a:buClr>
              <a:buFont typeface="Wingdings" panose="05000000000000000000" pitchFamily="2" charset="2"/>
              <a:buChar char="Ø"/>
            </a:pPr>
            <a:endParaRPr lang="en-US" altLang="zh-CN" b="0" dirty="0" smtClean="0">
              <a:ea typeface="宋体" panose="02010600030101010101" pitchFamily="2" charset="-122"/>
            </a:endParaRPr>
          </a:p>
          <a:p>
            <a:pPr marL="342900" lvl="1" indent="-342900">
              <a:lnSpc>
                <a:spcPct val="90000"/>
              </a:lnSpc>
              <a:buClr>
                <a:schemeClr val="accent6"/>
              </a:buClr>
              <a:buFont typeface="Wingdings" panose="05000000000000000000" pitchFamily="2" charset="2"/>
              <a:buChar char="Ø"/>
            </a:pPr>
            <a:r>
              <a:rPr lang="en-US" altLang="zh-CN" b="0" dirty="0" smtClean="0">
                <a:ea typeface="宋体" panose="02010600030101010101" pitchFamily="2" charset="-122"/>
              </a:rPr>
              <a:t>Most software continues to be custom built.</a:t>
            </a:r>
            <a:r>
              <a:rPr lang="en-US" altLang="ja-JP" noProof="1" smtClean="0">
                <a:latin typeface="Arial" panose="020B0604020202020204" pitchFamily="34" charset="0"/>
                <a:cs typeface="+mn-ea"/>
              </a:rPr>
              <a:t> </a:t>
            </a:r>
            <a:r>
              <a:rPr lang="en-US" altLang="ja-JP" noProof="1">
                <a:ea typeface="宋体" panose="02010600030101010101" pitchFamily="2" charset="-122"/>
              </a:rPr>
              <a:t>customer never really knows what she/he wants </a:t>
            </a:r>
            <a:endParaRPr lang="en-US" altLang="ja-JP" noProof="1">
              <a:ea typeface="宋体" panose="02010600030101010101" pitchFamily="2" charset="-122"/>
            </a:endParaRPr>
          </a:p>
          <a:p>
            <a:pPr>
              <a:lnSpc>
                <a:spcPct val="90000"/>
              </a:lnSpc>
              <a:buClr>
                <a:schemeClr val="accent6"/>
              </a:buClr>
              <a:buFont typeface="Wingdings" panose="05000000000000000000" pitchFamily="2" charset="2"/>
              <a:buChar char="Ø"/>
            </a:pPr>
            <a:endParaRPr lang="en-US" altLang="zh-CN" b="0" dirty="0" smtClean="0">
              <a:ea typeface="宋体" panose="02010600030101010101" pitchFamily="2" charset="-122"/>
            </a:endParaRPr>
          </a:p>
          <a:p>
            <a:pPr>
              <a:lnSpc>
                <a:spcPct val="90000"/>
              </a:lnSpc>
              <a:buClr>
                <a:schemeClr val="accent6"/>
              </a:buClr>
              <a:buFont typeface="Wingdings" panose="05000000000000000000" pitchFamily="2" charset="2"/>
              <a:buChar char="Ø"/>
            </a:pPr>
            <a:r>
              <a:rPr lang="en-US" altLang="zh-CN" b="0" dirty="0" smtClean="0">
                <a:ea typeface="宋体" panose="02010600030101010101" pitchFamily="2" charset="-122"/>
              </a:rPr>
              <a:t>The software industry does seem to be moving (slowly) toward component-based construction.</a:t>
            </a:r>
            <a:endParaRPr lang="en-US" altLang="zh-CN" b="0" dirty="0" smtClean="0">
              <a:ea typeface="宋体" panose="02010600030101010101" pitchFamily="2" charset="-122"/>
            </a:endParaRPr>
          </a:p>
        </p:txBody>
      </p:sp>
      <p:sp>
        <p:nvSpPr>
          <p:cNvPr id="38915"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09551F6-C630-4FF7-A3AE-7A29CC0F21AC}" type="slidenum">
              <a:rPr lang="zh-CN" altLang="en-US"/>
            </a:fld>
            <a:endParaRPr lang="zh-CN" altLang="en-US"/>
          </a:p>
        </p:txBody>
      </p:sp>
      <p:sp>
        <p:nvSpPr>
          <p:cNvPr id="3" name="标题 2"/>
          <p:cNvSpPr>
            <a:spLocks noGrp="1"/>
          </p:cNvSpPr>
          <p:nvPr>
            <p:ph type="title"/>
          </p:nvPr>
        </p:nvSpPr>
        <p:spPr/>
        <p:txBody>
          <a:bodyPr/>
          <a:lstStyle/>
          <a:p>
            <a:r>
              <a:rPr lang="en-US" altLang="zh-CN" i="1" dirty="0" smtClean="0">
                <a:solidFill>
                  <a:srgbClr val="00B0F0"/>
                </a:solidFill>
                <a:effectLst>
                  <a:outerShdw blurRad="38100" dist="38100" dir="2700000" algn="tl">
                    <a:srgbClr val="000000">
                      <a:alpha val="43137"/>
                    </a:srgbClr>
                  </a:outerShdw>
                </a:effectLst>
                <a:ea typeface="宋体" panose="02010600030101010101" pitchFamily="2" charset="-122"/>
              </a:rPr>
              <a:t>Component-Based</a:t>
            </a:r>
            <a:r>
              <a:rPr lang="en-US" altLang="zh-CN" i="1" dirty="0" smtClean="0">
                <a:effectLst>
                  <a:outerShdw blurRad="38100" dist="38100" dir="2700000" algn="tl">
                    <a:srgbClr val="000000">
                      <a:alpha val="43137"/>
                    </a:srgbClr>
                  </a:outerShdw>
                </a:effectLst>
                <a:ea typeface="宋体" panose="02010600030101010101" pitchFamily="2" charset="-122"/>
              </a:rPr>
              <a:t> vs. </a:t>
            </a:r>
            <a:r>
              <a:rPr lang="en-US" altLang="zh-CN" i="1" dirty="0" smtClean="0">
                <a:solidFill>
                  <a:srgbClr val="0070C0"/>
                </a:solidFill>
                <a:effectLst>
                  <a:outerShdw blurRad="38100" dist="38100" dir="2700000" algn="tl">
                    <a:srgbClr val="000000">
                      <a:alpha val="43137"/>
                    </a:srgbClr>
                  </a:outerShdw>
                </a:effectLst>
                <a:ea typeface="宋体" panose="02010600030101010101" pitchFamily="2" charset="-122"/>
              </a:rPr>
              <a:t>Custom Built</a:t>
            </a:r>
            <a:endParaRPr lang="zh-CN" altLang="en-US" i="1" dirty="0">
              <a:solidFill>
                <a:srgbClr val="0070C0"/>
              </a:solidFill>
              <a:effectLst>
                <a:outerShdw blurRad="38100" dist="38100" dir="2700000" algn="tl">
                  <a:srgbClr val="000000">
                    <a:alpha val="43137"/>
                  </a:srgbClr>
                </a:outerShdw>
              </a:effectLst>
            </a:endParaRPr>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6800" y="1364704"/>
            <a:ext cx="7543800" cy="4800600"/>
          </a:xfrm>
        </p:spPr>
        <p:txBody>
          <a:bodyPr/>
          <a:lstStyle/>
          <a:p>
            <a:pPr>
              <a:buClr>
                <a:srgbClr val="00B050"/>
              </a:buClr>
              <a:buFont typeface="Wingdings" panose="05000000000000000000" pitchFamily="2" charset="2"/>
              <a:buChar char="n"/>
            </a:pPr>
            <a:r>
              <a:rPr lang="en-US" altLang="ja-JP" noProof="1" smtClean="0">
                <a:latin typeface="Times New Roman" panose="02020603050405020304" charset="0"/>
                <a:cs typeface="Times New Roman" panose="02020603050405020304" charset="0"/>
              </a:rPr>
              <a:t> System Software: Service other programs</a:t>
            </a:r>
            <a:endParaRPr lang="en-US" altLang="ja-JP" noProof="1" smtClean="0">
              <a:latin typeface="Times New Roman" panose="02020603050405020304" charset="0"/>
              <a:cs typeface="Times New Roman" panose="02020603050405020304" charset="0"/>
            </a:endParaRPr>
          </a:p>
          <a:p>
            <a:pPr lvl="1">
              <a:buClr>
                <a:srgbClr val="00B050"/>
              </a:buClr>
              <a:buFont typeface="Wingdings" panose="05000000000000000000" pitchFamily="2" charset="2"/>
              <a:buChar char="n"/>
            </a:pPr>
            <a:r>
              <a:rPr lang="en-US" altLang="ja-JP" sz="2000" noProof="1" smtClean="0">
                <a:latin typeface="Times New Roman" panose="02020603050405020304" charset="0"/>
                <a:cs typeface="Times New Roman" panose="02020603050405020304" charset="0"/>
              </a:rPr>
              <a:t> Compilers, editors and file management utilities</a:t>
            </a:r>
            <a:endParaRPr lang="en-US" altLang="ja-JP" sz="2000" noProof="1" smtClean="0">
              <a:latin typeface="Times New Roman" panose="02020603050405020304" charset="0"/>
              <a:cs typeface="Times New Roman" panose="02020603050405020304" charset="0"/>
            </a:endParaRPr>
          </a:p>
          <a:p>
            <a:pPr lvl="1">
              <a:buClr>
                <a:srgbClr val="00B050"/>
              </a:buClr>
              <a:buFont typeface="Wingdings" panose="05000000000000000000" pitchFamily="2" charset="2"/>
              <a:buChar char="n"/>
            </a:pPr>
            <a:r>
              <a:rPr lang="en-US" altLang="ja-JP" sz="2000" noProof="1" smtClean="0">
                <a:latin typeface="Times New Roman" panose="02020603050405020304" charset="0"/>
                <a:cs typeface="Times New Roman" panose="02020603050405020304" charset="0"/>
              </a:rPr>
              <a:t> Operating system components, drivers, networking software</a:t>
            </a:r>
            <a:endParaRPr lang="en-US" altLang="ja-JP" sz="2000" noProof="1" smtClean="0">
              <a:latin typeface="Times New Roman" panose="02020603050405020304" charset="0"/>
              <a:cs typeface="Times New Roman" panose="02020603050405020304" charset="0"/>
            </a:endParaRPr>
          </a:p>
          <a:p>
            <a:pPr>
              <a:buClr>
                <a:srgbClr val="00B050"/>
              </a:buClr>
              <a:buFont typeface="Wingdings" panose="05000000000000000000" pitchFamily="2" charset="2"/>
              <a:buChar char="n"/>
            </a:pPr>
            <a:r>
              <a:rPr lang="en-US" altLang="ja-JP" sz="1780" noProof="1">
                <a:latin typeface="Times New Roman" panose="02020603050405020304" charset="0"/>
                <a:cs typeface="Times New Roman" panose="02020603050405020304" charset="0"/>
              </a:rPr>
              <a:t> </a:t>
            </a:r>
            <a:r>
              <a:rPr lang="en-US" altLang="ja-JP" noProof="1" smtClean="0">
                <a:latin typeface="Times New Roman" panose="02020603050405020304" charset="0"/>
                <a:cs typeface="Times New Roman" panose="02020603050405020304" charset="0"/>
              </a:rPr>
              <a:t>Application Software: standalone programs that solve a specific business need</a:t>
            </a:r>
            <a:endParaRPr lang="en-US" altLang="ja-JP" noProof="1" smtClean="0">
              <a:latin typeface="Times New Roman" panose="02020603050405020304" charset="0"/>
              <a:cs typeface="Times New Roman" panose="02020603050405020304" charset="0"/>
            </a:endParaRPr>
          </a:p>
          <a:p>
            <a:pPr lvl="1">
              <a:buClr>
                <a:srgbClr val="00B050"/>
              </a:buClr>
              <a:buFont typeface="Wingdings" panose="05000000000000000000" pitchFamily="2" charset="2"/>
              <a:buChar char="n"/>
            </a:pPr>
            <a:r>
              <a:rPr lang="en-US" altLang="ja-JP" sz="2000" noProof="1" smtClean="0">
                <a:latin typeface="Times New Roman" panose="02020603050405020304" charset="0"/>
                <a:cs typeface="Times New Roman" panose="02020603050405020304" charset="0"/>
              </a:rPr>
              <a:t> Point-of-sale transaction processing</a:t>
            </a:r>
            <a:endParaRPr lang="en-US" altLang="ja-JP" sz="2000" noProof="1" smtClean="0">
              <a:latin typeface="Times New Roman" panose="02020603050405020304" charset="0"/>
              <a:cs typeface="Times New Roman" panose="02020603050405020304" charset="0"/>
            </a:endParaRPr>
          </a:p>
          <a:p>
            <a:pPr lvl="1">
              <a:buClr>
                <a:srgbClr val="00B050"/>
              </a:buClr>
              <a:buFont typeface="Wingdings" panose="05000000000000000000" pitchFamily="2" charset="2"/>
              <a:buChar char="n"/>
            </a:pPr>
            <a:r>
              <a:rPr lang="en-US" altLang="ja-JP" sz="2000" noProof="1" smtClean="0">
                <a:latin typeface="Times New Roman" panose="02020603050405020304" charset="0"/>
                <a:cs typeface="Times New Roman" panose="02020603050405020304" charset="0"/>
              </a:rPr>
              <a:t> Flight booking system</a:t>
            </a:r>
            <a:endParaRPr lang="en-US" altLang="ja-JP" sz="2000" noProof="1">
              <a:latin typeface="Times New Roman" panose="02020603050405020304" charset="0"/>
              <a:cs typeface="Times New Roman" panose="02020603050405020304" charset="0"/>
            </a:endParaRPr>
          </a:p>
          <a:p>
            <a:pPr>
              <a:buClr>
                <a:srgbClr val="00B050"/>
              </a:buClr>
              <a:buFont typeface="Wingdings" panose="05000000000000000000" pitchFamily="2" charset="2"/>
              <a:buChar char="n"/>
            </a:pPr>
            <a:r>
              <a:rPr lang="en-US" altLang="ja-JP" sz="1780" noProof="1" smtClean="0">
                <a:latin typeface="Times New Roman" panose="02020603050405020304" charset="0"/>
                <a:cs typeface="Times New Roman" panose="02020603050405020304" charset="0"/>
              </a:rPr>
              <a:t> </a:t>
            </a:r>
            <a:r>
              <a:rPr lang="en-US" altLang="ja-JP" noProof="1" smtClean="0">
                <a:latin typeface="Times New Roman" panose="02020603050405020304" charset="0"/>
                <a:cs typeface="Times New Roman" panose="02020603050405020304" charset="0"/>
              </a:rPr>
              <a:t>Engineering/Scientific Software</a:t>
            </a:r>
            <a:endParaRPr lang="en-US" altLang="ja-JP" noProof="1" smtClean="0">
              <a:latin typeface="Times New Roman" panose="02020603050405020304" charset="0"/>
              <a:cs typeface="Times New Roman" panose="02020603050405020304" charset="0"/>
            </a:endParaRPr>
          </a:p>
          <a:p>
            <a:pPr lvl="1">
              <a:buClr>
                <a:srgbClr val="00B050"/>
              </a:buClr>
              <a:buFont typeface="Wingdings" panose="05000000000000000000" pitchFamily="2" charset="2"/>
              <a:buChar char="n"/>
            </a:pPr>
            <a:r>
              <a:rPr lang="en-US" altLang="ja-JP" sz="1420" noProof="1" smtClean="0">
                <a:latin typeface="Times New Roman" panose="02020603050405020304" charset="0"/>
                <a:cs typeface="Times New Roman" panose="02020603050405020304" charset="0"/>
              </a:rPr>
              <a:t> </a:t>
            </a:r>
            <a:r>
              <a:rPr lang="en-US" altLang="ja-JP" sz="2000" noProof="1" smtClean="0">
                <a:latin typeface="Times New Roman" panose="02020603050405020304" charset="0"/>
                <a:cs typeface="Times New Roman" panose="02020603050405020304" charset="0"/>
              </a:rPr>
              <a:t>Numerical computing in physics, chemistry,  biology.</a:t>
            </a:r>
            <a:endParaRPr lang="en-US" altLang="ja-JP" sz="2000" noProof="1" smtClean="0">
              <a:latin typeface="Times New Roman" panose="02020603050405020304" charset="0"/>
              <a:cs typeface="Times New Roman" panose="02020603050405020304" charset="0"/>
            </a:endParaRPr>
          </a:p>
          <a:p>
            <a:pPr lvl="1">
              <a:buClr>
                <a:srgbClr val="00B050"/>
              </a:buClr>
              <a:buFont typeface="Wingdings" panose="05000000000000000000" pitchFamily="2" charset="2"/>
              <a:buChar char="n"/>
            </a:pPr>
            <a:r>
              <a:rPr lang="en-US" altLang="ja-JP" sz="2000" noProof="1" smtClean="0">
                <a:latin typeface="Times New Roman" panose="02020603050405020304" charset="0"/>
                <a:cs typeface="Times New Roman" panose="02020603050405020304" charset="0"/>
              </a:rPr>
              <a:t> Computer-aided design, system simulation and other interactive applications</a:t>
            </a:r>
            <a:endParaRPr lang="en-US" altLang="ja-JP" sz="2000" noProof="1" smtClean="0">
              <a:latin typeface="Times New Roman" panose="02020603050405020304" charset="0"/>
              <a:cs typeface="Times New Roman" panose="02020603050405020304" charset="0"/>
            </a:endParaRPr>
          </a:p>
          <a:p>
            <a:pPr lvl="1">
              <a:buClr>
                <a:schemeClr val="folHlink"/>
              </a:buClr>
              <a:buFont typeface="Wingdings" panose="05000000000000000000" pitchFamily="2" charset="2"/>
              <a:buChar char="n"/>
            </a:pPr>
            <a:endParaRPr lang="en-US" altLang="ja-JP" sz="2000" noProof="1" smtClean="0">
              <a:latin typeface="Times New Roman" panose="02020603050405020304" charset="0"/>
              <a:cs typeface="Times New Roman" panose="02020603050405020304" charset="0"/>
            </a:endParaRPr>
          </a:p>
          <a:p>
            <a:endParaRPr lang="zh-CN" altLang="en-US" dirty="0">
              <a:latin typeface="Times New Roman" panose="02020603050405020304" charset="0"/>
              <a:cs typeface="Times New Roman" panose="02020603050405020304" charset="0"/>
            </a:endParaRPr>
          </a:p>
        </p:txBody>
      </p:sp>
      <p:sp>
        <p:nvSpPr>
          <p:cNvPr id="4" name="标题 956417"/>
          <p:cNvSpPr>
            <a:spLocks noGrp="1" noChangeArrowheads="1"/>
          </p:cNvSpPr>
          <p:nvPr>
            <p:ph type="title"/>
          </p:nvPr>
        </p:nvSpPr>
        <p:spPr>
          <a:xfrm>
            <a:off x="381000" y="228600"/>
            <a:ext cx="8229600" cy="914400"/>
          </a:xfrm>
        </p:spPr>
        <p:txBody>
          <a:bodyPr/>
          <a:lstStyle/>
          <a:p>
            <a:r>
              <a:rPr lang="en-US" altLang="zh-CN" i="1" dirty="0" smtClean="0">
                <a:effectLst>
                  <a:outerShdw blurRad="38100" dist="38100" dir="2700000" algn="tl">
                    <a:srgbClr val="000000">
                      <a:alpha val="43137"/>
                    </a:srgbClr>
                  </a:outerShdw>
                </a:effectLst>
                <a:ea typeface="宋体" panose="02010600030101010101" pitchFamily="2" charset="-122"/>
              </a:rPr>
              <a:t>Software </a:t>
            </a:r>
            <a:r>
              <a:rPr lang="en-US" altLang="ja-JP" i="1" noProof="1">
                <a:effectLst>
                  <a:outerShdw blurRad="38100" dist="38100" dir="2700000" algn="tl">
                    <a:srgbClr val="000000">
                      <a:alpha val="43137"/>
                    </a:srgbClr>
                  </a:outerShdw>
                </a:effectLst>
                <a:ea typeface="宋体" panose="02010600030101010101" pitchFamily="2" charset="-122"/>
              </a:rPr>
              <a:t>Categories</a:t>
            </a:r>
            <a:endParaRPr lang="en-US" altLang="ja-JP" i="1" noProof="1">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6800" y="1196752"/>
            <a:ext cx="7543800" cy="4800600"/>
          </a:xfrm>
        </p:spPr>
        <p:txBody>
          <a:bodyPr/>
          <a:lstStyle/>
          <a:p>
            <a:pPr>
              <a:buClr>
                <a:srgbClr val="00B050"/>
              </a:buClr>
              <a:buFont typeface="Wingdings" panose="05000000000000000000" pitchFamily="2" charset="2"/>
              <a:buChar char="n"/>
            </a:pPr>
            <a:r>
              <a:rPr lang="en-US" altLang="ja-JP" noProof="1" smtClean="0">
                <a:solidFill>
                  <a:srgbClr val="7030A0"/>
                </a:solidFill>
                <a:latin typeface="Times New Roman" panose="02020603050405020304" charset="0"/>
                <a:cs typeface="Times New Roman" panose="02020603050405020304" charset="0"/>
              </a:rPr>
              <a:t> </a:t>
            </a:r>
            <a:r>
              <a:rPr lang="en-US" altLang="ja-JP" noProof="1" smtClean="0">
                <a:latin typeface="Times New Roman" panose="02020603050405020304" charset="0"/>
                <a:cs typeface="Times New Roman" panose="02020603050405020304" charset="0"/>
              </a:rPr>
              <a:t>Embedded Software</a:t>
            </a:r>
            <a:endParaRPr lang="en-US" altLang="ja-JP" noProof="1" smtClean="0">
              <a:latin typeface="Times New Roman" panose="02020603050405020304" charset="0"/>
              <a:cs typeface="Times New Roman" panose="02020603050405020304" charset="0"/>
            </a:endParaRPr>
          </a:p>
          <a:p>
            <a:pPr lvl="1">
              <a:buClr>
                <a:srgbClr val="00B050"/>
              </a:buClr>
              <a:buFont typeface="Wingdings" panose="05000000000000000000" pitchFamily="2" charset="2"/>
              <a:buChar char="n"/>
            </a:pPr>
            <a:r>
              <a:rPr lang="en-US" altLang="ja-JP" sz="2000" noProof="1" smtClean="0">
                <a:latin typeface="Times New Roman" panose="02020603050405020304" charset="0"/>
                <a:cs typeface="Times New Roman" panose="02020603050405020304" charset="0"/>
              </a:rPr>
              <a:t> keypad control for home appliances</a:t>
            </a:r>
            <a:endParaRPr lang="en-US" altLang="ja-JP" sz="2000" noProof="1" smtClean="0">
              <a:latin typeface="Times New Roman" panose="02020603050405020304" charset="0"/>
              <a:cs typeface="Times New Roman" panose="02020603050405020304" charset="0"/>
            </a:endParaRPr>
          </a:p>
          <a:p>
            <a:pPr lvl="1">
              <a:buClr>
                <a:srgbClr val="00B050"/>
              </a:buClr>
              <a:buFont typeface="Wingdings" panose="05000000000000000000" pitchFamily="2" charset="2"/>
              <a:buChar char="n"/>
            </a:pPr>
            <a:r>
              <a:rPr lang="en-US" altLang="ja-JP" sz="2000" noProof="1" smtClean="0">
                <a:latin typeface="Times New Roman" panose="02020603050405020304" charset="0"/>
                <a:cs typeface="Times New Roman" panose="02020603050405020304" charset="0"/>
              </a:rPr>
              <a:t> digital functions in an automobile, e.g. fuel control, braking systems</a:t>
            </a:r>
            <a:endParaRPr lang="en-US" altLang="ja-JP" sz="2000" noProof="1" smtClean="0">
              <a:latin typeface="Times New Roman" panose="02020603050405020304" charset="0"/>
              <a:cs typeface="Times New Roman" panose="02020603050405020304" charset="0"/>
            </a:endParaRPr>
          </a:p>
          <a:p>
            <a:pPr>
              <a:buClr>
                <a:srgbClr val="00B050"/>
              </a:buClr>
              <a:buFont typeface="Wingdings" panose="05000000000000000000" pitchFamily="2" charset="2"/>
              <a:buChar char="n"/>
            </a:pPr>
            <a:r>
              <a:rPr lang="en-US" altLang="ja-JP" noProof="1" smtClean="0">
                <a:latin typeface="Times New Roman" panose="02020603050405020304" charset="0"/>
                <a:cs typeface="Times New Roman" panose="02020603050405020304" charset="0"/>
              </a:rPr>
              <a:t> Product-line Software: Designed to provide a specific capability for use </a:t>
            </a:r>
            <a:endParaRPr lang="en-US" altLang="ja-JP" noProof="1" smtClean="0">
              <a:latin typeface="Times New Roman" panose="02020603050405020304" charset="0"/>
              <a:cs typeface="Times New Roman" panose="02020603050405020304" charset="0"/>
            </a:endParaRPr>
          </a:p>
          <a:p>
            <a:pPr lvl="1">
              <a:buClr>
                <a:srgbClr val="00B050"/>
              </a:buClr>
              <a:buFont typeface="Wingdings" panose="05000000000000000000" pitchFamily="2" charset="2"/>
              <a:buChar char="n"/>
            </a:pPr>
            <a:r>
              <a:rPr lang="en-US" altLang="ja-JP" sz="2000" noProof="1" smtClean="0">
                <a:latin typeface="Times New Roman" panose="02020603050405020304" charset="0"/>
                <a:cs typeface="Times New Roman" panose="02020603050405020304" charset="0"/>
              </a:rPr>
              <a:t> Word processing, spreadsheets, computer graphics</a:t>
            </a:r>
            <a:endParaRPr lang="en-US" altLang="ja-JP" sz="2000" noProof="1" smtClean="0">
              <a:latin typeface="Times New Roman" panose="02020603050405020304" charset="0"/>
              <a:cs typeface="Times New Roman" panose="02020603050405020304" charset="0"/>
            </a:endParaRPr>
          </a:p>
          <a:p>
            <a:pPr lvl="1">
              <a:buClr>
                <a:srgbClr val="00B050"/>
              </a:buClr>
              <a:buFont typeface="Wingdings" panose="05000000000000000000" pitchFamily="2" charset="2"/>
              <a:buChar char="n"/>
            </a:pPr>
            <a:r>
              <a:rPr lang="en-US" altLang="ja-JP" sz="2000" noProof="1" smtClean="0">
                <a:latin typeface="Times New Roman" panose="02020603050405020304" charset="0"/>
                <a:cs typeface="Times New Roman" panose="02020603050405020304" charset="0"/>
              </a:rPr>
              <a:t> Multimedia, entertainment, database management</a:t>
            </a:r>
            <a:endParaRPr lang="en-US" altLang="ja-JP" sz="2000" noProof="1" smtClean="0">
              <a:latin typeface="Times New Roman" panose="02020603050405020304" charset="0"/>
              <a:cs typeface="Times New Roman" panose="02020603050405020304" charset="0"/>
            </a:endParaRPr>
          </a:p>
          <a:p>
            <a:pPr>
              <a:buClr>
                <a:srgbClr val="00B050"/>
              </a:buClr>
              <a:buFont typeface="Wingdings" panose="05000000000000000000" pitchFamily="2" charset="2"/>
              <a:buChar char="n"/>
            </a:pPr>
            <a:r>
              <a:rPr lang="en-US" altLang="ja-JP" sz="1780" noProof="1" smtClean="0">
                <a:latin typeface="Times New Roman" panose="02020603050405020304" charset="0"/>
                <a:cs typeface="Times New Roman" panose="02020603050405020304" charset="0"/>
              </a:rPr>
              <a:t> </a:t>
            </a:r>
            <a:r>
              <a:rPr lang="en-US" altLang="ja-JP" noProof="1" smtClean="0">
                <a:latin typeface="Times New Roman" panose="02020603050405020304" charset="0"/>
                <a:cs typeface="Times New Roman" panose="02020603050405020304" charset="0"/>
              </a:rPr>
              <a:t>Web-applications</a:t>
            </a:r>
            <a:endParaRPr lang="en-US" altLang="ja-JP" noProof="1" smtClean="0">
              <a:latin typeface="Times New Roman" panose="02020603050405020304" charset="0"/>
              <a:cs typeface="Times New Roman" panose="02020603050405020304" charset="0"/>
            </a:endParaRPr>
          </a:p>
          <a:p>
            <a:pPr lvl="1">
              <a:buClr>
                <a:srgbClr val="00B050"/>
              </a:buClr>
              <a:buFont typeface="Wingdings" panose="05000000000000000000" pitchFamily="2" charset="2"/>
              <a:buChar char="n"/>
            </a:pPr>
            <a:r>
              <a:rPr lang="en-US" altLang="ja-JP" sz="1420" noProof="1" smtClean="0">
                <a:latin typeface="Times New Roman" panose="02020603050405020304" charset="0"/>
                <a:cs typeface="Times New Roman" panose="02020603050405020304" charset="0"/>
              </a:rPr>
              <a:t> </a:t>
            </a:r>
            <a:r>
              <a:rPr lang="en-US" altLang="ja-JP" sz="2000" noProof="1" smtClean="0">
                <a:latin typeface="Times New Roman" panose="02020603050405020304" charset="0"/>
                <a:cs typeface="Times New Roman" panose="02020603050405020304" charset="0"/>
              </a:rPr>
              <a:t>E-commerce, B2B, B2P, Blog, Twitter</a:t>
            </a:r>
            <a:endParaRPr lang="en-US" altLang="ja-JP" sz="2000" noProof="1" smtClean="0">
              <a:latin typeface="Times New Roman" panose="02020603050405020304" charset="0"/>
              <a:cs typeface="Times New Roman" panose="02020603050405020304" charset="0"/>
            </a:endParaRPr>
          </a:p>
          <a:p>
            <a:pPr>
              <a:buClr>
                <a:srgbClr val="00B050"/>
              </a:buClr>
              <a:buFont typeface="Wingdings" panose="05000000000000000000" pitchFamily="2" charset="2"/>
              <a:buChar char="n"/>
            </a:pPr>
            <a:r>
              <a:rPr lang="en-US" altLang="ja-JP" sz="1780" noProof="1" smtClean="0">
                <a:latin typeface="Times New Roman" panose="02020603050405020304" charset="0"/>
                <a:cs typeface="Times New Roman" panose="02020603050405020304" charset="0"/>
              </a:rPr>
              <a:t> </a:t>
            </a:r>
            <a:r>
              <a:rPr lang="en-US" altLang="ja-JP" noProof="1" smtClean="0">
                <a:latin typeface="Times New Roman" panose="02020603050405020304" charset="0"/>
                <a:cs typeface="Times New Roman" panose="02020603050405020304" charset="0"/>
              </a:rPr>
              <a:t>AI Software</a:t>
            </a:r>
            <a:endParaRPr lang="en-US" altLang="ja-JP" noProof="1" smtClean="0">
              <a:latin typeface="Times New Roman" panose="02020603050405020304" charset="0"/>
              <a:cs typeface="Times New Roman" panose="02020603050405020304" charset="0"/>
            </a:endParaRPr>
          </a:p>
          <a:p>
            <a:pPr lvl="1">
              <a:buClr>
                <a:srgbClr val="00B050"/>
              </a:buClr>
              <a:buFont typeface="Wingdings" panose="05000000000000000000" pitchFamily="2" charset="2"/>
              <a:buChar char="n"/>
            </a:pPr>
            <a:r>
              <a:rPr lang="en-US" altLang="ja-JP" sz="2000" noProof="1" smtClean="0">
                <a:latin typeface="Times New Roman" panose="02020603050405020304" charset="0"/>
                <a:cs typeface="Times New Roman" panose="02020603050405020304" charset="0"/>
              </a:rPr>
              <a:t> expert system, artificial neural networks, theorem proving, game playing, etc. </a:t>
            </a:r>
            <a:endParaRPr lang="en-US" altLang="ja-JP" sz="2000" noProof="1" smtClean="0">
              <a:latin typeface="Times New Roman" panose="02020603050405020304" charset="0"/>
              <a:cs typeface="Times New Roman" panose="02020603050405020304" charset="0"/>
            </a:endParaRPr>
          </a:p>
          <a:p>
            <a:pPr lvl="1">
              <a:buClr>
                <a:schemeClr val="folHlink"/>
              </a:buClr>
              <a:buFont typeface="Wingdings" panose="05000000000000000000" pitchFamily="2" charset="2"/>
              <a:buChar char="n"/>
            </a:pPr>
            <a:endParaRPr lang="en-US" altLang="ja-JP" sz="2000" noProof="1" smtClean="0">
              <a:latin typeface="Times New Roman" panose="02020603050405020304" charset="0"/>
              <a:cs typeface="Times New Roman" panose="02020603050405020304" charset="0"/>
            </a:endParaRPr>
          </a:p>
          <a:p>
            <a:endParaRPr lang="zh-CN" altLang="en-US" dirty="0">
              <a:latin typeface="Times New Roman" panose="02020603050405020304" charset="0"/>
              <a:cs typeface="Times New Roman" panose="02020603050405020304" charset="0"/>
            </a:endParaRPr>
          </a:p>
        </p:txBody>
      </p:sp>
      <p:sp>
        <p:nvSpPr>
          <p:cNvPr id="4" name="标题 956417"/>
          <p:cNvSpPr>
            <a:spLocks noGrp="1" noChangeArrowheads="1"/>
          </p:cNvSpPr>
          <p:nvPr>
            <p:ph type="title"/>
          </p:nvPr>
        </p:nvSpPr>
        <p:spPr>
          <a:xfrm>
            <a:off x="381000" y="228600"/>
            <a:ext cx="8229600" cy="914400"/>
          </a:xfrm>
        </p:spPr>
        <p:txBody>
          <a:bodyPr/>
          <a:lstStyle/>
          <a:p>
            <a:r>
              <a:rPr lang="en-US" altLang="zh-CN" i="1" dirty="0" smtClean="0">
                <a:effectLst>
                  <a:outerShdw blurRad="38100" dist="38100" dir="2700000" algn="tl">
                    <a:srgbClr val="000000">
                      <a:alpha val="43137"/>
                    </a:srgbClr>
                  </a:outerShdw>
                </a:effectLst>
                <a:ea typeface="宋体" panose="02010600030101010101" pitchFamily="2" charset="-122"/>
              </a:rPr>
              <a:t>Software </a:t>
            </a:r>
            <a:r>
              <a:rPr lang="en-US" altLang="ja-JP" i="1" noProof="1">
                <a:effectLst>
                  <a:outerShdw blurRad="38100" dist="38100" dir="2700000" algn="tl">
                    <a:srgbClr val="000000">
                      <a:alpha val="43137"/>
                    </a:srgbClr>
                  </a:outerShdw>
                </a:effectLst>
                <a:ea typeface="宋体" panose="02010600030101010101" pitchFamily="2" charset="-122"/>
              </a:rPr>
              <a:t>Categories</a:t>
            </a:r>
            <a:endParaRPr lang="en-US" altLang="ja-JP" i="1" noProof="1">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985089"/>
          <p:cNvSpPr>
            <a:spLocks noGrp="1" noChangeArrowheads="1"/>
          </p:cNvSpPr>
          <p:nvPr>
            <p:ph type="title"/>
          </p:nvPr>
        </p:nvSpPr>
        <p:spPr>
          <a:xfrm>
            <a:off x="395536" y="332656"/>
            <a:ext cx="8712968" cy="1143000"/>
          </a:xfrm>
        </p:spPr>
        <p:txBody>
          <a:bodyPr/>
          <a:lstStyle/>
          <a:p>
            <a:r>
              <a:rPr lang="en-US" altLang="zh-CN" sz="2800" i="1" dirty="0" smtClean="0">
                <a:effectLst>
                  <a:outerShdw blurRad="38100" dist="38100" dir="2700000" algn="tl">
                    <a:srgbClr val="000000">
                      <a:alpha val="43137"/>
                    </a:srgbClr>
                  </a:outerShdw>
                </a:effectLst>
              </a:rPr>
              <a:t>The Law of Unintended Consequence</a:t>
            </a:r>
            <a:r>
              <a:rPr lang="zh-CN" altLang="en-US" sz="2800" i="1" dirty="0" smtClean="0">
                <a:effectLst>
                  <a:outerShdw blurRad="38100" dist="38100" dir="2700000" algn="tl">
                    <a:srgbClr val="000000">
                      <a:alpha val="43137"/>
                    </a:srgbClr>
                  </a:outerShdw>
                </a:effectLst>
              </a:rPr>
              <a:t>（非故意结果）</a:t>
            </a:r>
            <a:endParaRPr lang="zh-CN" altLang="en-US" sz="2800" i="1" dirty="0" smtClean="0">
              <a:effectLst>
                <a:outerShdw blurRad="38100" dist="38100" dir="2700000" algn="tl">
                  <a:srgbClr val="000000">
                    <a:alpha val="43137"/>
                  </a:srgbClr>
                </a:outerShdw>
              </a:effectLst>
            </a:endParaRPr>
          </a:p>
        </p:txBody>
      </p:sp>
      <p:sp>
        <p:nvSpPr>
          <p:cNvPr id="6146" name="文本占位符 985090"/>
          <p:cNvSpPr>
            <a:spLocks noGrp="1" noChangeArrowheads="1"/>
          </p:cNvSpPr>
          <p:nvPr>
            <p:ph type="body" idx="1"/>
          </p:nvPr>
        </p:nvSpPr>
        <p:spPr>
          <a:xfrm>
            <a:off x="1043608" y="1772816"/>
            <a:ext cx="7543800" cy="4800600"/>
          </a:xfrm>
        </p:spPr>
        <p:txBody>
          <a:bodyPr/>
          <a:lstStyle/>
          <a:p>
            <a:pPr>
              <a:lnSpc>
                <a:spcPct val="80000"/>
              </a:lnSpc>
            </a:pPr>
            <a:r>
              <a:rPr lang="zh-CN" altLang="en-US" sz="2800" dirty="0" smtClean="0"/>
              <a:t> </a:t>
            </a:r>
            <a:r>
              <a:rPr lang="en-US" altLang="zh-CN" sz="2800" dirty="0" smtClean="0"/>
              <a:t>Computer software can have profound and unexpected effects on:</a:t>
            </a:r>
            <a:endParaRPr lang="en-US" altLang="zh-CN" sz="2800" dirty="0" smtClean="0"/>
          </a:p>
          <a:p>
            <a:pPr lvl="1">
              <a:lnSpc>
                <a:spcPct val="80000"/>
              </a:lnSpc>
            </a:pPr>
            <a:r>
              <a:rPr lang="en-US" altLang="zh-CN" sz="2400" dirty="0" smtClean="0"/>
              <a:t> Science</a:t>
            </a:r>
            <a:endParaRPr lang="en-US" altLang="zh-CN" sz="2400" dirty="0" smtClean="0"/>
          </a:p>
          <a:p>
            <a:pPr lvl="1">
              <a:lnSpc>
                <a:spcPct val="80000"/>
              </a:lnSpc>
            </a:pPr>
            <a:r>
              <a:rPr lang="en-US" altLang="zh-CN" sz="2400" dirty="0" smtClean="0"/>
              <a:t> Business</a:t>
            </a:r>
            <a:endParaRPr lang="en-US" altLang="zh-CN" sz="2400" dirty="0" smtClean="0"/>
          </a:p>
          <a:p>
            <a:pPr lvl="1">
              <a:lnSpc>
                <a:spcPct val="80000"/>
              </a:lnSpc>
            </a:pPr>
            <a:r>
              <a:rPr lang="en-US" altLang="zh-CN" sz="2400" dirty="0" smtClean="0"/>
              <a:t> Engineering</a:t>
            </a:r>
            <a:endParaRPr lang="en-US" altLang="zh-CN" sz="2400" dirty="0" smtClean="0"/>
          </a:p>
          <a:p>
            <a:pPr lvl="1">
              <a:lnSpc>
                <a:spcPct val="80000"/>
              </a:lnSpc>
            </a:pPr>
            <a:r>
              <a:rPr lang="en-US" altLang="zh-CN" sz="2400" dirty="0" smtClean="0"/>
              <a:t> Commercial</a:t>
            </a:r>
            <a:endParaRPr lang="en-US" altLang="zh-CN" sz="2400" dirty="0" smtClean="0"/>
          </a:p>
          <a:p>
            <a:pPr lvl="1">
              <a:lnSpc>
                <a:spcPct val="80000"/>
              </a:lnSpc>
            </a:pPr>
            <a:r>
              <a:rPr lang="en-US" altLang="zh-CN" sz="2400" dirty="0" smtClean="0"/>
              <a:t> People, and</a:t>
            </a:r>
            <a:endParaRPr lang="en-US" altLang="zh-CN" sz="2400" dirty="0" smtClean="0"/>
          </a:p>
          <a:p>
            <a:pPr lvl="1">
              <a:lnSpc>
                <a:spcPct val="80000"/>
              </a:lnSpc>
            </a:pPr>
            <a:r>
              <a:rPr lang="en-US" altLang="zh-CN" sz="2400" dirty="0" smtClean="0"/>
              <a:t> Culture</a:t>
            </a:r>
            <a:endParaRPr lang="en-US" altLang="zh-CN" sz="2400" dirty="0" smtClean="0"/>
          </a:p>
          <a:p>
            <a:pPr lvl="1" algn="ctr">
              <a:lnSpc>
                <a:spcPct val="80000"/>
              </a:lnSpc>
              <a:buFont typeface="Wingdings" panose="05000000000000000000" pitchFamily="2" charset="2"/>
              <a:buNone/>
            </a:pPr>
            <a:r>
              <a:rPr lang="en-US" altLang="zh-CN" sz="2400" b="1" i="1" u="sng" dirty="0" smtClean="0">
                <a:solidFill>
                  <a:srgbClr val="FF6699"/>
                </a:solidFill>
              </a:rPr>
              <a:t>None could have foreseen!</a:t>
            </a:r>
            <a:endParaRPr lang="en-US" altLang="zh-CN" sz="2400" b="1" i="1" u="sng" dirty="0" smtClean="0">
              <a:solidFill>
                <a:srgbClr val="FF6699"/>
              </a:solidFill>
            </a:endParaRPr>
          </a:p>
        </p:txBody>
      </p:sp>
      <p:pic>
        <p:nvPicPr>
          <p:cNvPr id="6147" name="图片 985091" descr="MP900215994[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52120" y="2636912"/>
            <a:ext cx="2501900" cy="189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灯片编号占位符 1"/>
          <p:cNvSpPr>
            <a:spLocks noGrp="1" noChangeArrowheads="1"/>
          </p:cNvSpPr>
          <p:nvPr>
            <p:ph type="sldNum" sz="quarter" idx="12"/>
          </p:nvPr>
        </p:nvSpPr>
        <p:spPr bwMode="auto">
          <a:xfrm>
            <a:off x="8077200" y="7204571"/>
            <a:ext cx="457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179DC70-3941-4782-B757-AA5BF0D2198B}" type="slidenum">
              <a:rPr lang="zh-CN" altLang="en-US"/>
            </a:fld>
            <a:endParaRPr lang="zh-CN" altLang="en-US"/>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6800" y="1196752"/>
            <a:ext cx="7543800" cy="4800600"/>
          </a:xfrm>
        </p:spPr>
        <p:txBody>
          <a:bodyPr/>
          <a:lstStyle/>
          <a:p>
            <a:pPr>
              <a:buClr>
                <a:srgbClr val="00B050"/>
              </a:buClr>
              <a:buFont typeface="Wingdings" panose="05000000000000000000" pitchFamily="2" charset="2"/>
              <a:buChar char="n"/>
            </a:pPr>
            <a:r>
              <a:rPr lang="en-US" altLang="ja-JP" noProof="1" smtClean="0">
                <a:latin typeface="Times New Roman" panose="02020603050405020304" charset="0"/>
                <a:cs typeface="Times New Roman" panose="02020603050405020304" charset="0"/>
              </a:rPr>
              <a:t> Ubiquitous computing: wireless networking</a:t>
            </a:r>
            <a:endParaRPr lang="en-US" altLang="ja-JP" noProof="1" smtClean="0">
              <a:latin typeface="Times New Roman" panose="02020603050405020304" charset="0"/>
              <a:cs typeface="Times New Roman" panose="02020603050405020304" charset="0"/>
            </a:endParaRPr>
          </a:p>
          <a:p>
            <a:pPr lvl="1">
              <a:buClr>
                <a:srgbClr val="00B050"/>
              </a:buClr>
              <a:buFont typeface="Wingdings" panose="05000000000000000000" pitchFamily="2" charset="2"/>
              <a:buChar char="n"/>
            </a:pPr>
            <a:r>
              <a:rPr lang="en-US" altLang="ja-JP" sz="2000" noProof="1" smtClean="0">
                <a:latin typeface="Times New Roman" panose="02020603050405020304" charset="0"/>
                <a:cs typeface="Times New Roman" panose="02020603050405020304" charset="0"/>
              </a:rPr>
              <a:t> 3G or Wi-Fi oriented computing</a:t>
            </a:r>
            <a:endParaRPr lang="en-US" altLang="ja-JP" sz="2000" noProof="1" smtClean="0">
              <a:latin typeface="Times New Roman" panose="02020603050405020304" charset="0"/>
              <a:cs typeface="Times New Roman" panose="02020603050405020304" charset="0"/>
            </a:endParaRPr>
          </a:p>
          <a:p>
            <a:pPr lvl="1">
              <a:buClr>
                <a:srgbClr val="00B050"/>
              </a:buClr>
              <a:buFont typeface="Wingdings" panose="05000000000000000000" pitchFamily="2" charset="2"/>
              <a:buChar char="n"/>
            </a:pPr>
            <a:endParaRPr lang="en-US" altLang="ja-JP" sz="1420" noProof="1" smtClean="0">
              <a:latin typeface="Times New Roman" panose="02020603050405020304" charset="0"/>
              <a:cs typeface="Times New Roman" panose="02020603050405020304" charset="0"/>
            </a:endParaRPr>
          </a:p>
          <a:p>
            <a:pPr lvl="1">
              <a:buClr>
                <a:srgbClr val="00B050"/>
              </a:buClr>
              <a:buFont typeface="Wingdings" panose="05000000000000000000" pitchFamily="2" charset="2"/>
              <a:buChar char="n"/>
            </a:pPr>
            <a:endParaRPr lang="en-US" altLang="ja-JP" sz="1420" noProof="1" smtClean="0">
              <a:latin typeface="Times New Roman" panose="02020603050405020304" charset="0"/>
              <a:cs typeface="Times New Roman" panose="02020603050405020304" charset="0"/>
            </a:endParaRPr>
          </a:p>
          <a:p>
            <a:pPr lvl="1">
              <a:buClr>
                <a:srgbClr val="00B050"/>
              </a:buClr>
              <a:buFont typeface="Wingdings" panose="05000000000000000000" pitchFamily="2" charset="2"/>
              <a:buChar char="n"/>
            </a:pPr>
            <a:endParaRPr lang="en-US" altLang="ja-JP" sz="1420" noProof="1" smtClean="0">
              <a:latin typeface="Times New Roman" panose="02020603050405020304" charset="0"/>
              <a:cs typeface="Times New Roman" panose="02020603050405020304" charset="0"/>
            </a:endParaRPr>
          </a:p>
          <a:p>
            <a:pPr>
              <a:buClr>
                <a:srgbClr val="00B050"/>
              </a:buClr>
              <a:buFont typeface="Wingdings" panose="05000000000000000000" pitchFamily="2" charset="2"/>
              <a:buChar char="n"/>
            </a:pPr>
            <a:r>
              <a:rPr lang="en-US" altLang="ja-JP" noProof="1" smtClean="0">
                <a:latin typeface="Times New Roman" panose="02020603050405020304" charset="0"/>
                <a:cs typeface="Times New Roman" panose="02020603050405020304" charset="0"/>
              </a:rPr>
              <a:t> Netsourcing</a:t>
            </a:r>
            <a:endParaRPr lang="en-US" altLang="ja-JP" noProof="1" smtClean="0">
              <a:latin typeface="Times New Roman" panose="02020603050405020304" charset="0"/>
              <a:cs typeface="Times New Roman" panose="02020603050405020304" charset="0"/>
            </a:endParaRPr>
          </a:p>
          <a:p>
            <a:pPr lvl="1">
              <a:buClr>
                <a:srgbClr val="00B050"/>
              </a:buClr>
              <a:buFont typeface="Wingdings" panose="05000000000000000000" pitchFamily="2" charset="2"/>
              <a:buChar char="n"/>
            </a:pPr>
            <a:r>
              <a:rPr lang="en-US" altLang="ja-JP" sz="2000" noProof="1" smtClean="0">
                <a:latin typeface="Times New Roman" panose="02020603050405020304" charset="0"/>
                <a:cs typeface="Times New Roman" panose="02020603050405020304" charset="0"/>
              </a:rPr>
              <a:t> Web as a computing engine</a:t>
            </a:r>
            <a:endParaRPr lang="en-US" altLang="ja-JP" sz="2000" noProof="1" smtClean="0">
              <a:latin typeface="Times New Roman" panose="02020603050405020304" charset="0"/>
              <a:cs typeface="Times New Roman" panose="02020603050405020304" charset="0"/>
            </a:endParaRPr>
          </a:p>
          <a:p>
            <a:pPr lvl="1">
              <a:buClr>
                <a:srgbClr val="00B050"/>
              </a:buClr>
              <a:buFont typeface="Wingdings" panose="05000000000000000000" pitchFamily="2" charset="2"/>
              <a:buChar char="n"/>
            </a:pPr>
            <a:endParaRPr lang="en-US" altLang="ja-JP" sz="1420" noProof="1" smtClean="0">
              <a:latin typeface="Times New Roman" panose="02020603050405020304" charset="0"/>
              <a:cs typeface="Times New Roman" panose="02020603050405020304" charset="0"/>
            </a:endParaRPr>
          </a:p>
          <a:p>
            <a:pPr lvl="1">
              <a:buClr>
                <a:srgbClr val="00B050"/>
              </a:buClr>
              <a:buFont typeface="Wingdings" panose="05000000000000000000" pitchFamily="2" charset="2"/>
              <a:buChar char="n"/>
            </a:pPr>
            <a:endParaRPr lang="en-US" altLang="ja-JP" sz="1420" noProof="1" smtClean="0">
              <a:latin typeface="Times New Roman" panose="02020603050405020304" charset="0"/>
              <a:cs typeface="Times New Roman" panose="02020603050405020304" charset="0"/>
            </a:endParaRPr>
          </a:p>
          <a:p>
            <a:pPr>
              <a:buClr>
                <a:srgbClr val="00B050"/>
              </a:buClr>
              <a:buFont typeface="Wingdings" panose="05000000000000000000" pitchFamily="2" charset="2"/>
              <a:buChar char="n"/>
            </a:pPr>
            <a:r>
              <a:rPr lang="en-US" altLang="ja-JP" sz="1780" noProof="1" smtClean="0">
                <a:latin typeface="Times New Roman" panose="02020603050405020304" charset="0"/>
                <a:cs typeface="Times New Roman" panose="02020603050405020304" charset="0"/>
              </a:rPr>
              <a:t> </a:t>
            </a:r>
            <a:r>
              <a:rPr lang="en-US" altLang="ja-JP" noProof="1" smtClean="0">
                <a:latin typeface="Times New Roman" panose="02020603050405020304" charset="0"/>
                <a:cs typeface="Times New Roman" panose="02020603050405020304" charset="0"/>
              </a:rPr>
              <a:t>Open source</a:t>
            </a:r>
            <a:endParaRPr lang="en-US" altLang="ja-JP" noProof="1" smtClean="0">
              <a:latin typeface="Times New Roman" panose="02020603050405020304" charset="0"/>
              <a:cs typeface="Times New Roman" panose="02020603050405020304" charset="0"/>
            </a:endParaRPr>
          </a:p>
          <a:p>
            <a:pPr lvl="1">
              <a:buClr>
                <a:srgbClr val="00B050"/>
              </a:buClr>
              <a:buFont typeface="Wingdings" panose="05000000000000000000" pitchFamily="2" charset="2"/>
              <a:buChar char="n"/>
            </a:pPr>
            <a:r>
              <a:rPr lang="en-US" altLang="ja-JP" sz="2000" noProof="1" smtClean="0">
                <a:latin typeface="Times New Roman" panose="02020603050405020304" charset="0"/>
                <a:cs typeface="Times New Roman" panose="02020603050405020304" charset="0"/>
              </a:rPr>
              <a:t> “Free” source code open to the computing community</a:t>
            </a:r>
            <a:endParaRPr lang="en-US" altLang="ja-JP" sz="2000" noProof="1" smtClean="0">
              <a:latin typeface="Times New Roman" panose="02020603050405020304" charset="0"/>
              <a:cs typeface="Times New Roman" panose="02020603050405020304" charset="0"/>
            </a:endParaRPr>
          </a:p>
          <a:p>
            <a:pPr lvl="1">
              <a:buClr>
                <a:schemeClr val="folHlink"/>
              </a:buClr>
              <a:buFont typeface="Wingdings" panose="05000000000000000000" pitchFamily="2" charset="2"/>
              <a:buNone/>
            </a:pPr>
            <a:endParaRPr lang="en-US" altLang="ja-JP" sz="1420" noProof="1" smtClean="0">
              <a:latin typeface="Times New Roman" panose="02020603050405020304" charset="0"/>
              <a:cs typeface="Times New Roman" panose="02020603050405020304" charset="0"/>
            </a:endParaRPr>
          </a:p>
          <a:p>
            <a:pPr>
              <a:buClr>
                <a:schemeClr val="folHlink"/>
              </a:buClr>
              <a:buFont typeface="Wingdings" panose="05000000000000000000" pitchFamily="2" charset="2"/>
              <a:buNone/>
            </a:pPr>
            <a:endParaRPr lang="en-US" altLang="ja-JP" sz="1780" noProof="1" smtClean="0">
              <a:latin typeface="Times New Roman" panose="02020603050405020304" charset="0"/>
              <a:cs typeface="Times New Roman" panose="02020603050405020304" charset="0"/>
            </a:endParaRPr>
          </a:p>
          <a:p>
            <a:pPr>
              <a:buClr>
                <a:schemeClr val="folHlink"/>
              </a:buClr>
              <a:buFont typeface="Wingdings" panose="05000000000000000000" pitchFamily="2" charset="2"/>
              <a:buNone/>
            </a:pPr>
            <a:r>
              <a:rPr lang="en-US" altLang="ja-JP" sz="1780" noProof="1" smtClean="0">
                <a:latin typeface="Times New Roman" panose="02020603050405020304" charset="0"/>
                <a:cs typeface="Times New Roman" panose="02020603050405020304" charset="0"/>
              </a:rPr>
              <a:t>Furthermore</a:t>
            </a:r>
            <a:r>
              <a:rPr lang="en-US" altLang="ja-JP" sz="1420" noProof="1" smtClean="0">
                <a:latin typeface="Times New Roman" panose="02020603050405020304" charset="0"/>
                <a:cs typeface="Times New Roman" panose="02020603050405020304" charset="0"/>
              </a:rPr>
              <a:t> …</a:t>
            </a:r>
            <a:endParaRPr lang="en-US" altLang="ja-JP" sz="1420" noProof="1" smtClean="0">
              <a:latin typeface="Times New Roman" panose="02020603050405020304" charset="0"/>
              <a:cs typeface="Times New Roman" panose="02020603050405020304" charset="0"/>
            </a:endParaRPr>
          </a:p>
          <a:p>
            <a:pPr lvl="1">
              <a:buClr>
                <a:schemeClr val="folHlink"/>
              </a:buClr>
              <a:buFont typeface="Wingdings" panose="05000000000000000000" pitchFamily="2" charset="2"/>
              <a:buChar char="n"/>
            </a:pPr>
            <a:endParaRPr lang="en-US" altLang="ja-JP" sz="2000" noProof="1" smtClean="0">
              <a:latin typeface="Times New Roman" panose="02020603050405020304" charset="0"/>
              <a:cs typeface="Times New Roman" panose="02020603050405020304" charset="0"/>
            </a:endParaRPr>
          </a:p>
          <a:p>
            <a:endParaRPr lang="zh-CN" altLang="en-US" dirty="0">
              <a:latin typeface="Times New Roman" panose="02020603050405020304" charset="0"/>
              <a:cs typeface="Times New Roman" panose="02020603050405020304" charset="0"/>
            </a:endParaRPr>
          </a:p>
        </p:txBody>
      </p:sp>
      <p:sp>
        <p:nvSpPr>
          <p:cNvPr id="4" name="标题 956417"/>
          <p:cNvSpPr>
            <a:spLocks noGrp="1" noChangeArrowheads="1"/>
          </p:cNvSpPr>
          <p:nvPr>
            <p:ph type="title"/>
          </p:nvPr>
        </p:nvSpPr>
        <p:spPr>
          <a:xfrm>
            <a:off x="381000" y="228600"/>
            <a:ext cx="8229600" cy="914400"/>
          </a:xfrm>
        </p:spPr>
        <p:txBody>
          <a:bodyPr/>
          <a:lstStyle/>
          <a:p>
            <a:r>
              <a:rPr lang="en-US" altLang="zh-CN" i="1" dirty="0" smtClean="0">
                <a:effectLst>
                  <a:outerShdw blurRad="38100" dist="38100" dir="2700000" algn="tl">
                    <a:srgbClr val="000000">
                      <a:alpha val="43137"/>
                    </a:srgbClr>
                  </a:outerShdw>
                </a:effectLst>
                <a:ea typeface="宋体" panose="02010600030101010101" pitchFamily="2" charset="-122"/>
              </a:rPr>
              <a:t>Software New </a:t>
            </a:r>
            <a:r>
              <a:rPr lang="en-US" altLang="ja-JP" i="1" noProof="1" smtClean="0">
                <a:effectLst>
                  <a:outerShdw blurRad="38100" dist="38100" dir="2700000" algn="tl">
                    <a:srgbClr val="000000">
                      <a:alpha val="43137"/>
                    </a:srgbClr>
                  </a:outerShdw>
                </a:effectLst>
                <a:ea typeface="宋体" panose="02010600030101010101" pitchFamily="2" charset="-122"/>
              </a:rPr>
              <a:t>Categories</a:t>
            </a:r>
            <a:endParaRPr lang="en-US" altLang="ja-JP" i="1" noProof="1">
              <a:effectLst>
                <a:outerShdw blurRad="38100" dist="38100" dir="2700000" algn="tl">
                  <a:srgbClr val="000000">
                    <a:alpha val="43137"/>
                  </a:srgbClr>
                </a:outerShdw>
              </a:effectLst>
              <a:ea typeface="宋体" panose="02010600030101010101" pitchFamily="2" charset="-122"/>
            </a:endParaRPr>
          </a:p>
        </p:txBody>
      </p:sp>
      <p:pic>
        <p:nvPicPr>
          <p:cNvPr id="5" name="Picture 13" descr="i_bb_v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08104" y="1971811"/>
            <a:ext cx="903313" cy="95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4" descr="i_bb_v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723" y="1732428"/>
            <a:ext cx="940543" cy="126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Torino 2006">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3314144"/>
            <a:ext cx="1895946" cy="955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2" descr="[image of the Head of a GNU]">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53881" y="5013176"/>
            <a:ext cx="646113" cy="68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sndAc>
      <p:stSnd>
        <p:snd r:embed="rId7" name="projctor.wav"/>
      </p:stSnd>
    </p:sndAc>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6800" y="1196752"/>
            <a:ext cx="7543800" cy="4800600"/>
          </a:xfrm>
        </p:spPr>
        <p:txBody>
          <a:bodyPr/>
          <a:lstStyle/>
          <a:p>
            <a:pPr>
              <a:buClr>
                <a:srgbClr val="00B050"/>
              </a:buClr>
              <a:buFont typeface="Wingdings" panose="05000000000000000000" pitchFamily="2" charset="2"/>
              <a:buChar char="n"/>
            </a:pPr>
            <a:r>
              <a:rPr lang="en-US" altLang="ja-JP" noProof="1" smtClean="0">
                <a:latin typeface="Arial" panose="020B0604020202020204" pitchFamily="34" charset="0"/>
                <a:cs typeface="+mn-ea"/>
              </a:rPr>
              <a:t>Data Mining</a:t>
            </a:r>
            <a:endParaRPr lang="en-US" altLang="ja-JP" noProof="1" smtClean="0">
              <a:latin typeface="Arial" panose="020B0604020202020204" pitchFamily="34" charset="0"/>
            </a:endParaRPr>
          </a:p>
          <a:p>
            <a:pPr>
              <a:buClr>
                <a:srgbClr val="00B050"/>
              </a:buClr>
              <a:buFont typeface="Wingdings" panose="05000000000000000000" pitchFamily="2" charset="2"/>
              <a:buChar char="n"/>
            </a:pPr>
            <a:endParaRPr lang="en-US" altLang="ja-JP" noProof="1" smtClean="0">
              <a:latin typeface="Arial" panose="020B0604020202020204" pitchFamily="34" charset="0"/>
            </a:endParaRPr>
          </a:p>
          <a:p>
            <a:pPr>
              <a:buClr>
                <a:srgbClr val="00B050"/>
              </a:buClr>
              <a:buFont typeface="Wingdings" panose="05000000000000000000" pitchFamily="2" charset="2"/>
              <a:buChar char="n"/>
            </a:pPr>
            <a:endParaRPr lang="en-US" altLang="ja-JP" noProof="1" smtClean="0">
              <a:latin typeface="Arial" panose="020B0604020202020204" pitchFamily="34" charset="0"/>
            </a:endParaRPr>
          </a:p>
          <a:p>
            <a:pPr>
              <a:buClr>
                <a:srgbClr val="00B050"/>
              </a:buClr>
              <a:buFont typeface="Wingdings" panose="05000000000000000000" pitchFamily="2" charset="2"/>
              <a:buChar char="n"/>
            </a:pPr>
            <a:r>
              <a:rPr lang="en-US" altLang="ja-JP" noProof="1" smtClean="0">
                <a:latin typeface="Arial" panose="020B0604020202020204" pitchFamily="34" charset="0"/>
                <a:cs typeface="+mn-ea"/>
              </a:rPr>
              <a:t>Cloud Computing </a:t>
            </a:r>
            <a:endParaRPr lang="en-US" altLang="ja-JP" noProof="1" smtClean="0">
              <a:latin typeface="Arial" panose="020B0604020202020204" pitchFamily="34" charset="0"/>
            </a:endParaRPr>
          </a:p>
          <a:p>
            <a:pPr>
              <a:buClr>
                <a:srgbClr val="00B050"/>
              </a:buClr>
              <a:buFont typeface="Wingdings" panose="05000000000000000000" pitchFamily="2" charset="2"/>
              <a:buChar char="n"/>
            </a:pPr>
            <a:endParaRPr lang="en-US" altLang="ja-JP" noProof="1" smtClean="0">
              <a:latin typeface="Arial" panose="020B0604020202020204" pitchFamily="34" charset="0"/>
            </a:endParaRPr>
          </a:p>
          <a:p>
            <a:pPr>
              <a:buClr>
                <a:srgbClr val="00B050"/>
              </a:buClr>
              <a:buFont typeface="Wingdings" panose="05000000000000000000" pitchFamily="2" charset="2"/>
              <a:buChar char="n"/>
            </a:pPr>
            <a:endParaRPr lang="en-US" altLang="ja-JP" noProof="1" smtClean="0">
              <a:latin typeface="Arial" panose="020B0604020202020204" pitchFamily="34" charset="0"/>
            </a:endParaRPr>
          </a:p>
          <a:p>
            <a:pPr>
              <a:buClr>
                <a:srgbClr val="00B050"/>
              </a:buClr>
              <a:buFont typeface="Wingdings" panose="05000000000000000000" pitchFamily="2" charset="2"/>
              <a:buChar char="n"/>
            </a:pPr>
            <a:r>
              <a:rPr lang="en-US" altLang="ja-JP" noProof="1" smtClean="0">
                <a:latin typeface="Arial" panose="020B0604020202020204" pitchFamily="34" charset="0"/>
                <a:cs typeface="+mn-ea"/>
              </a:rPr>
              <a:t>Software for nanotechnologies</a:t>
            </a:r>
            <a:endParaRPr lang="en-US" altLang="ja-JP" noProof="1" smtClean="0">
              <a:latin typeface="Arial" panose="020B0604020202020204" pitchFamily="34" charset="0"/>
            </a:endParaRPr>
          </a:p>
          <a:p>
            <a:pPr>
              <a:buClr>
                <a:srgbClr val="00B050"/>
              </a:buClr>
              <a:buFont typeface="Wingdings" panose="05000000000000000000" pitchFamily="2" charset="2"/>
              <a:buChar char="n"/>
            </a:pPr>
            <a:endParaRPr lang="en-US" altLang="ja-JP" noProof="1" smtClean="0">
              <a:latin typeface="Arial" panose="020B0604020202020204" pitchFamily="34" charset="0"/>
              <a:cs typeface="+mn-ea"/>
            </a:endParaRPr>
          </a:p>
          <a:p>
            <a:pPr>
              <a:buClr>
                <a:srgbClr val="00B050"/>
              </a:buClr>
              <a:buFont typeface="Wingdings" panose="05000000000000000000" pitchFamily="2" charset="2"/>
              <a:buChar char="n"/>
            </a:pPr>
            <a:r>
              <a:rPr lang="en-US" altLang="ja-JP" noProof="1" smtClean="0">
                <a:latin typeface="Arial" panose="020B0604020202020204" pitchFamily="34" charset="0"/>
                <a:cs typeface="+mn-ea"/>
              </a:rPr>
              <a:t>Cognitive Machines  </a:t>
            </a:r>
            <a:endParaRPr lang="en-US" altLang="ja-JP" noProof="1" smtClean="0">
              <a:latin typeface="Arial" panose="020B0604020202020204" pitchFamily="34" charset="0"/>
            </a:endParaRPr>
          </a:p>
          <a:p>
            <a:pPr>
              <a:buClr>
                <a:schemeClr val="folHlink"/>
              </a:buClr>
              <a:buFont typeface="Wingdings" panose="05000000000000000000" pitchFamily="2" charset="2"/>
              <a:buNone/>
            </a:pPr>
            <a:endParaRPr lang="en-US" altLang="ja-JP" noProof="1" smtClean="0">
              <a:latin typeface="Arial" panose="020B0604020202020204" pitchFamily="34" charset="0"/>
            </a:endParaRPr>
          </a:p>
          <a:p>
            <a:pPr>
              <a:buClr>
                <a:schemeClr val="folHlink"/>
              </a:buClr>
              <a:buFont typeface="Wingdings" panose="05000000000000000000" pitchFamily="2" charset="2"/>
              <a:buChar char="n"/>
            </a:pPr>
            <a:endParaRPr lang="en-US" altLang="ja-JP" noProof="1" smtClean="0">
              <a:latin typeface="Arial" panose="020B0604020202020204" pitchFamily="34" charset="0"/>
            </a:endParaRPr>
          </a:p>
          <a:p>
            <a:pPr lvl="1">
              <a:buClr>
                <a:schemeClr val="folHlink"/>
              </a:buClr>
              <a:buFont typeface="Wingdings" panose="05000000000000000000" pitchFamily="2" charset="2"/>
              <a:buNone/>
            </a:pPr>
            <a:r>
              <a:rPr lang="en-US" altLang="ja-JP" noProof="1" smtClean="0">
                <a:latin typeface="Arial" panose="020B0604020202020204" pitchFamily="34" charset="0"/>
                <a:cs typeface="+mn-ea"/>
              </a:rPr>
              <a:t> </a:t>
            </a:r>
            <a:endParaRPr lang="en-US" altLang="ja-JP" noProof="1" smtClean="0">
              <a:latin typeface="Arial" panose="020B0604020202020204" pitchFamily="34" charset="0"/>
            </a:endParaRPr>
          </a:p>
          <a:p>
            <a:pPr>
              <a:buClr>
                <a:schemeClr val="folHlink"/>
              </a:buClr>
              <a:buFont typeface="Wingdings" panose="05000000000000000000" pitchFamily="2" charset="2"/>
              <a:buNone/>
            </a:pPr>
            <a:endParaRPr lang="en-US" altLang="ja-JP" noProof="1">
              <a:latin typeface="Arial" panose="020B0604020202020204" pitchFamily="34" charset="0"/>
            </a:endParaRPr>
          </a:p>
        </p:txBody>
      </p:sp>
      <p:sp>
        <p:nvSpPr>
          <p:cNvPr id="4" name="标题 956417"/>
          <p:cNvSpPr>
            <a:spLocks noGrp="1" noChangeArrowheads="1"/>
          </p:cNvSpPr>
          <p:nvPr>
            <p:ph type="title"/>
          </p:nvPr>
        </p:nvSpPr>
        <p:spPr>
          <a:xfrm>
            <a:off x="381000" y="228600"/>
            <a:ext cx="8229600" cy="914400"/>
          </a:xfrm>
        </p:spPr>
        <p:txBody>
          <a:bodyPr/>
          <a:lstStyle/>
          <a:p>
            <a:r>
              <a:rPr lang="en-US" altLang="zh-CN" i="1" dirty="0" smtClean="0">
                <a:effectLst>
                  <a:outerShdw blurRad="38100" dist="38100" dir="2700000" algn="tl">
                    <a:srgbClr val="000000">
                      <a:alpha val="43137"/>
                    </a:srgbClr>
                  </a:outerShdw>
                </a:effectLst>
                <a:ea typeface="宋体" panose="02010600030101010101" pitchFamily="2" charset="-122"/>
              </a:rPr>
              <a:t>Software New </a:t>
            </a:r>
            <a:r>
              <a:rPr lang="en-US" altLang="ja-JP" i="1" noProof="1" smtClean="0">
                <a:effectLst>
                  <a:outerShdw blurRad="38100" dist="38100" dir="2700000" algn="tl">
                    <a:srgbClr val="000000">
                      <a:alpha val="43137"/>
                    </a:srgbClr>
                  </a:outerShdw>
                </a:effectLst>
                <a:ea typeface="宋体" panose="02010600030101010101" pitchFamily="2" charset="-122"/>
              </a:rPr>
              <a:t>Categories</a:t>
            </a:r>
            <a:endParaRPr lang="en-US" altLang="ja-JP" i="1" noProof="1">
              <a:effectLst>
                <a:outerShdw blurRad="38100" dist="38100" dir="2700000" algn="tl">
                  <a:srgbClr val="000000">
                    <a:alpha val="43137"/>
                  </a:srgbClr>
                </a:outerShdw>
              </a:effectLst>
              <a:ea typeface="宋体" panose="02010600030101010101" pitchFamily="2" charset="-122"/>
            </a:endParaRPr>
          </a:p>
        </p:txBody>
      </p:sp>
      <p:pic>
        <p:nvPicPr>
          <p:cNvPr id="9" name="Picture 6" descr="menu_index"/>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84168" y="3614307"/>
            <a:ext cx="2684462" cy="1209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descr="toc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242" y="5157191"/>
            <a:ext cx="763588" cy="859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9" descr="0471416096">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1305" y="980728"/>
            <a:ext cx="898525" cy="1251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0" descr="0471666572">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4904" y="980728"/>
            <a:ext cx="692150" cy="1251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1" descr="026208290X">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59754" y="980728"/>
            <a:ext cx="977900" cy="1251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descr="untitl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04048" y="2348880"/>
            <a:ext cx="1376363" cy="1078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sndAc>
      <p:stSnd>
        <p:snd r:embed="rId10" name="projctor.wav"/>
      </p:stSnd>
    </p:sndAc>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9731" name="文本占位符 969730"/>
          <p:cNvSpPr>
            <a:spLocks noGrp="1" noChangeArrowheads="1"/>
          </p:cNvSpPr>
          <p:nvPr>
            <p:ph type="body" idx="1"/>
          </p:nvPr>
        </p:nvSpPr>
        <p:spPr>
          <a:xfrm>
            <a:off x="755576" y="1772816"/>
            <a:ext cx="8321675" cy="3743325"/>
          </a:xfrm>
        </p:spPr>
        <p:txBody>
          <a:bodyPr/>
          <a:lstStyle/>
          <a:p>
            <a:pPr lvl="1">
              <a:spcBef>
                <a:spcPts val="200"/>
              </a:spcBef>
              <a:buClr>
                <a:srgbClr val="7030A0"/>
              </a:buClr>
              <a:buFont typeface="Wingdings" panose="05000000000000000000" pitchFamily="2" charset="2"/>
              <a:buChar char="Ø"/>
            </a:pPr>
            <a:r>
              <a:rPr lang="en-US" altLang="zh-CN" dirty="0" smtClean="0">
                <a:ea typeface="宋体" panose="02010600030101010101" pitchFamily="2" charset="-122"/>
              </a:rPr>
              <a:t>Software must be fixed to eliminate errors. </a:t>
            </a:r>
            <a:endParaRPr lang="en-US" altLang="zh-CN" dirty="0" smtClean="0">
              <a:ea typeface="宋体" panose="02010600030101010101" pitchFamily="2" charset="-122"/>
            </a:endParaRPr>
          </a:p>
          <a:p>
            <a:pPr lvl="1">
              <a:spcBef>
                <a:spcPts val="200"/>
              </a:spcBef>
              <a:buClr>
                <a:srgbClr val="7030A0"/>
              </a:buClr>
              <a:buFont typeface="Wingdings" panose="05000000000000000000" pitchFamily="2" charset="2"/>
              <a:buChar char="Ø"/>
            </a:pPr>
            <a:r>
              <a:rPr lang="en-US" altLang="zh-CN" dirty="0" smtClean="0">
                <a:ea typeface="宋体" panose="02010600030101010101" pitchFamily="2" charset="-122"/>
              </a:rPr>
              <a:t>Software must be enhanced to implement new functional and non-functional requirements </a:t>
            </a:r>
            <a:endParaRPr lang="en-US" altLang="zh-CN" dirty="0" smtClean="0">
              <a:ea typeface="宋体" panose="02010600030101010101" pitchFamily="2" charset="-122"/>
            </a:endParaRPr>
          </a:p>
          <a:p>
            <a:pPr lvl="1">
              <a:spcBef>
                <a:spcPts val="200"/>
              </a:spcBef>
              <a:buClr>
                <a:srgbClr val="7030A0"/>
              </a:buClr>
              <a:buFont typeface="Wingdings" panose="05000000000000000000" pitchFamily="2" charset="2"/>
              <a:buChar char="Ø"/>
            </a:pPr>
            <a:r>
              <a:rPr lang="en-US" altLang="zh-CN" dirty="0" smtClean="0">
                <a:ea typeface="宋体" panose="02010600030101010101" pitchFamily="2" charset="-122"/>
              </a:rPr>
              <a:t>Software must be </a:t>
            </a:r>
            <a:r>
              <a:rPr lang="en-US" altLang="zh-CN" dirty="0" smtClean="0">
                <a:solidFill>
                  <a:srgbClr val="FF0000"/>
                </a:solidFill>
                <a:ea typeface="宋体" panose="02010600030101010101" pitchFamily="2" charset="-122"/>
              </a:rPr>
              <a:t>adapted</a:t>
            </a:r>
            <a:r>
              <a:rPr lang="en-US" altLang="zh-CN" dirty="0" smtClean="0">
                <a:ea typeface="宋体" panose="02010600030101010101" pitchFamily="2" charset="-122"/>
              </a:rPr>
              <a:t> to meet the needs of new computing environments or technology.</a:t>
            </a:r>
            <a:endParaRPr lang="en-US" altLang="zh-CN" dirty="0" smtClean="0">
              <a:ea typeface="宋体" panose="02010600030101010101" pitchFamily="2" charset="-122"/>
            </a:endParaRPr>
          </a:p>
          <a:p>
            <a:pPr lvl="1">
              <a:spcBef>
                <a:spcPts val="200"/>
              </a:spcBef>
              <a:buClr>
                <a:srgbClr val="7030A0"/>
              </a:buClr>
              <a:buFont typeface="Wingdings" panose="05000000000000000000" pitchFamily="2" charset="2"/>
              <a:buChar char="Ø"/>
            </a:pPr>
            <a:r>
              <a:rPr lang="en-US" altLang="zh-CN" dirty="0" smtClean="0">
                <a:ea typeface="宋体" panose="02010600030101010101" pitchFamily="2" charset="-122"/>
              </a:rPr>
              <a:t>Software must be </a:t>
            </a:r>
            <a:r>
              <a:rPr lang="en-US" altLang="zh-CN" dirty="0" smtClean="0">
                <a:solidFill>
                  <a:srgbClr val="FF0000"/>
                </a:solidFill>
                <a:ea typeface="宋体" panose="02010600030101010101" pitchFamily="2" charset="-122"/>
              </a:rPr>
              <a:t>enhanced</a:t>
            </a:r>
            <a:r>
              <a:rPr lang="en-US" altLang="zh-CN" dirty="0" smtClean="0">
                <a:ea typeface="宋体" panose="02010600030101010101" pitchFamily="2" charset="-122"/>
              </a:rPr>
              <a:t> to implement new business requirements.</a:t>
            </a:r>
            <a:endParaRPr lang="en-US" altLang="zh-CN" dirty="0" smtClean="0">
              <a:ea typeface="宋体" panose="02010600030101010101" pitchFamily="2" charset="-122"/>
            </a:endParaRPr>
          </a:p>
          <a:p>
            <a:pPr lvl="1">
              <a:spcBef>
                <a:spcPts val="200"/>
              </a:spcBef>
              <a:buClr>
                <a:srgbClr val="7030A0"/>
              </a:buClr>
              <a:buFont typeface="Wingdings" panose="05000000000000000000" pitchFamily="2" charset="2"/>
              <a:buChar char="Ø"/>
            </a:pPr>
            <a:r>
              <a:rPr lang="en-US" altLang="zh-CN" dirty="0" smtClean="0">
                <a:ea typeface="宋体" panose="02010600030101010101" pitchFamily="2" charset="-122"/>
              </a:rPr>
              <a:t>Software must be </a:t>
            </a:r>
            <a:r>
              <a:rPr lang="en-US" altLang="zh-CN" dirty="0" smtClean="0">
                <a:solidFill>
                  <a:srgbClr val="FF0000"/>
                </a:solidFill>
                <a:ea typeface="宋体" panose="02010600030101010101" pitchFamily="2" charset="-122"/>
              </a:rPr>
              <a:t>extended to make it interoperable </a:t>
            </a:r>
            <a:r>
              <a:rPr lang="en-US" altLang="zh-CN" dirty="0" smtClean="0">
                <a:ea typeface="宋体" panose="02010600030101010101" pitchFamily="2" charset="-122"/>
              </a:rPr>
              <a:t>with other more modern systems or databases.</a:t>
            </a:r>
            <a:endParaRPr lang="en-US" altLang="zh-CN" dirty="0" smtClean="0">
              <a:ea typeface="宋体" panose="02010600030101010101" pitchFamily="2" charset="-122"/>
            </a:endParaRPr>
          </a:p>
          <a:p>
            <a:pPr lvl="1">
              <a:spcBef>
                <a:spcPts val="200"/>
              </a:spcBef>
              <a:buClr>
                <a:srgbClr val="7030A0"/>
              </a:buClr>
              <a:buFont typeface="Wingdings" panose="05000000000000000000" pitchFamily="2" charset="2"/>
              <a:buChar char="Ø"/>
            </a:pPr>
            <a:r>
              <a:rPr lang="en-US" altLang="zh-CN" dirty="0" smtClean="0">
                <a:ea typeface="宋体" panose="02010600030101010101" pitchFamily="2" charset="-122"/>
              </a:rPr>
              <a:t>Software must be </a:t>
            </a:r>
            <a:r>
              <a:rPr lang="en-US" altLang="zh-CN" dirty="0" smtClean="0">
                <a:solidFill>
                  <a:srgbClr val="FF0000"/>
                </a:solidFill>
                <a:ea typeface="宋体" panose="02010600030101010101" pitchFamily="2" charset="-122"/>
              </a:rPr>
              <a:t>re-architected to make it viable</a:t>
            </a:r>
            <a:r>
              <a:rPr lang="en-US" altLang="zh-CN" dirty="0" smtClean="0">
                <a:ea typeface="宋体" panose="02010600030101010101" pitchFamily="2" charset="-122"/>
              </a:rPr>
              <a:t> within a network environment. </a:t>
            </a:r>
            <a:endParaRPr lang="en-US" altLang="zh-CN" dirty="0" smtClean="0">
              <a:ea typeface="宋体" panose="02010600030101010101" pitchFamily="2" charset="-122"/>
            </a:endParaRPr>
          </a:p>
          <a:p>
            <a:pPr lvl="1">
              <a:spcBef>
                <a:spcPts val="200"/>
              </a:spcBef>
            </a:pPr>
            <a:endParaRPr lang="en-US" altLang="zh-CN" dirty="0" smtClean="0">
              <a:ea typeface="宋体" panose="02010600030101010101" pitchFamily="2" charset="-122"/>
            </a:endParaRPr>
          </a:p>
        </p:txBody>
      </p:sp>
      <p:sp>
        <p:nvSpPr>
          <p:cNvPr id="53251" name="文本框 969731"/>
          <p:cNvSpPr txBox="1">
            <a:spLocks noChangeArrowheads="1"/>
          </p:cNvSpPr>
          <p:nvPr/>
        </p:nvSpPr>
        <p:spPr bwMode="auto">
          <a:xfrm>
            <a:off x="971600" y="1196752"/>
            <a:ext cx="4389438"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3200">
                <a:solidFill>
                  <a:schemeClr val="tx1"/>
                </a:solidFill>
                <a:latin typeface="Times" pitchFamily="1" charset="0"/>
              </a:defRPr>
            </a:lvl1pPr>
            <a:lvl2pPr>
              <a:defRPr sz="3200">
                <a:solidFill>
                  <a:schemeClr val="tx1"/>
                </a:solidFill>
                <a:latin typeface="Times" pitchFamily="1" charset="0"/>
              </a:defRPr>
            </a:lvl2pPr>
            <a:lvl3pPr>
              <a:defRPr sz="3200">
                <a:solidFill>
                  <a:schemeClr val="tx1"/>
                </a:solidFill>
                <a:latin typeface="Times" pitchFamily="1" charset="0"/>
              </a:defRPr>
            </a:lvl3pPr>
            <a:lvl4pPr>
              <a:defRPr sz="3200">
                <a:solidFill>
                  <a:schemeClr val="tx1"/>
                </a:solidFill>
                <a:latin typeface="Times" pitchFamily="1" charset="0"/>
              </a:defRPr>
            </a:lvl4pPr>
            <a:lvl5pPr>
              <a:defRPr sz="3200">
                <a:solidFill>
                  <a:schemeClr val="tx1"/>
                </a:solidFill>
                <a:latin typeface="Times" pitchFamily="1" charset="0"/>
              </a:defRPr>
            </a:lvl5pPr>
            <a:lvl6pPr fontAlgn="base">
              <a:spcBef>
                <a:spcPct val="20000"/>
              </a:spcBef>
              <a:spcAft>
                <a:spcPct val="0"/>
              </a:spcAft>
              <a:buFont typeface="Arial" panose="020B0604020202020204" pitchFamily="34" charset="0"/>
              <a:defRPr sz="3200">
                <a:solidFill>
                  <a:schemeClr val="tx1"/>
                </a:solidFill>
                <a:latin typeface="Times" pitchFamily="1" charset="0"/>
              </a:defRPr>
            </a:lvl6pPr>
            <a:lvl7pPr fontAlgn="base">
              <a:spcBef>
                <a:spcPct val="20000"/>
              </a:spcBef>
              <a:spcAft>
                <a:spcPct val="0"/>
              </a:spcAft>
              <a:buFont typeface="Arial" panose="020B0604020202020204" pitchFamily="34" charset="0"/>
              <a:defRPr sz="3200">
                <a:solidFill>
                  <a:schemeClr val="tx1"/>
                </a:solidFill>
                <a:latin typeface="Times" pitchFamily="1" charset="0"/>
              </a:defRPr>
            </a:lvl7pPr>
            <a:lvl8pPr fontAlgn="base">
              <a:spcBef>
                <a:spcPct val="20000"/>
              </a:spcBef>
              <a:spcAft>
                <a:spcPct val="0"/>
              </a:spcAft>
              <a:buFont typeface="Arial" panose="020B0604020202020204" pitchFamily="34" charset="0"/>
              <a:defRPr sz="3200">
                <a:solidFill>
                  <a:schemeClr val="tx1"/>
                </a:solidFill>
                <a:latin typeface="Times" pitchFamily="1" charset="0"/>
              </a:defRPr>
            </a:lvl8pPr>
            <a:lvl9pPr fontAlgn="base">
              <a:spcBef>
                <a:spcPct val="20000"/>
              </a:spcBef>
              <a:spcAft>
                <a:spcPct val="0"/>
              </a:spcAft>
              <a:buFont typeface="Arial" panose="020B0604020202020204" pitchFamily="34" charset="0"/>
              <a:defRPr sz="3200">
                <a:solidFill>
                  <a:schemeClr val="tx1"/>
                </a:solidFill>
                <a:latin typeface="Times" pitchFamily="1" charset="0"/>
              </a:defRPr>
            </a:lvl9pPr>
          </a:lstStyle>
          <a:p>
            <a:pPr eaLnBrk="0" hangingPunct="0">
              <a:lnSpc>
                <a:spcPct val="90000"/>
              </a:lnSpc>
              <a:spcBef>
                <a:spcPct val="50000"/>
              </a:spcBef>
            </a:pPr>
            <a:r>
              <a:rPr lang="en-US" altLang="zh-CN" sz="2800" b="1" i="1" dirty="0">
                <a:solidFill>
                  <a:srgbClr val="FF6699"/>
                </a:solidFill>
                <a:latin typeface="Palatino" charset="0"/>
                <a:ea typeface="宋体" panose="02010600030101010101" pitchFamily="2" charset="-122"/>
              </a:rPr>
              <a:t>Why must it </a:t>
            </a:r>
            <a:r>
              <a:rPr lang="en-US" altLang="zh-CN" sz="2800" b="1" i="1" dirty="0" smtClean="0">
                <a:solidFill>
                  <a:srgbClr val="FF6699"/>
                </a:solidFill>
                <a:latin typeface="Palatino" charset="0"/>
                <a:ea typeface="宋体" panose="02010600030101010101" pitchFamily="2" charset="-122"/>
              </a:rPr>
              <a:t>change?</a:t>
            </a:r>
            <a:endParaRPr lang="en-US" altLang="zh-CN" sz="2800" b="1" i="1" dirty="0">
              <a:solidFill>
                <a:srgbClr val="FF6699"/>
              </a:solidFill>
              <a:latin typeface="Palatino" charset="0"/>
              <a:ea typeface="宋体" panose="02010600030101010101" pitchFamily="2" charset="-122"/>
            </a:endParaRPr>
          </a:p>
        </p:txBody>
      </p:sp>
      <p:sp>
        <p:nvSpPr>
          <p:cNvPr id="53252"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75140AA-97C3-4D4F-86B6-94C7F8F14C41}" type="slidenum">
              <a:rPr lang="zh-CN" altLang="en-US"/>
            </a:fld>
            <a:endParaRPr lang="zh-CN" altLang="en-US"/>
          </a:p>
        </p:txBody>
      </p:sp>
      <p:sp>
        <p:nvSpPr>
          <p:cNvPr id="2" name="标题 1"/>
          <p:cNvSpPr>
            <a:spLocks noGrp="1"/>
          </p:cNvSpPr>
          <p:nvPr>
            <p:ph type="title"/>
          </p:nvPr>
        </p:nvSpPr>
        <p:spPr/>
        <p:txBody>
          <a:bodyPr/>
          <a:lstStyle/>
          <a:p>
            <a:r>
              <a:rPr lang="en-US" altLang="zh-CN" i="1" dirty="0" smtClean="0">
                <a:effectLst>
                  <a:outerShdw blurRad="38100" dist="38100" dir="2700000" algn="tl">
                    <a:srgbClr val="000000">
                      <a:alpha val="43137"/>
                    </a:srgbClr>
                  </a:outerShdw>
                </a:effectLst>
                <a:ea typeface="宋体" panose="02010600030101010101" pitchFamily="2" charset="-122"/>
              </a:rPr>
              <a:t>Legacy Software</a:t>
            </a:r>
            <a:endParaRPr lang="zh-CN" altLang="en-US" i="1" dirty="0">
              <a:effectLst>
                <a:outerShdw blurRad="38100" dist="38100" dir="2700000" algn="tl">
                  <a:srgbClr val="000000">
                    <a:alpha val="43137"/>
                  </a:srgbClr>
                </a:outerShdw>
              </a:effectLst>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69731">
                                            <p:txEl>
                                              <p:pRg st="0" end="0"/>
                                            </p:txEl>
                                          </p:spTgt>
                                        </p:tgtEl>
                                        <p:attrNameLst>
                                          <p:attrName>style.visibility</p:attrName>
                                        </p:attrNameLst>
                                      </p:cBhvr>
                                    </p:set>
                                    <p:anim calcmode="lin" valueType="num">
                                      <p:cBhvr additive="base">
                                        <p:cTn id="7" dur="500" fill="hold"/>
                                        <p:tgtEl>
                                          <p:spTgt spid="9697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697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69731">
                                            <p:txEl>
                                              <p:pRg st="1" end="1"/>
                                            </p:txEl>
                                          </p:spTgt>
                                        </p:tgtEl>
                                        <p:attrNameLst>
                                          <p:attrName>style.visibility</p:attrName>
                                        </p:attrNameLst>
                                      </p:cBhvr>
                                    </p:set>
                                    <p:anim calcmode="lin" valueType="num">
                                      <p:cBhvr additive="base">
                                        <p:cTn id="13" dur="500" fill="hold"/>
                                        <p:tgtEl>
                                          <p:spTgt spid="96973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697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69731">
                                            <p:txEl>
                                              <p:pRg st="2" end="2"/>
                                            </p:txEl>
                                          </p:spTgt>
                                        </p:tgtEl>
                                        <p:attrNameLst>
                                          <p:attrName>style.visibility</p:attrName>
                                        </p:attrNameLst>
                                      </p:cBhvr>
                                    </p:set>
                                    <p:anim calcmode="lin" valueType="num">
                                      <p:cBhvr additive="base">
                                        <p:cTn id="19" dur="500" fill="hold"/>
                                        <p:tgtEl>
                                          <p:spTgt spid="96973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697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69731">
                                            <p:txEl>
                                              <p:pRg st="3" end="3"/>
                                            </p:txEl>
                                          </p:spTgt>
                                        </p:tgtEl>
                                        <p:attrNameLst>
                                          <p:attrName>style.visibility</p:attrName>
                                        </p:attrNameLst>
                                      </p:cBhvr>
                                    </p:set>
                                    <p:anim calcmode="lin" valueType="num">
                                      <p:cBhvr additive="base">
                                        <p:cTn id="25" dur="500" fill="hold"/>
                                        <p:tgtEl>
                                          <p:spTgt spid="96973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9697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969731">
                                            <p:txEl>
                                              <p:pRg st="4" end="4"/>
                                            </p:txEl>
                                          </p:spTgt>
                                        </p:tgtEl>
                                        <p:attrNameLst>
                                          <p:attrName>style.visibility</p:attrName>
                                        </p:attrNameLst>
                                      </p:cBhvr>
                                    </p:set>
                                    <p:anim calcmode="lin" valueType="num">
                                      <p:cBhvr additive="base">
                                        <p:cTn id="31" dur="500" fill="hold"/>
                                        <p:tgtEl>
                                          <p:spTgt spid="96973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9697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969731">
                                            <p:txEl>
                                              <p:pRg st="5" end="5"/>
                                            </p:txEl>
                                          </p:spTgt>
                                        </p:tgtEl>
                                        <p:attrNameLst>
                                          <p:attrName>style.visibility</p:attrName>
                                        </p:attrNameLst>
                                      </p:cBhvr>
                                    </p:set>
                                    <p:anim calcmode="lin" valueType="num">
                                      <p:cBhvr additive="base">
                                        <p:cTn id="37" dur="500" fill="hold"/>
                                        <p:tgtEl>
                                          <p:spTgt spid="969731">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96973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973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956417"/>
          <p:cNvSpPr>
            <a:spLocks noGrp="1" noChangeArrowheads="1"/>
          </p:cNvSpPr>
          <p:nvPr>
            <p:ph type="title"/>
          </p:nvPr>
        </p:nvSpPr>
        <p:spPr/>
        <p:txBody>
          <a:bodyPr/>
          <a:lstStyle/>
          <a:p>
            <a:r>
              <a:rPr lang="en-US" altLang="zh-CN" i="1" dirty="0" smtClean="0">
                <a:effectLst>
                  <a:outerShdw blurRad="38100" dist="38100" dir="2700000" algn="tl">
                    <a:srgbClr val="000000">
                      <a:alpha val="43137"/>
                    </a:srgbClr>
                  </a:outerShdw>
                </a:effectLst>
                <a:ea typeface="宋体" panose="02010600030101010101" pitchFamily="2" charset="-122"/>
              </a:rPr>
              <a:t>Software Complexity</a:t>
            </a:r>
            <a:endParaRPr lang="en-US" altLang="zh-CN" i="1" dirty="0" smtClean="0">
              <a:effectLst>
                <a:outerShdw blurRad="38100" dist="38100" dir="2700000" algn="tl">
                  <a:srgbClr val="000000">
                    <a:alpha val="43137"/>
                  </a:srgbClr>
                </a:outerShdw>
              </a:effectLst>
              <a:ea typeface="宋体" panose="02010600030101010101" pitchFamily="2" charset="-122"/>
            </a:endParaRPr>
          </a:p>
        </p:txBody>
      </p:sp>
      <p:sp>
        <p:nvSpPr>
          <p:cNvPr id="956419" name="文本框 956418"/>
          <p:cNvSpPr txBox="1"/>
          <p:nvPr/>
        </p:nvSpPr>
        <p:spPr>
          <a:xfrm>
            <a:off x="971600" y="1772816"/>
            <a:ext cx="7723187" cy="4056495"/>
          </a:xfrm>
          <a:prstGeom prst="rect">
            <a:avLst/>
          </a:prstGeom>
          <a:noFill/>
          <a:ln w="12700">
            <a:noFill/>
          </a:ln>
        </p:spPr>
        <p:txBody>
          <a:bodyPr>
            <a:spAutoFit/>
          </a:bodyPr>
          <a:lstStyle/>
          <a:p>
            <a:pPr algn="just" eaLnBrk="0" hangingPunct="0">
              <a:lnSpc>
                <a:spcPct val="90000"/>
              </a:lnSpc>
              <a:spcBef>
                <a:spcPct val="50000"/>
              </a:spcBef>
            </a:pPr>
            <a:r>
              <a:rPr lang="en-US" altLang="zh-CN" sz="2800" noProof="1" smtClean="0">
                <a:solidFill>
                  <a:srgbClr val="FF0000"/>
                </a:solidFill>
                <a:effectLst>
                  <a:outerShdw blurRad="38100" dist="38100" dir="2700000">
                    <a:srgbClr val="000000"/>
                  </a:outerShdw>
                </a:effectLst>
                <a:latin typeface="Times New Roman" panose="02020603050405020304" charset="0"/>
                <a:cs typeface="Times New Roman" panose="02020603050405020304" charset="0"/>
              </a:rPr>
              <a:t>   I </a:t>
            </a:r>
            <a:r>
              <a:rPr lang="en-US" altLang="zh-CN" sz="2800" noProof="1">
                <a:solidFill>
                  <a:srgbClr val="FF0000"/>
                </a:solidFill>
                <a:effectLst>
                  <a:outerShdw blurRad="38100" dist="38100" dir="2700000">
                    <a:srgbClr val="000000"/>
                  </a:outerShdw>
                </a:effectLst>
                <a:latin typeface="Times New Roman" panose="02020603050405020304" charset="0"/>
                <a:cs typeface="Times New Roman" panose="02020603050405020304" charset="0"/>
              </a:rPr>
              <a:t>believe the hard part of building software to be the specification, design, and testing of this conceptual construct, not the labor of representing it and testing the fidelity（</a:t>
            </a:r>
            <a:r>
              <a:rPr lang="zh-CN" altLang="en-US" sz="2800" noProof="1">
                <a:solidFill>
                  <a:srgbClr val="FF0000"/>
                </a:solidFill>
                <a:effectLst>
                  <a:outerShdw blurRad="38100" dist="38100" dir="2700000">
                    <a:srgbClr val="000000"/>
                  </a:outerShdw>
                </a:effectLst>
                <a:latin typeface="Times New Roman" panose="02020603050405020304" charset="0"/>
                <a:cs typeface="Times New Roman" panose="02020603050405020304" charset="0"/>
              </a:rPr>
              <a:t>逼真） </a:t>
            </a:r>
            <a:r>
              <a:rPr lang="en-US" altLang="zh-CN" sz="2800" noProof="1">
                <a:solidFill>
                  <a:srgbClr val="FF0000"/>
                </a:solidFill>
                <a:effectLst>
                  <a:outerShdw blurRad="38100" dist="38100" dir="2700000">
                    <a:srgbClr val="000000"/>
                  </a:outerShdw>
                </a:effectLst>
                <a:latin typeface="Times New Roman" panose="02020603050405020304" charset="0"/>
                <a:cs typeface="Times New Roman" panose="02020603050405020304" charset="0"/>
              </a:rPr>
              <a:t>of the representation</a:t>
            </a:r>
            <a:r>
              <a:rPr lang="en-US" altLang="zh-CN" sz="2800" noProof="1">
                <a:solidFill>
                  <a:srgbClr val="FF0000"/>
                </a:solidFill>
                <a:effectLst>
                  <a:outerShdw blurRad="38100" dist="38100" dir="2700000">
                    <a:srgbClr val="FFFFFF"/>
                  </a:outerShdw>
                </a:effectLst>
                <a:latin typeface="Times New Roman" panose="02020603050405020304" charset="0"/>
                <a:cs typeface="Times New Roman" panose="02020603050405020304" charset="0"/>
              </a:rPr>
              <a:t>.</a:t>
            </a:r>
            <a:endParaRPr lang="en-US" altLang="zh-CN" sz="2800" noProof="1">
              <a:solidFill>
                <a:srgbClr val="FF0000"/>
              </a:solidFill>
              <a:effectLst>
                <a:outerShdw blurRad="38100" dist="38100" dir="2700000">
                  <a:srgbClr val="FFFFFF"/>
                </a:outerShdw>
              </a:effectLst>
              <a:latin typeface="Times New Roman" panose="02020603050405020304" charset="0"/>
              <a:cs typeface="Times New Roman" panose="02020603050405020304" charset="0"/>
            </a:endParaRPr>
          </a:p>
          <a:p>
            <a:pPr algn="just">
              <a:lnSpc>
                <a:spcPct val="90000"/>
              </a:lnSpc>
              <a:spcBef>
                <a:spcPct val="50000"/>
              </a:spcBef>
            </a:pPr>
            <a:r>
              <a:rPr lang="en-US" altLang="zh-CN" sz="2800" noProof="1" smtClean="0">
                <a:solidFill>
                  <a:srgbClr val="FF0000"/>
                </a:solidFill>
                <a:effectLst>
                  <a:outerShdw blurRad="38100" dist="38100" dir="2700000">
                    <a:srgbClr val="000000"/>
                  </a:outerShdw>
                </a:effectLst>
                <a:latin typeface="Times New Roman" panose="02020603050405020304" charset="0"/>
                <a:cs typeface="Times New Roman" panose="02020603050405020304" charset="0"/>
              </a:rPr>
              <a:t>   If </a:t>
            </a:r>
            <a:r>
              <a:rPr lang="en-US" altLang="zh-CN" sz="2800" noProof="1">
                <a:solidFill>
                  <a:srgbClr val="FF0000"/>
                </a:solidFill>
                <a:effectLst>
                  <a:outerShdw blurRad="38100" dist="38100" dir="2700000">
                    <a:srgbClr val="000000"/>
                  </a:outerShdw>
                </a:effectLst>
                <a:latin typeface="Times New Roman" panose="02020603050405020304" charset="0"/>
                <a:cs typeface="Times New Roman" panose="02020603050405020304" charset="0"/>
              </a:rPr>
              <a:t>this is true, building software will always be hard. There is inherently no silver bullet.</a:t>
            </a:r>
            <a:endParaRPr lang="en-US" altLang="zh-CN" sz="2800" noProof="1">
              <a:solidFill>
                <a:srgbClr val="FF0000"/>
              </a:solidFill>
              <a:effectLst>
                <a:outerShdw blurRad="38100" dist="38100" dir="2700000">
                  <a:srgbClr val="000000"/>
                </a:outerShdw>
              </a:effectLst>
              <a:latin typeface="Times New Roman" panose="02020603050405020304" charset="0"/>
              <a:cs typeface="Times New Roman" panose="02020603050405020304" charset="0"/>
            </a:endParaRPr>
          </a:p>
          <a:p>
            <a:pPr algn="r" eaLnBrk="0" hangingPunct="0">
              <a:lnSpc>
                <a:spcPct val="90000"/>
              </a:lnSpc>
              <a:spcBef>
                <a:spcPct val="50000"/>
              </a:spcBef>
            </a:pPr>
            <a:r>
              <a:rPr lang="en-US" altLang="zh-CN" sz="2400" noProof="1">
                <a:effectLst>
                  <a:outerShdw blurRad="38100" dist="38100" dir="2700000">
                    <a:srgbClr val="FFFFFF"/>
                  </a:outerShdw>
                </a:effectLst>
                <a:latin typeface="Times New Roman" panose="02020603050405020304" charset="0"/>
                <a:cs typeface="Times New Roman" panose="02020603050405020304" charset="0"/>
              </a:rPr>
              <a:t>- Fred Brooks, “No Silver Bullet”</a:t>
            </a:r>
            <a:endParaRPr lang="en-US" altLang="zh-CN" sz="2400" noProof="1">
              <a:effectLst>
                <a:outerShdw blurRad="38100" dist="38100" dir="2700000">
                  <a:srgbClr val="FFFFFF"/>
                </a:outerShdw>
              </a:effectLst>
              <a:latin typeface="Times New Roman" panose="02020603050405020304" charset="0"/>
              <a:cs typeface="Times New Roman" panose="02020603050405020304" charset="0"/>
            </a:endParaRPr>
          </a:p>
          <a:p>
            <a:pPr algn="r" eaLnBrk="0" hangingPunct="0">
              <a:lnSpc>
                <a:spcPct val="90000"/>
              </a:lnSpc>
              <a:spcBef>
                <a:spcPct val="50000"/>
              </a:spcBef>
            </a:pPr>
            <a:r>
              <a:rPr lang="en-US" altLang="zh-CN" sz="2400" noProof="1">
                <a:solidFill>
                  <a:srgbClr val="F3FF07"/>
                </a:solidFill>
                <a:latin typeface="Times New Roman" panose="02020603050405020304" charset="0"/>
                <a:cs typeface="Times New Roman" panose="02020603050405020304" charset="0"/>
              </a:rPr>
              <a:t>http://www.computer.org/computer/homepage/misc/Brooks/</a:t>
            </a:r>
            <a:endParaRPr lang="en-US" altLang="zh-CN" sz="2400" noProof="1">
              <a:latin typeface="Times New Roman" panose="02020603050405020304" charset="0"/>
              <a:cs typeface="Times New Roman" panose="02020603050405020304" charset="0"/>
            </a:endParaRPr>
          </a:p>
        </p:txBody>
      </p:sp>
      <p:sp>
        <p:nvSpPr>
          <p:cNvPr id="50179"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B9C0091-627C-4992-B121-00BCCB6227B5}" type="slidenum">
              <a:rPr lang="zh-CN" altLang="en-US"/>
            </a:fld>
            <a:endParaRPr lang="zh-CN" altLang="en-US"/>
          </a:p>
        </p:txBody>
      </p:sp>
    </p:spTree>
  </p:cSld>
  <p:clrMapOvr>
    <a:masterClrMapping/>
  </p:clrMapOvr>
  <p:transition>
    <p:random/>
    <p:sndAc>
      <p:stSnd>
        <p:snd r:embed="rId1" name="projctor.wav"/>
      </p:stSnd>
    </p:sndAc>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970753"/>
          <p:cNvSpPr>
            <a:spLocks noGrp="1" noChangeArrowheads="1"/>
          </p:cNvSpPr>
          <p:nvPr>
            <p:ph type="title"/>
          </p:nvPr>
        </p:nvSpPr>
        <p:spPr/>
        <p:txBody>
          <a:bodyPr/>
          <a:lstStyle/>
          <a:p>
            <a:r>
              <a:rPr lang="en-US" altLang="zh-CN" i="1" dirty="0" smtClean="0">
                <a:effectLst>
                  <a:outerShdw blurRad="38100" dist="38100" dir="2700000" algn="tl">
                    <a:srgbClr val="000000">
                      <a:alpha val="43137"/>
                    </a:srgbClr>
                  </a:outerShdw>
                </a:effectLst>
                <a:ea typeface="宋体" panose="02010600030101010101" pitchFamily="2" charset="-122"/>
              </a:rPr>
              <a:t>E-Type Systems</a:t>
            </a:r>
            <a:endParaRPr lang="en-US" altLang="zh-CN" i="1" dirty="0" smtClean="0">
              <a:effectLst>
                <a:outerShdw blurRad="38100" dist="38100" dir="2700000" algn="tl">
                  <a:srgbClr val="000000">
                    <a:alpha val="43137"/>
                  </a:srgbClr>
                </a:outerShdw>
              </a:effectLst>
              <a:ea typeface="宋体" panose="02010600030101010101" pitchFamily="2" charset="-122"/>
            </a:endParaRPr>
          </a:p>
        </p:txBody>
      </p:sp>
      <p:sp>
        <p:nvSpPr>
          <p:cNvPr id="57346" name="文本占位符 970754"/>
          <p:cNvSpPr>
            <a:spLocks noGrp="1" noChangeArrowheads="1"/>
          </p:cNvSpPr>
          <p:nvPr>
            <p:ph type="body" idx="1"/>
          </p:nvPr>
        </p:nvSpPr>
        <p:spPr>
          <a:xfrm>
            <a:off x="939801" y="2291358"/>
            <a:ext cx="7388225" cy="3962995"/>
          </a:xfrm>
        </p:spPr>
        <p:txBody>
          <a:bodyPr/>
          <a:lstStyle/>
          <a:p>
            <a:pPr>
              <a:lnSpc>
                <a:spcPct val="90000"/>
              </a:lnSpc>
            </a:pPr>
            <a:r>
              <a:rPr lang="en-US" altLang="zh-CN" sz="2800" i="1" dirty="0" smtClean="0">
                <a:solidFill>
                  <a:srgbClr val="FF0000"/>
                </a:solidFill>
                <a:ea typeface="宋体" panose="02010600030101010101" pitchFamily="2" charset="-122"/>
              </a:rPr>
              <a:t>Software that has been implemented in a real-world computing context and will therefore evolve over time</a:t>
            </a:r>
            <a:endParaRPr lang="en-US" altLang="zh-CN" sz="2800" i="1" dirty="0" smtClean="0">
              <a:solidFill>
                <a:srgbClr val="FF0000"/>
              </a:solidFill>
              <a:ea typeface="宋体" panose="02010600030101010101" pitchFamily="2" charset="-122"/>
            </a:endParaRPr>
          </a:p>
        </p:txBody>
      </p:sp>
      <p:sp>
        <p:nvSpPr>
          <p:cNvPr id="57347"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54E5FF7-0EAD-4D87-B276-76FFF4686E50}" type="slidenum">
              <a:rPr lang="zh-CN" altLang="en-US"/>
            </a:fld>
            <a:endParaRPr lang="zh-CN" altLang="en-US"/>
          </a:p>
        </p:txBody>
      </p:sp>
    </p:spTree>
  </p:cSld>
  <p:clrMapOvr>
    <a:masterClrMapping/>
  </p:clrMapOvr>
  <p:transition>
    <p:pull dir="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文本占位符 971778"/>
          <p:cNvSpPr>
            <a:spLocks noGrp="1" noChangeArrowheads="1"/>
          </p:cNvSpPr>
          <p:nvPr>
            <p:ph type="body" idx="1"/>
          </p:nvPr>
        </p:nvSpPr>
        <p:spPr>
          <a:xfrm>
            <a:off x="829121" y="1412776"/>
            <a:ext cx="8207375" cy="4114800"/>
          </a:xfrm>
        </p:spPr>
        <p:txBody>
          <a:bodyPr/>
          <a:lstStyle/>
          <a:p>
            <a:pPr marL="285750" indent="-285750">
              <a:spcBef>
                <a:spcPts val="600"/>
              </a:spcBef>
            </a:pPr>
            <a:r>
              <a:rPr lang="en-US" altLang="zh-CN" dirty="0" smtClean="0">
                <a:solidFill>
                  <a:srgbClr val="FF0000"/>
                </a:solidFill>
                <a:ea typeface="宋体" panose="02010600030101010101" pitchFamily="2" charset="-122"/>
              </a:rPr>
              <a:t>Continuing Change (1974):  </a:t>
            </a:r>
            <a:r>
              <a:rPr lang="en-US" altLang="zh-CN" dirty="0" smtClean="0">
                <a:ea typeface="宋体" panose="02010600030101010101" pitchFamily="2" charset="-122"/>
              </a:rPr>
              <a:t>E-type systems must be continually adapted else they become progressively less satisfactory.</a:t>
            </a:r>
            <a:endParaRPr lang="en-US" altLang="zh-CN" dirty="0" smtClean="0">
              <a:ea typeface="宋体" panose="02010600030101010101" pitchFamily="2" charset="-122"/>
            </a:endParaRPr>
          </a:p>
          <a:p>
            <a:pPr marL="285750" indent="-285750">
              <a:spcBef>
                <a:spcPts val="600"/>
              </a:spcBef>
            </a:pPr>
            <a:endParaRPr lang="en-US" altLang="zh-CN" dirty="0" smtClean="0">
              <a:ea typeface="宋体" panose="02010600030101010101" pitchFamily="2" charset="-122"/>
            </a:endParaRPr>
          </a:p>
          <a:p>
            <a:pPr marL="285750" indent="-285750">
              <a:spcBef>
                <a:spcPts val="600"/>
              </a:spcBef>
            </a:pPr>
            <a:r>
              <a:rPr lang="en-US" altLang="zh-CN" dirty="0" smtClean="0">
                <a:solidFill>
                  <a:srgbClr val="FF0000"/>
                </a:solidFill>
                <a:ea typeface="宋体" panose="02010600030101010101" pitchFamily="2" charset="-122"/>
              </a:rPr>
              <a:t>Increasing Complexity (1974):  </a:t>
            </a:r>
            <a:r>
              <a:rPr lang="en-US" altLang="zh-CN" dirty="0" smtClean="0">
                <a:ea typeface="宋体" panose="02010600030101010101" pitchFamily="2" charset="-122"/>
              </a:rPr>
              <a:t>As an E-type system evolves its complexity increases unless work is done to maintain or reduce it.</a:t>
            </a:r>
            <a:endParaRPr lang="en-US" altLang="zh-CN" dirty="0" smtClean="0">
              <a:ea typeface="宋体" panose="02010600030101010101" pitchFamily="2" charset="-122"/>
            </a:endParaRPr>
          </a:p>
          <a:p>
            <a:pPr marL="285750" indent="-285750">
              <a:spcBef>
                <a:spcPts val="600"/>
              </a:spcBef>
            </a:pPr>
            <a:endParaRPr lang="en-US" altLang="zh-CN" dirty="0" smtClean="0">
              <a:ea typeface="宋体" panose="02010600030101010101" pitchFamily="2" charset="-122"/>
            </a:endParaRPr>
          </a:p>
          <a:p>
            <a:pPr marL="285750" indent="-285750">
              <a:spcBef>
                <a:spcPts val="600"/>
              </a:spcBef>
            </a:pPr>
            <a:r>
              <a:rPr lang="en-US" altLang="zh-CN" dirty="0" smtClean="0">
                <a:solidFill>
                  <a:srgbClr val="FF0000"/>
                </a:solidFill>
                <a:ea typeface="宋体" panose="02010600030101010101" pitchFamily="2" charset="-122"/>
              </a:rPr>
              <a:t>Self Regulation （</a:t>
            </a:r>
            <a:r>
              <a:rPr lang="zh-CN" altLang="en-US" dirty="0" smtClean="0">
                <a:solidFill>
                  <a:srgbClr val="FF0000"/>
                </a:solidFill>
                <a:ea typeface="宋体" panose="02010600030101010101" pitchFamily="2" charset="-122"/>
              </a:rPr>
              <a:t>自适应）(1974):  </a:t>
            </a:r>
            <a:r>
              <a:rPr lang="en-US" altLang="zh-CN" dirty="0" smtClean="0">
                <a:ea typeface="宋体" panose="02010600030101010101" pitchFamily="2" charset="-122"/>
              </a:rPr>
              <a:t>The E-type system evolution process is self-regulating with distribution of product and process measures close to normal.</a:t>
            </a:r>
            <a:endParaRPr lang="en-US" altLang="zh-CN" dirty="0" smtClean="0">
              <a:ea typeface="宋体" panose="02010600030101010101" pitchFamily="2" charset="-122"/>
            </a:endParaRPr>
          </a:p>
          <a:p>
            <a:pPr marL="0" indent="0">
              <a:spcBef>
                <a:spcPts val="600"/>
              </a:spcBef>
              <a:buNone/>
            </a:pPr>
            <a:endParaRPr lang="en-US" altLang="zh-CN" dirty="0" smtClean="0">
              <a:ea typeface="宋体" panose="02010600030101010101" pitchFamily="2" charset="-122"/>
            </a:endParaRPr>
          </a:p>
        </p:txBody>
      </p:sp>
      <p:sp>
        <p:nvSpPr>
          <p:cNvPr id="58372"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D52F8DB-CC3D-411C-AD8F-613D0F04722D}" type="slidenum">
              <a:rPr lang="zh-CN" altLang="en-US"/>
            </a:fld>
            <a:endParaRPr lang="zh-CN" altLang="en-US"/>
          </a:p>
        </p:txBody>
      </p:sp>
      <p:sp>
        <p:nvSpPr>
          <p:cNvPr id="2" name="标题 1"/>
          <p:cNvSpPr>
            <a:spLocks noGrp="1"/>
          </p:cNvSpPr>
          <p:nvPr>
            <p:ph type="title"/>
          </p:nvPr>
        </p:nvSpPr>
        <p:spPr/>
        <p:txBody>
          <a:bodyPr/>
          <a:lstStyle/>
          <a:p>
            <a:r>
              <a:rPr lang="en-US" altLang="zh-CN" i="1" dirty="0" smtClean="0">
                <a:effectLst>
                  <a:outerShdw blurRad="38100" dist="38100" dir="2700000" algn="tl">
                    <a:srgbClr val="000000">
                      <a:alpha val="43137"/>
                    </a:srgbClr>
                  </a:outerShdw>
                </a:effectLst>
                <a:ea typeface="宋体" panose="02010600030101010101" pitchFamily="2" charset="-122"/>
              </a:rPr>
              <a:t>Why Software Evolution?</a:t>
            </a:r>
            <a:endParaRPr lang="zh-CN" altLang="en-US" i="1" dirty="0">
              <a:effectLst>
                <a:outerShdw blurRad="38100" dist="38100" dir="2700000" algn="tl">
                  <a:srgbClr val="000000">
                    <a:alpha val="43137"/>
                  </a:srgbClr>
                </a:outerShdw>
              </a:effectLst>
            </a:endParaRPr>
          </a:p>
        </p:txBody>
      </p:sp>
    </p:spTree>
  </p:cSld>
  <p:clrMapOvr>
    <a:masterClrMapping/>
  </p:clrMapOvr>
  <p:transition>
    <p:pull dir="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文本占位符 971778"/>
          <p:cNvSpPr>
            <a:spLocks noGrp="1" noChangeArrowheads="1"/>
          </p:cNvSpPr>
          <p:nvPr>
            <p:ph type="body" idx="1"/>
          </p:nvPr>
        </p:nvSpPr>
        <p:spPr>
          <a:xfrm>
            <a:off x="829121" y="1412776"/>
            <a:ext cx="8207375" cy="4114800"/>
          </a:xfrm>
        </p:spPr>
        <p:txBody>
          <a:bodyPr/>
          <a:lstStyle/>
          <a:p>
            <a:pPr marL="285750" indent="-285750">
              <a:spcBef>
                <a:spcPts val="600"/>
              </a:spcBef>
            </a:pPr>
            <a:r>
              <a:rPr lang="en-US" altLang="zh-CN" dirty="0" smtClean="0">
                <a:solidFill>
                  <a:srgbClr val="FF0000"/>
                </a:solidFill>
                <a:ea typeface="宋体" panose="02010600030101010101" pitchFamily="2" charset="-122"/>
              </a:rPr>
              <a:t>Conservation of Organizational Stability（</a:t>
            </a:r>
            <a:r>
              <a:rPr lang="zh-CN" altLang="en-US" dirty="0" smtClean="0">
                <a:solidFill>
                  <a:srgbClr val="FF0000"/>
                </a:solidFill>
                <a:ea typeface="宋体" panose="02010600030101010101" pitchFamily="2" charset="-122"/>
              </a:rPr>
              <a:t>保持组织稳定） (1980):  </a:t>
            </a:r>
            <a:r>
              <a:rPr lang="en-US" altLang="zh-CN" dirty="0" smtClean="0">
                <a:ea typeface="宋体" panose="02010600030101010101" pitchFamily="2" charset="-122"/>
              </a:rPr>
              <a:t>The average effective global activity rate in an evolving E-type system is invariant over product lifetime.</a:t>
            </a:r>
            <a:endParaRPr lang="en-US" altLang="zh-CN" dirty="0" smtClean="0">
              <a:ea typeface="宋体" panose="02010600030101010101" pitchFamily="2" charset="-122"/>
            </a:endParaRPr>
          </a:p>
          <a:p>
            <a:pPr marL="285750" indent="-285750">
              <a:spcBef>
                <a:spcPts val="600"/>
              </a:spcBef>
            </a:pPr>
            <a:endParaRPr lang="en-US" altLang="zh-CN" dirty="0" smtClean="0">
              <a:ea typeface="宋体" panose="02010600030101010101" pitchFamily="2" charset="-122"/>
            </a:endParaRPr>
          </a:p>
          <a:p>
            <a:pPr marL="285750" indent="-285750">
              <a:lnSpc>
                <a:spcPct val="90000"/>
              </a:lnSpc>
              <a:spcBef>
                <a:spcPts val="600"/>
              </a:spcBef>
            </a:pPr>
            <a:r>
              <a:rPr lang="en-US" altLang="zh-CN" dirty="0" smtClean="0">
                <a:solidFill>
                  <a:srgbClr val="FF0000"/>
                </a:solidFill>
                <a:ea typeface="宋体" panose="02010600030101010101" pitchFamily="2" charset="-122"/>
              </a:rPr>
              <a:t>Conservation of Familiarity（</a:t>
            </a:r>
            <a:r>
              <a:rPr lang="zh-CN" altLang="en-US" dirty="0" smtClean="0">
                <a:solidFill>
                  <a:srgbClr val="FF0000"/>
                </a:solidFill>
                <a:ea typeface="宋体" panose="02010600030101010101" pitchFamily="2" charset="-122"/>
              </a:rPr>
              <a:t>保持熟悉） (1980): </a:t>
            </a:r>
            <a:r>
              <a:rPr lang="en-US" altLang="zh-CN" dirty="0" smtClean="0">
                <a:ea typeface="宋体" panose="02010600030101010101" pitchFamily="2" charset="-122"/>
              </a:rPr>
              <a:t>As an E-type system evolves all associated with it, developers, sales personnel, users, for example, must maintain mastery of its content and behavior to achieve satisfactory evolution. </a:t>
            </a:r>
            <a:endParaRPr lang="en-US" altLang="zh-CN" dirty="0" smtClean="0">
              <a:ea typeface="宋体" panose="02010600030101010101" pitchFamily="2" charset="-122"/>
            </a:endParaRPr>
          </a:p>
          <a:p>
            <a:pPr marL="285750" indent="-285750">
              <a:lnSpc>
                <a:spcPct val="90000"/>
              </a:lnSpc>
              <a:spcBef>
                <a:spcPts val="600"/>
              </a:spcBef>
            </a:pPr>
            <a:endParaRPr lang="en-US" altLang="zh-CN" dirty="0" smtClean="0">
              <a:ea typeface="宋体" panose="02010600030101010101" pitchFamily="2" charset="-122"/>
            </a:endParaRPr>
          </a:p>
          <a:p>
            <a:pPr marL="285750" indent="-285750">
              <a:lnSpc>
                <a:spcPct val="90000"/>
              </a:lnSpc>
              <a:spcBef>
                <a:spcPts val="600"/>
              </a:spcBef>
            </a:pPr>
            <a:r>
              <a:rPr lang="en-US" altLang="zh-CN" dirty="0" smtClean="0">
                <a:solidFill>
                  <a:srgbClr val="FF0000"/>
                </a:solidFill>
                <a:ea typeface="宋体" panose="02010600030101010101" pitchFamily="2" charset="-122"/>
              </a:rPr>
              <a:t>Continuing Growth (1980):  </a:t>
            </a:r>
            <a:r>
              <a:rPr lang="en-US" altLang="zh-CN" dirty="0" smtClean="0">
                <a:ea typeface="宋体" panose="02010600030101010101" pitchFamily="2" charset="-122"/>
              </a:rPr>
              <a:t>The functional content of E-type systems must be continually increased to maintain user satisfaction over their lifetime.</a:t>
            </a:r>
            <a:endParaRPr lang="en-US" altLang="zh-CN" dirty="0" smtClean="0">
              <a:ea typeface="宋体" panose="02010600030101010101" pitchFamily="2" charset="-122"/>
            </a:endParaRPr>
          </a:p>
          <a:p>
            <a:pPr marL="285750" indent="-285750">
              <a:spcBef>
                <a:spcPts val="600"/>
              </a:spcBef>
            </a:pPr>
            <a:endParaRPr lang="en-US" altLang="zh-CN" dirty="0" smtClean="0">
              <a:ea typeface="宋体" panose="02010600030101010101" pitchFamily="2" charset="-122"/>
            </a:endParaRPr>
          </a:p>
        </p:txBody>
      </p:sp>
      <p:sp>
        <p:nvSpPr>
          <p:cNvPr id="58372"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D52F8DB-CC3D-411C-AD8F-613D0F04722D}" type="slidenum">
              <a:rPr lang="zh-CN" altLang="en-US"/>
            </a:fld>
            <a:endParaRPr lang="zh-CN" altLang="en-US"/>
          </a:p>
        </p:txBody>
      </p:sp>
      <p:sp>
        <p:nvSpPr>
          <p:cNvPr id="2" name="标题 1"/>
          <p:cNvSpPr>
            <a:spLocks noGrp="1"/>
          </p:cNvSpPr>
          <p:nvPr>
            <p:ph type="title"/>
          </p:nvPr>
        </p:nvSpPr>
        <p:spPr/>
        <p:txBody>
          <a:bodyPr/>
          <a:lstStyle/>
          <a:p>
            <a:r>
              <a:rPr lang="en-US" altLang="zh-CN" i="1" dirty="0" smtClean="0">
                <a:effectLst>
                  <a:outerShdw blurRad="38100" dist="38100" dir="2700000" algn="tl">
                    <a:srgbClr val="000000">
                      <a:alpha val="43137"/>
                    </a:srgbClr>
                  </a:outerShdw>
                </a:effectLst>
                <a:ea typeface="宋体" panose="02010600030101010101" pitchFamily="2" charset="-122"/>
              </a:rPr>
              <a:t>Why Software Evolution?</a:t>
            </a:r>
            <a:endParaRPr lang="zh-CN" altLang="en-US" i="1" dirty="0">
              <a:effectLst>
                <a:outerShdw blurRad="38100" dist="38100" dir="2700000" algn="tl">
                  <a:srgbClr val="000000">
                    <a:alpha val="43137"/>
                  </a:srgbClr>
                </a:outerShdw>
              </a:effectLst>
            </a:endParaRPr>
          </a:p>
        </p:txBody>
      </p:sp>
    </p:spTree>
  </p:cSld>
  <p:clrMapOvr>
    <a:masterClrMapping/>
  </p:clrMapOvr>
  <p:transition>
    <p:pull dir="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文本占位符 971778"/>
          <p:cNvSpPr>
            <a:spLocks noGrp="1" noChangeArrowheads="1"/>
          </p:cNvSpPr>
          <p:nvPr>
            <p:ph type="body" idx="1"/>
          </p:nvPr>
        </p:nvSpPr>
        <p:spPr>
          <a:xfrm>
            <a:off x="829121" y="1412776"/>
            <a:ext cx="8207375" cy="4114800"/>
          </a:xfrm>
        </p:spPr>
        <p:txBody>
          <a:bodyPr/>
          <a:lstStyle/>
          <a:p>
            <a:pPr marL="285750" indent="-285750">
              <a:lnSpc>
                <a:spcPct val="90000"/>
              </a:lnSpc>
              <a:spcBef>
                <a:spcPts val="600"/>
              </a:spcBef>
            </a:pPr>
            <a:r>
              <a:rPr lang="en-US" altLang="zh-CN" dirty="0" smtClean="0">
                <a:solidFill>
                  <a:srgbClr val="FF0000"/>
                </a:solidFill>
                <a:ea typeface="宋体" panose="02010600030101010101" pitchFamily="2" charset="-122"/>
              </a:rPr>
              <a:t>Declining Quality （</a:t>
            </a:r>
            <a:r>
              <a:rPr lang="zh-CN" altLang="en-US" dirty="0" smtClean="0">
                <a:solidFill>
                  <a:srgbClr val="FF0000"/>
                </a:solidFill>
                <a:ea typeface="宋体" panose="02010600030101010101" pitchFamily="2" charset="-122"/>
              </a:rPr>
              <a:t>质量的下降）(1996): </a:t>
            </a:r>
            <a:r>
              <a:rPr lang="en-US" altLang="zh-CN" dirty="0" smtClean="0">
                <a:ea typeface="宋体" panose="02010600030101010101" pitchFamily="2" charset="-122"/>
              </a:rPr>
              <a:t>The quality of E-type systems will appear to be declining unless they are rigorously maintained and adapted to operational environment changes.</a:t>
            </a:r>
            <a:endParaRPr lang="en-US" altLang="zh-CN" dirty="0" smtClean="0">
              <a:ea typeface="宋体" panose="02010600030101010101" pitchFamily="2" charset="-122"/>
            </a:endParaRPr>
          </a:p>
          <a:p>
            <a:pPr marL="285750" indent="-285750">
              <a:lnSpc>
                <a:spcPct val="90000"/>
              </a:lnSpc>
              <a:spcBef>
                <a:spcPts val="600"/>
              </a:spcBef>
            </a:pPr>
            <a:endParaRPr lang="en-US" altLang="zh-CN" dirty="0" smtClean="0">
              <a:ea typeface="宋体" panose="02010600030101010101" pitchFamily="2" charset="-122"/>
            </a:endParaRPr>
          </a:p>
          <a:p>
            <a:pPr marL="285750" indent="-285750">
              <a:lnSpc>
                <a:spcPct val="90000"/>
              </a:lnSpc>
              <a:spcBef>
                <a:spcPts val="600"/>
              </a:spcBef>
            </a:pPr>
            <a:r>
              <a:rPr lang="en-US" altLang="zh-CN" dirty="0" smtClean="0">
                <a:solidFill>
                  <a:srgbClr val="FF0000"/>
                </a:solidFill>
                <a:ea typeface="宋体" panose="02010600030101010101" pitchFamily="2" charset="-122"/>
              </a:rPr>
              <a:t>The Feedback System  (1996):  </a:t>
            </a:r>
            <a:r>
              <a:rPr lang="en-US" altLang="zh-CN" dirty="0" smtClean="0">
                <a:ea typeface="宋体" panose="02010600030101010101" pitchFamily="2" charset="-122"/>
              </a:rPr>
              <a:t>E-type evolution processes constitute multi-level, multi-loop, multi-agent feedback systems and must be treated as such to achieve significant improvement over any reasonable base.</a:t>
            </a:r>
            <a:endParaRPr lang="en-US" altLang="zh-CN" dirty="0" smtClean="0">
              <a:ea typeface="宋体" panose="02010600030101010101" pitchFamily="2" charset="-122"/>
            </a:endParaRPr>
          </a:p>
          <a:p>
            <a:pPr marL="285750" indent="-285750">
              <a:spcBef>
                <a:spcPts val="600"/>
              </a:spcBef>
            </a:pPr>
            <a:endParaRPr lang="en-US" altLang="zh-CN" dirty="0" smtClean="0">
              <a:ea typeface="宋体" panose="02010600030101010101" pitchFamily="2" charset="-122"/>
            </a:endParaRPr>
          </a:p>
        </p:txBody>
      </p:sp>
      <p:sp>
        <p:nvSpPr>
          <p:cNvPr id="58372"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D52F8DB-CC3D-411C-AD8F-613D0F04722D}" type="slidenum">
              <a:rPr lang="zh-CN" altLang="en-US"/>
            </a:fld>
            <a:endParaRPr lang="zh-CN" altLang="en-US"/>
          </a:p>
        </p:txBody>
      </p:sp>
      <p:sp>
        <p:nvSpPr>
          <p:cNvPr id="2" name="标题 1"/>
          <p:cNvSpPr>
            <a:spLocks noGrp="1"/>
          </p:cNvSpPr>
          <p:nvPr>
            <p:ph type="title"/>
          </p:nvPr>
        </p:nvSpPr>
        <p:spPr/>
        <p:txBody>
          <a:bodyPr/>
          <a:lstStyle/>
          <a:p>
            <a:r>
              <a:rPr lang="en-US" altLang="zh-CN" i="1" dirty="0" smtClean="0">
                <a:effectLst>
                  <a:outerShdw blurRad="38100" dist="38100" dir="2700000" algn="tl">
                    <a:srgbClr val="000000">
                      <a:alpha val="43137"/>
                    </a:srgbClr>
                  </a:outerShdw>
                </a:effectLst>
                <a:ea typeface="宋体" panose="02010600030101010101" pitchFamily="2" charset="-122"/>
              </a:rPr>
              <a:t>Why Software Evolution?</a:t>
            </a:r>
            <a:endParaRPr lang="zh-CN" altLang="en-US" i="1" dirty="0">
              <a:effectLst>
                <a:outerShdw blurRad="38100" dist="38100" dir="2700000" algn="tl">
                  <a:srgbClr val="000000">
                    <a:alpha val="43137"/>
                  </a:srgbClr>
                </a:outerShdw>
              </a:effectLst>
            </a:endParaRPr>
          </a:p>
        </p:txBody>
      </p:sp>
      <p:sp>
        <p:nvSpPr>
          <p:cNvPr id="6" name="文本框 972803"/>
          <p:cNvSpPr txBox="1">
            <a:spLocks noChangeArrowheads="1"/>
          </p:cNvSpPr>
          <p:nvPr/>
        </p:nvSpPr>
        <p:spPr bwMode="auto">
          <a:xfrm>
            <a:off x="922982" y="5013176"/>
            <a:ext cx="7537450"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3200">
                <a:solidFill>
                  <a:schemeClr val="tx1"/>
                </a:solidFill>
                <a:latin typeface="Times" pitchFamily="1" charset="0"/>
              </a:defRPr>
            </a:lvl1pPr>
            <a:lvl2pPr>
              <a:defRPr sz="3200">
                <a:solidFill>
                  <a:schemeClr val="tx1"/>
                </a:solidFill>
                <a:latin typeface="Times" pitchFamily="1" charset="0"/>
              </a:defRPr>
            </a:lvl2pPr>
            <a:lvl3pPr>
              <a:defRPr sz="3200">
                <a:solidFill>
                  <a:schemeClr val="tx1"/>
                </a:solidFill>
                <a:latin typeface="Times" pitchFamily="1" charset="0"/>
              </a:defRPr>
            </a:lvl3pPr>
            <a:lvl4pPr>
              <a:defRPr sz="3200">
                <a:solidFill>
                  <a:schemeClr val="tx1"/>
                </a:solidFill>
                <a:latin typeface="Times" pitchFamily="1" charset="0"/>
              </a:defRPr>
            </a:lvl4pPr>
            <a:lvl5pPr>
              <a:defRPr sz="3200">
                <a:solidFill>
                  <a:schemeClr val="tx1"/>
                </a:solidFill>
                <a:latin typeface="Times" pitchFamily="1" charset="0"/>
              </a:defRPr>
            </a:lvl5pPr>
            <a:lvl6pPr fontAlgn="base">
              <a:spcBef>
                <a:spcPct val="20000"/>
              </a:spcBef>
              <a:spcAft>
                <a:spcPct val="0"/>
              </a:spcAft>
              <a:buFont typeface="Arial" panose="020B0604020202020204" pitchFamily="34" charset="0"/>
              <a:defRPr sz="3200">
                <a:solidFill>
                  <a:schemeClr val="tx1"/>
                </a:solidFill>
                <a:latin typeface="Times" pitchFamily="1" charset="0"/>
              </a:defRPr>
            </a:lvl6pPr>
            <a:lvl7pPr fontAlgn="base">
              <a:spcBef>
                <a:spcPct val="20000"/>
              </a:spcBef>
              <a:spcAft>
                <a:spcPct val="0"/>
              </a:spcAft>
              <a:buFont typeface="Arial" panose="020B0604020202020204" pitchFamily="34" charset="0"/>
              <a:defRPr sz="3200">
                <a:solidFill>
                  <a:schemeClr val="tx1"/>
                </a:solidFill>
                <a:latin typeface="Times" pitchFamily="1" charset="0"/>
              </a:defRPr>
            </a:lvl7pPr>
            <a:lvl8pPr fontAlgn="base">
              <a:spcBef>
                <a:spcPct val="20000"/>
              </a:spcBef>
              <a:spcAft>
                <a:spcPct val="0"/>
              </a:spcAft>
              <a:buFont typeface="Arial" panose="020B0604020202020204" pitchFamily="34" charset="0"/>
              <a:defRPr sz="3200">
                <a:solidFill>
                  <a:schemeClr val="tx1"/>
                </a:solidFill>
                <a:latin typeface="Times" pitchFamily="1" charset="0"/>
              </a:defRPr>
            </a:lvl8pPr>
            <a:lvl9pPr fontAlgn="base">
              <a:spcBef>
                <a:spcPct val="20000"/>
              </a:spcBef>
              <a:spcAft>
                <a:spcPct val="0"/>
              </a:spcAft>
              <a:buFont typeface="Arial" panose="020B0604020202020204" pitchFamily="34" charset="0"/>
              <a:defRPr sz="3200">
                <a:solidFill>
                  <a:schemeClr val="tx1"/>
                </a:solidFill>
                <a:latin typeface="Times" pitchFamily="1" charset="0"/>
              </a:defRPr>
            </a:lvl9pPr>
          </a:lstStyle>
          <a:p>
            <a:pPr eaLnBrk="0" hangingPunct="0">
              <a:lnSpc>
                <a:spcPct val="90000"/>
              </a:lnSpc>
              <a:spcBef>
                <a:spcPct val="50000"/>
              </a:spcBef>
            </a:pPr>
            <a:r>
              <a:rPr lang="en-US" altLang="zh-CN" sz="1600" b="1" dirty="0">
                <a:latin typeface="Arial" panose="020B0604020202020204" pitchFamily="34" charset="0"/>
                <a:ea typeface="宋体" panose="02010600030101010101" pitchFamily="2" charset="-122"/>
              </a:rPr>
              <a:t>Source:  Lehman, M., et al, “Metrics and Laws of Software Evolution—The Nineties View,” </a:t>
            </a:r>
            <a:r>
              <a:rPr lang="en-US" altLang="zh-CN" sz="1600" b="1" i="1" dirty="0">
                <a:latin typeface="Arial" panose="020B0604020202020204" pitchFamily="34" charset="0"/>
                <a:ea typeface="宋体" panose="02010600030101010101" pitchFamily="2" charset="-122"/>
              </a:rPr>
              <a:t>Proceedings of the 4th International Software Metrics Symposium (METRICS '97),</a:t>
            </a:r>
            <a:r>
              <a:rPr lang="en-US" altLang="zh-CN" sz="1600" b="1" dirty="0">
                <a:latin typeface="Arial" panose="020B0604020202020204" pitchFamily="34" charset="0"/>
                <a:ea typeface="宋体" panose="02010600030101010101" pitchFamily="2" charset="-122"/>
              </a:rPr>
              <a:t> IEEE, 1997, can be downloaded from</a:t>
            </a:r>
            <a:r>
              <a:rPr lang="en-US" altLang="zh-CN" sz="1600" b="1" dirty="0">
                <a:solidFill>
                  <a:schemeClr val="bg1"/>
                </a:solidFill>
                <a:latin typeface="Arial" panose="020B0604020202020204" pitchFamily="34" charset="0"/>
                <a:ea typeface="宋体" panose="02010600030101010101" pitchFamily="2" charset="-122"/>
              </a:rPr>
              <a:t>: </a:t>
            </a:r>
            <a:r>
              <a:rPr lang="en-US" altLang="zh-CN" sz="1600" b="1" u="sng" dirty="0">
                <a:solidFill>
                  <a:schemeClr val="bg1"/>
                </a:solidFill>
                <a:latin typeface="Arial" panose="020B0604020202020204" pitchFamily="34" charset="0"/>
                <a:ea typeface="宋体" panose="02010600030101010101" pitchFamily="2" charset="-122"/>
                <a:hlinkClick r:id="rId1"/>
              </a:rPr>
              <a:t>http://www.ece.utexas.edu/~perry/work/papers/feast1.pdf</a:t>
            </a:r>
            <a:endParaRPr lang="en-US" altLang="zh-CN" sz="1600" b="1" u="sng" dirty="0">
              <a:solidFill>
                <a:schemeClr val="bg1"/>
              </a:solidFill>
              <a:latin typeface="Arial" panose="020B0604020202020204" pitchFamily="34" charset="0"/>
              <a:ea typeface="宋体" panose="02010600030101010101" pitchFamily="2" charset="-122"/>
            </a:endParaRPr>
          </a:p>
        </p:txBody>
      </p:sp>
    </p:spTree>
  </p:cSld>
  <p:clrMapOvr>
    <a:masterClrMapping/>
  </p:clrMapOvr>
  <p:transition>
    <p:pull dir="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962561"/>
          <p:cNvSpPr>
            <a:spLocks noGrp="1" noChangeArrowheads="1"/>
          </p:cNvSpPr>
          <p:nvPr>
            <p:ph type="title"/>
          </p:nvPr>
        </p:nvSpPr>
        <p:spPr/>
        <p:txBody>
          <a:bodyPr/>
          <a:lstStyle/>
          <a:p>
            <a:r>
              <a:rPr lang="en-US" altLang="zh-CN" i="1" dirty="0" smtClean="0">
                <a:effectLst>
                  <a:outerShdw blurRad="38100" dist="38100" dir="2700000" algn="tl">
                    <a:srgbClr val="000000">
                      <a:alpha val="43137"/>
                    </a:srgbClr>
                  </a:outerShdw>
                </a:effectLst>
                <a:ea typeface="宋体" panose="02010600030101010101" pitchFamily="2" charset="-122"/>
              </a:rPr>
              <a:t>Software Engineering</a:t>
            </a:r>
            <a:endParaRPr lang="en-US" altLang="zh-CN" i="1" dirty="0" smtClean="0">
              <a:effectLst>
                <a:outerShdw blurRad="38100" dist="38100" dir="2700000" algn="tl">
                  <a:srgbClr val="000000">
                    <a:alpha val="43137"/>
                  </a:srgbClr>
                </a:outerShdw>
              </a:effectLst>
              <a:ea typeface="宋体" panose="02010600030101010101" pitchFamily="2" charset="-122"/>
            </a:endParaRPr>
          </a:p>
        </p:txBody>
      </p:sp>
      <p:sp>
        <p:nvSpPr>
          <p:cNvPr id="63490" name="文本占位符 962562"/>
          <p:cNvSpPr>
            <a:spLocks noGrp="1" noChangeArrowheads="1"/>
          </p:cNvSpPr>
          <p:nvPr>
            <p:ph type="body" idx="1"/>
          </p:nvPr>
        </p:nvSpPr>
        <p:spPr>
          <a:xfrm>
            <a:off x="899592" y="1371600"/>
            <a:ext cx="7056784" cy="4800600"/>
          </a:xfrm>
        </p:spPr>
        <p:txBody>
          <a:bodyPr/>
          <a:lstStyle/>
          <a:p>
            <a:pPr>
              <a:lnSpc>
                <a:spcPct val="90000"/>
              </a:lnSpc>
              <a:buClr>
                <a:srgbClr val="7030A0"/>
              </a:buClr>
              <a:buFont typeface="Wingdings" panose="05000000000000000000" pitchFamily="2" charset="2"/>
              <a:buChar char="Ø"/>
            </a:pPr>
            <a:endParaRPr lang="en-US" altLang="zh-CN" dirty="0" smtClean="0">
              <a:ea typeface="宋体" panose="02010600030101010101" pitchFamily="2" charset="-122"/>
            </a:endParaRPr>
          </a:p>
          <a:p>
            <a:pPr algn="just">
              <a:lnSpc>
                <a:spcPct val="90000"/>
              </a:lnSpc>
              <a:buClr>
                <a:srgbClr val="7030A0"/>
              </a:buClr>
              <a:buFont typeface="Wingdings" panose="05000000000000000000" pitchFamily="2" charset="2"/>
              <a:buChar char="Ø"/>
            </a:pPr>
            <a:r>
              <a:rPr lang="en-US" altLang="zh-CN" dirty="0" smtClean="0">
                <a:ea typeface="宋体" panose="02010600030101010101" pitchFamily="2" charset="-122"/>
              </a:rPr>
              <a:t>(1)The </a:t>
            </a:r>
            <a:r>
              <a:rPr lang="en-US" altLang="zh-CN" dirty="0">
                <a:ea typeface="宋体" panose="02010600030101010101" pitchFamily="2" charset="-122"/>
              </a:rPr>
              <a:t>application of a systematic, disciplined, quantifiable approach to the development, operation and maintenance of software; that is, the application of engineering to software</a:t>
            </a:r>
            <a:r>
              <a:rPr lang="en-US" altLang="zh-CN" dirty="0" smtClean="0">
                <a:ea typeface="宋体" panose="02010600030101010101" pitchFamily="2" charset="-122"/>
              </a:rPr>
              <a:t>.</a:t>
            </a:r>
            <a:endParaRPr lang="en-US" altLang="zh-CN" dirty="0" smtClean="0">
              <a:ea typeface="宋体" panose="02010600030101010101" pitchFamily="2" charset="-122"/>
            </a:endParaRPr>
          </a:p>
          <a:p>
            <a:pPr>
              <a:lnSpc>
                <a:spcPct val="90000"/>
              </a:lnSpc>
              <a:buClr>
                <a:srgbClr val="7030A0"/>
              </a:buClr>
              <a:buFont typeface="Wingdings" panose="05000000000000000000" pitchFamily="2" charset="2"/>
              <a:buChar char="Ø"/>
            </a:pPr>
            <a:endParaRPr lang="en-US" altLang="zh-CN" dirty="0">
              <a:ea typeface="宋体" panose="02010600030101010101" pitchFamily="2" charset="-122"/>
            </a:endParaRPr>
          </a:p>
          <a:p>
            <a:pPr>
              <a:lnSpc>
                <a:spcPct val="90000"/>
              </a:lnSpc>
              <a:buClr>
                <a:srgbClr val="7030A0"/>
              </a:buClr>
              <a:buFont typeface="Wingdings" panose="05000000000000000000" pitchFamily="2" charset="2"/>
              <a:buChar char="Ø"/>
            </a:pPr>
            <a:r>
              <a:rPr lang="en-US" altLang="zh-CN" dirty="0" smtClean="0">
                <a:ea typeface="宋体" panose="02010600030101010101" pitchFamily="2" charset="-122"/>
              </a:rPr>
              <a:t>(2) The </a:t>
            </a:r>
            <a:r>
              <a:rPr lang="en-US" altLang="zh-CN" dirty="0">
                <a:ea typeface="宋体" panose="02010600030101010101" pitchFamily="2" charset="-122"/>
              </a:rPr>
              <a:t>study of approaches as in (1)</a:t>
            </a:r>
            <a:endParaRPr lang="en-US" altLang="zh-CN" dirty="0">
              <a:ea typeface="宋体" panose="02010600030101010101" pitchFamily="2" charset="-122"/>
            </a:endParaRPr>
          </a:p>
        </p:txBody>
      </p:sp>
      <p:sp>
        <p:nvSpPr>
          <p:cNvPr id="63491"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EEC147E-6BF3-4058-98CF-0D36AEAD8F06}" type="slidenum">
              <a:rPr lang="zh-CN" altLang="en-US"/>
            </a:fld>
            <a:endParaRPr lang="zh-CN" altLang="en-US"/>
          </a:p>
        </p:txBody>
      </p:sp>
    </p:spTree>
  </p:cSld>
  <p:clrMapOvr>
    <a:masterClrMapping/>
  </p:clrMapOvr>
  <p:transition>
    <p:random/>
    <p:sndAc>
      <p:stSnd>
        <p:snd r:embed="rId1" name="projctor.wav"/>
      </p:stSnd>
    </p:sndAc>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962561"/>
          <p:cNvSpPr>
            <a:spLocks noGrp="1" noChangeArrowheads="1"/>
          </p:cNvSpPr>
          <p:nvPr>
            <p:ph type="title"/>
          </p:nvPr>
        </p:nvSpPr>
        <p:spPr/>
        <p:txBody>
          <a:bodyPr/>
          <a:lstStyle/>
          <a:p>
            <a:r>
              <a:rPr lang="en-US" altLang="zh-CN" i="1" dirty="0" smtClean="0">
                <a:effectLst>
                  <a:outerShdw blurRad="38100" dist="38100" dir="2700000" algn="tl">
                    <a:srgbClr val="000000">
                      <a:alpha val="43137"/>
                    </a:srgbClr>
                  </a:outerShdw>
                </a:effectLst>
                <a:ea typeface="宋体" panose="02010600030101010101" pitchFamily="2" charset="-122"/>
              </a:rPr>
              <a:t>Software Engineering</a:t>
            </a:r>
            <a:endParaRPr lang="en-US" altLang="zh-CN" i="1" dirty="0" smtClean="0">
              <a:effectLst>
                <a:outerShdw blurRad="38100" dist="38100" dir="2700000" algn="tl">
                  <a:srgbClr val="000000">
                    <a:alpha val="43137"/>
                  </a:srgbClr>
                </a:outerShdw>
              </a:effectLst>
              <a:ea typeface="宋体" panose="02010600030101010101" pitchFamily="2" charset="-122"/>
            </a:endParaRPr>
          </a:p>
        </p:txBody>
      </p:sp>
      <p:sp>
        <p:nvSpPr>
          <p:cNvPr id="63490" name="文本占位符 962562"/>
          <p:cNvSpPr>
            <a:spLocks noGrp="1" noChangeArrowheads="1"/>
          </p:cNvSpPr>
          <p:nvPr>
            <p:ph type="body" idx="1"/>
          </p:nvPr>
        </p:nvSpPr>
        <p:spPr>
          <a:xfrm>
            <a:off x="899592" y="1052736"/>
            <a:ext cx="7056784" cy="4800600"/>
          </a:xfrm>
        </p:spPr>
        <p:txBody>
          <a:bodyPr/>
          <a:lstStyle/>
          <a:p>
            <a:pPr>
              <a:lnSpc>
                <a:spcPct val="90000"/>
              </a:lnSpc>
              <a:buClr>
                <a:srgbClr val="7030A0"/>
              </a:buClr>
              <a:buFont typeface="Wingdings" panose="05000000000000000000" pitchFamily="2" charset="2"/>
              <a:buChar char="Ø"/>
            </a:pPr>
            <a:endParaRPr lang="en-US" altLang="zh-CN" dirty="0" smtClean="0">
              <a:ea typeface="宋体" panose="02010600030101010101" pitchFamily="2" charset="-122"/>
            </a:endParaRPr>
          </a:p>
          <a:p>
            <a:pPr>
              <a:lnSpc>
                <a:spcPct val="90000"/>
              </a:lnSpc>
              <a:buClr>
                <a:srgbClr val="7030A0"/>
              </a:buClr>
              <a:buFont typeface="Wingdings" panose="05000000000000000000" pitchFamily="2" charset="2"/>
              <a:buChar char="Ø"/>
            </a:pPr>
            <a:r>
              <a:rPr lang="en-US" altLang="zh-CN" dirty="0" smtClean="0">
                <a:ea typeface="宋体" panose="02010600030101010101" pitchFamily="2" charset="-122"/>
              </a:rPr>
              <a:t>SE is a layer technology.</a:t>
            </a:r>
            <a:endParaRPr lang="en-US" altLang="zh-CN" dirty="0" smtClean="0">
              <a:ea typeface="宋体" panose="02010600030101010101" pitchFamily="2" charset="-122"/>
            </a:endParaRPr>
          </a:p>
          <a:p>
            <a:pPr>
              <a:lnSpc>
                <a:spcPct val="90000"/>
              </a:lnSpc>
              <a:buClr>
                <a:srgbClr val="7030A0"/>
              </a:buClr>
              <a:buFont typeface="Wingdings" panose="05000000000000000000" pitchFamily="2" charset="2"/>
              <a:buChar char="Ø"/>
            </a:pPr>
            <a:endParaRPr lang="en-US" altLang="zh-CN" dirty="0" smtClean="0">
              <a:ea typeface="宋体" panose="02010600030101010101" pitchFamily="2" charset="-122"/>
            </a:endParaRPr>
          </a:p>
          <a:p>
            <a:pPr algn="just">
              <a:lnSpc>
                <a:spcPct val="90000"/>
              </a:lnSpc>
              <a:buClr>
                <a:srgbClr val="7030A0"/>
              </a:buClr>
              <a:buFont typeface="Wingdings" panose="05000000000000000000" pitchFamily="2" charset="2"/>
              <a:buChar char="Ø"/>
            </a:pPr>
            <a:r>
              <a:rPr lang="en-US" altLang="zh-CN" dirty="0" smtClean="0">
                <a:ea typeface="宋体" panose="02010600030101010101" pitchFamily="2" charset="-122"/>
              </a:rPr>
              <a:t>The bedrock that support SE is a quality focus.</a:t>
            </a:r>
            <a:endParaRPr lang="en-US" altLang="zh-CN" dirty="0" smtClean="0">
              <a:ea typeface="宋体" panose="02010600030101010101" pitchFamily="2" charset="-122"/>
            </a:endParaRPr>
          </a:p>
          <a:p>
            <a:pPr algn="just">
              <a:lnSpc>
                <a:spcPct val="90000"/>
              </a:lnSpc>
              <a:buClr>
                <a:srgbClr val="7030A0"/>
              </a:buClr>
              <a:buFont typeface="Wingdings" panose="05000000000000000000" pitchFamily="2" charset="2"/>
              <a:buChar char="Ø"/>
            </a:pPr>
            <a:endParaRPr lang="en-US" altLang="zh-CN" dirty="0" smtClean="0">
              <a:ea typeface="宋体" panose="02010600030101010101" pitchFamily="2" charset="-122"/>
            </a:endParaRPr>
          </a:p>
          <a:p>
            <a:pPr algn="just">
              <a:lnSpc>
                <a:spcPct val="90000"/>
              </a:lnSpc>
              <a:buClr>
                <a:srgbClr val="7030A0"/>
              </a:buClr>
              <a:buFont typeface="Wingdings" panose="05000000000000000000" pitchFamily="2" charset="2"/>
              <a:buChar char="Ø"/>
            </a:pPr>
            <a:r>
              <a:rPr lang="en-US" altLang="zh-CN" dirty="0" smtClean="0">
                <a:ea typeface="宋体" panose="02010600030101010101" pitchFamily="2" charset="-122"/>
              </a:rPr>
              <a:t>The foundation for SE is the process.</a:t>
            </a:r>
            <a:endParaRPr lang="en-US" altLang="zh-CN" dirty="0" smtClean="0">
              <a:ea typeface="宋体" panose="02010600030101010101" pitchFamily="2" charset="-122"/>
            </a:endParaRPr>
          </a:p>
          <a:p>
            <a:pPr>
              <a:lnSpc>
                <a:spcPct val="90000"/>
              </a:lnSpc>
              <a:buClr>
                <a:srgbClr val="7030A0"/>
              </a:buClr>
              <a:buFont typeface="Wingdings" panose="05000000000000000000" pitchFamily="2" charset="2"/>
              <a:buChar char="Ø"/>
            </a:pPr>
            <a:endParaRPr lang="en-US" altLang="zh-CN" dirty="0">
              <a:ea typeface="宋体" panose="02010600030101010101" pitchFamily="2" charset="-122"/>
            </a:endParaRPr>
          </a:p>
          <a:p>
            <a:pPr>
              <a:lnSpc>
                <a:spcPct val="90000"/>
              </a:lnSpc>
              <a:buClr>
                <a:srgbClr val="7030A0"/>
              </a:buClr>
              <a:buFont typeface="Wingdings" panose="05000000000000000000" pitchFamily="2" charset="2"/>
              <a:buChar char="Ø"/>
            </a:pPr>
            <a:r>
              <a:rPr lang="en-US" altLang="zh-CN" dirty="0" smtClean="0">
                <a:ea typeface="宋体" panose="02010600030101010101" pitchFamily="2" charset="-122"/>
              </a:rPr>
              <a:t>SE methods provide the technical how-</a:t>
            </a:r>
            <a:r>
              <a:rPr lang="en-US" altLang="zh-CN" dirty="0" err="1" smtClean="0">
                <a:ea typeface="宋体" panose="02010600030101010101" pitchFamily="2" charset="-122"/>
              </a:rPr>
              <a:t>to’s</a:t>
            </a:r>
            <a:r>
              <a:rPr lang="en-US" altLang="zh-CN" dirty="0" smtClean="0">
                <a:ea typeface="宋体" panose="02010600030101010101" pitchFamily="2" charset="-122"/>
              </a:rPr>
              <a:t> for building software.</a:t>
            </a:r>
            <a:endParaRPr lang="en-US" altLang="zh-CN" dirty="0" smtClean="0">
              <a:ea typeface="宋体" panose="02010600030101010101" pitchFamily="2" charset="-122"/>
            </a:endParaRPr>
          </a:p>
          <a:p>
            <a:pPr>
              <a:lnSpc>
                <a:spcPct val="90000"/>
              </a:lnSpc>
              <a:buClr>
                <a:srgbClr val="7030A0"/>
              </a:buClr>
              <a:buFont typeface="Wingdings" panose="05000000000000000000" pitchFamily="2" charset="2"/>
              <a:buChar char="Ø"/>
            </a:pPr>
            <a:endParaRPr lang="en-US" altLang="zh-CN" dirty="0">
              <a:ea typeface="宋体" panose="02010600030101010101" pitchFamily="2" charset="-122"/>
            </a:endParaRPr>
          </a:p>
          <a:p>
            <a:pPr>
              <a:lnSpc>
                <a:spcPct val="90000"/>
              </a:lnSpc>
              <a:buClr>
                <a:srgbClr val="7030A0"/>
              </a:buClr>
              <a:buFont typeface="Wingdings" panose="05000000000000000000" pitchFamily="2" charset="2"/>
              <a:buChar char="Ø"/>
            </a:pPr>
            <a:r>
              <a:rPr lang="en-US" altLang="zh-CN" dirty="0" smtClean="0">
                <a:ea typeface="宋体" panose="02010600030101010101" pitchFamily="2" charset="-122"/>
              </a:rPr>
              <a:t>SE tools provide automate or semi-automate support for the process and the methods. </a:t>
            </a:r>
            <a:endParaRPr lang="en-US" altLang="zh-CN" dirty="0">
              <a:ea typeface="宋体" panose="02010600030101010101" pitchFamily="2" charset="-122"/>
            </a:endParaRPr>
          </a:p>
        </p:txBody>
      </p:sp>
      <p:sp>
        <p:nvSpPr>
          <p:cNvPr id="63491"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EEC147E-6BF3-4058-98CF-0D36AEAD8F06}" type="slidenum">
              <a:rPr lang="zh-CN" altLang="en-US"/>
            </a:fld>
            <a:endParaRPr lang="zh-CN" altLang="en-US"/>
          </a:p>
        </p:txBody>
      </p:sp>
    </p:spTree>
  </p:cSld>
  <p:clrMapOvr>
    <a:masterClrMapping/>
  </p:clrMapOvr>
  <p:transition>
    <p:random/>
    <p:sndAc>
      <p:stSnd>
        <p:snd r:embed="rId1" name="projctor.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986113"/>
          <p:cNvSpPr>
            <a:spLocks noGrp="1" noChangeArrowheads="1"/>
          </p:cNvSpPr>
          <p:nvPr>
            <p:ph type="title"/>
          </p:nvPr>
        </p:nvSpPr>
        <p:spPr/>
        <p:txBody>
          <a:bodyPr/>
          <a:lstStyle/>
          <a:p>
            <a:r>
              <a:rPr lang="en-US" altLang="zh-CN" i="1" dirty="0" smtClean="0">
                <a:effectLst>
                  <a:outerShdw blurRad="38100" dist="38100" dir="2700000" algn="tl">
                    <a:srgbClr val="000000">
                      <a:alpha val="43137"/>
                    </a:srgbClr>
                  </a:outerShdw>
                </a:effectLst>
              </a:rPr>
              <a:t>Where is Software?</a:t>
            </a:r>
            <a:endParaRPr lang="en-US" altLang="zh-CN" i="1" dirty="0" smtClean="0">
              <a:effectLst>
                <a:outerShdw blurRad="38100" dist="38100" dir="2700000" algn="tl">
                  <a:srgbClr val="000000">
                    <a:alpha val="43137"/>
                  </a:srgbClr>
                </a:outerShdw>
              </a:effectLst>
            </a:endParaRPr>
          </a:p>
        </p:txBody>
      </p:sp>
      <p:sp>
        <p:nvSpPr>
          <p:cNvPr id="7170" name="文本占位符 986114"/>
          <p:cNvSpPr>
            <a:spLocks noGrp="1" noChangeArrowheads="1"/>
          </p:cNvSpPr>
          <p:nvPr>
            <p:ph type="body" idx="1"/>
          </p:nvPr>
        </p:nvSpPr>
        <p:spPr>
          <a:xfrm>
            <a:off x="1066800" y="1371600"/>
            <a:ext cx="3505200" cy="4800600"/>
          </a:xfrm>
        </p:spPr>
        <p:txBody>
          <a:bodyPr/>
          <a:lstStyle/>
          <a:p>
            <a:pPr>
              <a:lnSpc>
                <a:spcPct val="90000"/>
              </a:lnSpc>
              <a:buClr>
                <a:srgbClr val="7030A0"/>
              </a:buClr>
            </a:pPr>
            <a:r>
              <a:rPr lang="zh-CN" altLang="en-US" sz="2400" dirty="0" smtClean="0"/>
              <a:t> </a:t>
            </a:r>
            <a:r>
              <a:rPr lang="en-US" altLang="zh-CN" sz="2400" dirty="0" smtClean="0"/>
              <a:t>Transportation</a:t>
            </a:r>
            <a:endParaRPr lang="en-US" altLang="zh-CN" sz="2400" dirty="0" smtClean="0"/>
          </a:p>
          <a:p>
            <a:pPr>
              <a:lnSpc>
                <a:spcPct val="90000"/>
              </a:lnSpc>
              <a:buClr>
                <a:srgbClr val="7030A0"/>
              </a:buClr>
            </a:pPr>
            <a:r>
              <a:rPr lang="en-US" altLang="zh-CN" sz="2400" dirty="0" smtClean="0"/>
              <a:t> Medical</a:t>
            </a:r>
            <a:endParaRPr lang="en-US" altLang="zh-CN" sz="2400" dirty="0" smtClean="0"/>
          </a:p>
          <a:p>
            <a:pPr>
              <a:lnSpc>
                <a:spcPct val="90000"/>
              </a:lnSpc>
              <a:buClr>
                <a:srgbClr val="7030A0"/>
              </a:buClr>
            </a:pPr>
            <a:r>
              <a:rPr lang="en-US" altLang="zh-CN" sz="2400" dirty="0" smtClean="0"/>
              <a:t> Telecommunications</a:t>
            </a:r>
            <a:endParaRPr lang="en-US" altLang="zh-CN" sz="2400" dirty="0" smtClean="0"/>
          </a:p>
          <a:p>
            <a:pPr>
              <a:lnSpc>
                <a:spcPct val="90000"/>
              </a:lnSpc>
              <a:buClr>
                <a:srgbClr val="7030A0"/>
              </a:buClr>
            </a:pPr>
            <a:r>
              <a:rPr lang="en-US" altLang="zh-CN" sz="2400" dirty="0" smtClean="0"/>
              <a:t> Military</a:t>
            </a:r>
            <a:endParaRPr lang="en-US" altLang="zh-CN" sz="2400" dirty="0" smtClean="0"/>
          </a:p>
          <a:p>
            <a:pPr>
              <a:lnSpc>
                <a:spcPct val="90000"/>
              </a:lnSpc>
              <a:buClr>
                <a:srgbClr val="7030A0"/>
              </a:buClr>
            </a:pPr>
            <a:r>
              <a:rPr lang="en-US" altLang="zh-CN" sz="2400" dirty="0" smtClean="0"/>
              <a:t> Industrial</a:t>
            </a:r>
            <a:endParaRPr lang="en-US" altLang="zh-CN" sz="2400" dirty="0" smtClean="0"/>
          </a:p>
          <a:p>
            <a:pPr>
              <a:lnSpc>
                <a:spcPct val="90000"/>
              </a:lnSpc>
              <a:buClr>
                <a:srgbClr val="7030A0"/>
              </a:buClr>
            </a:pPr>
            <a:r>
              <a:rPr lang="en-US" altLang="zh-CN" sz="2400" dirty="0" smtClean="0"/>
              <a:t> Entertainment</a:t>
            </a:r>
            <a:endParaRPr lang="en-US" altLang="zh-CN" sz="2400" dirty="0" smtClean="0"/>
          </a:p>
          <a:p>
            <a:pPr>
              <a:lnSpc>
                <a:spcPct val="90000"/>
              </a:lnSpc>
              <a:buClr>
                <a:srgbClr val="7030A0"/>
              </a:buClr>
            </a:pPr>
            <a:r>
              <a:rPr lang="en-US" altLang="zh-CN" sz="2400" dirty="0" smtClean="0"/>
              <a:t> Office Machines</a:t>
            </a:r>
            <a:endParaRPr lang="en-US" altLang="zh-CN" sz="2400" dirty="0" smtClean="0"/>
          </a:p>
          <a:p>
            <a:pPr>
              <a:lnSpc>
                <a:spcPct val="90000"/>
              </a:lnSpc>
              <a:buClr>
                <a:srgbClr val="7030A0"/>
              </a:buClr>
            </a:pPr>
            <a:r>
              <a:rPr lang="en-US" altLang="zh-CN" sz="2400" dirty="0" smtClean="0"/>
              <a:t> Education</a:t>
            </a:r>
            <a:endParaRPr lang="en-US" altLang="zh-CN" sz="2400" dirty="0" smtClean="0"/>
          </a:p>
          <a:p>
            <a:pPr>
              <a:lnSpc>
                <a:spcPct val="90000"/>
              </a:lnSpc>
              <a:buClr>
                <a:srgbClr val="7030A0"/>
              </a:buClr>
            </a:pPr>
            <a:r>
              <a:rPr lang="en-US" altLang="zh-CN" sz="2400" dirty="0" smtClean="0"/>
              <a:t> etc.</a:t>
            </a:r>
            <a:endParaRPr lang="en-US" altLang="zh-CN" sz="2400" dirty="0" smtClean="0"/>
          </a:p>
        </p:txBody>
      </p:sp>
      <p:sp>
        <p:nvSpPr>
          <p:cNvPr id="7172"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BBD079F-B23A-49BD-BE86-B59A9559189D}" type="slidenum">
              <a:rPr lang="zh-CN" altLang="en-US"/>
            </a:fld>
            <a:endParaRPr lang="zh-CN" altLang="en-US"/>
          </a:p>
        </p:txBody>
      </p:sp>
      <p:sp>
        <p:nvSpPr>
          <p:cNvPr id="6" name="文本占位符 986114"/>
          <p:cNvSpPr txBox="1">
            <a:spLocks noChangeArrowheads="1"/>
          </p:cNvSpPr>
          <p:nvPr/>
        </p:nvSpPr>
        <p:spPr bwMode="auto">
          <a:xfrm>
            <a:off x="4499992" y="1292696"/>
            <a:ext cx="396044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386080" indent="-195580" algn="l" rtl="0" eaLnBrk="0" fontAlgn="base" hangingPunct="0">
              <a:spcBef>
                <a:spcPct val="20000"/>
              </a:spcBef>
              <a:spcAft>
                <a:spcPct val="0"/>
              </a:spcAft>
              <a:buChar char="•"/>
              <a:defRPr sz="2400">
                <a:solidFill>
                  <a:schemeClr val="tx1"/>
                </a:solidFill>
                <a:latin typeface="+mn-lt"/>
              </a:defRPr>
            </a:lvl2pPr>
            <a:lvl3pPr marL="805180" indent="-228600" algn="l" rtl="0" eaLnBrk="0" fontAlgn="base" hangingPunct="0">
              <a:spcBef>
                <a:spcPct val="20000"/>
              </a:spcBef>
              <a:spcAft>
                <a:spcPct val="0"/>
              </a:spcAft>
              <a:buChar char="—"/>
              <a:defRPr sz="2400">
                <a:solidFill>
                  <a:schemeClr val="tx1"/>
                </a:solidFill>
                <a:latin typeface="+mn-lt"/>
              </a:defRPr>
            </a:lvl3pPr>
            <a:lvl4pPr marL="1224280" indent="-228600" algn="l" rtl="0" eaLnBrk="0" fontAlgn="base" hangingPunct="0">
              <a:spcBef>
                <a:spcPct val="20000"/>
              </a:spcBef>
              <a:spcAft>
                <a:spcPct val="0"/>
              </a:spcAft>
              <a:buChar char="-"/>
              <a:defRPr sz="2000">
                <a:solidFill>
                  <a:schemeClr val="tx1"/>
                </a:solidFill>
                <a:latin typeface="+mn-lt"/>
              </a:defRPr>
            </a:lvl4pPr>
            <a:lvl5pPr marL="1643380" indent="-228600" algn="l" rtl="0" eaLnBrk="0" fontAlgn="base" hangingPunct="0">
              <a:spcBef>
                <a:spcPct val="20000"/>
              </a:spcBef>
              <a:spcAft>
                <a:spcPct val="0"/>
              </a:spcAft>
              <a:buChar char="»"/>
              <a:defRPr sz="2000">
                <a:solidFill>
                  <a:schemeClr val="tx1"/>
                </a:solidFill>
                <a:latin typeface="+mn-lt"/>
              </a:defRPr>
            </a:lvl5pPr>
            <a:lvl6pPr marL="2100580" indent="-228600" algn="l" rtl="0" eaLnBrk="0" fontAlgn="base" hangingPunct="0">
              <a:spcBef>
                <a:spcPct val="20000"/>
              </a:spcBef>
              <a:spcAft>
                <a:spcPct val="0"/>
              </a:spcAft>
              <a:buChar char="»"/>
              <a:defRPr sz="2000">
                <a:solidFill>
                  <a:schemeClr val="tx1"/>
                </a:solidFill>
                <a:latin typeface="+mn-lt"/>
              </a:defRPr>
            </a:lvl6pPr>
            <a:lvl7pPr marL="2557780" indent="-228600" algn="l" rtl="0" eaLnBrk="0" fontAlgn="base" hangingPunct="0">
              <a:spcBef>
                <a:spcPct val="20000"/>
              </a:spcBef>
              <a:spcAft>
                <a:spcPct val="0"/>
              </a:spcAft>
              <a:buChar char="»"/>
              <a:defRPr sz="2000">
                <a:solidFill>
                  <a:schemeClr val="tx1"/>
                </a:solidFill>
                <a:latin typeface="+mn-lt"/>
              </a:defRPr>
            </a:lvl7pPr>
            <a:lvl8pPr marL="3014980" indent="-228600" algn="l" rtl="0" eaLnBrk="0" fontAlgn="base" hangingPunct="0">
              <a:spcBef>
                <a:spcPct val="20000"/>
              </a:spcBef>
              <a:spcAft>
                <a:spcPct val="0"/>
              </a:spcAft>
              <a:buChar char="»"/>
              <a:defRPr sz="2000">
                <a:solidFill>
                  <a:schemeClr val="tx1"/>
                </a:solidFill>
                <a:latin typeface="+mn-lt"/>
              </a:defRPr>
            </a:lvl8pPr>
            <a:lvl9pPr marL="3472180" indent="-228600" algn="l" rtl="0" eaLnBrk="0" fontAlgn="base" hangingPunct="0">
              <a:spcBef>
                <a:spcPct val="20000"/>
              </a:spcBef>
              <a:spcAft>
                <a:spcPct val="0"/>
              </a:spcAft>
              <a:buChar char="»"/>
              <a:defRPr sz="2000">
                <a:solidFill>
                  <a:schemeClr val="tx1"/>
                </a:solidFill>
                <a:latin typeface="+mn-lt"/>
              </a:defRPr>
            </a:lvl9pPr>
          </a:lstStyle>
          <a:p>
            <a:pPr>
              <a:buClr>
                <a:srgbClr val="FF0000"/>
              </a:buClr>
              <a:buFont typeface="Arial" panose="020B0604020202020204" pitchFamily="34" charset="0"/>
              <a:buChar char="•"/>
            </a:pPr>
            <a:r>
              <a:rPr lang="zh-CN" altLang="en-US" sz="2000" i="1" dirty="0" smtClean="0">
                <a:latin typeface="楷体" panose="02010609060101010101" pitchFamily="49" charset="-122"/>
                <a:ea typeface="楷体" panose="02010609060101010101" pitchFamily="49" charset="-122"/>
              </a:rPr>
              <a:t>软件已运用到政府、银行和金融、教育、交通、娱乐、医疗、农业和法律等方面： </a:t>
            </a:r>
            <a:endParaRPr lang="zh-CN" altLang="en-US" sz="2000" i="1" dirty="0" smtClean="0">
              <a:latin typeface="楷体" panose="02010609060101010101" pitchFamily="49" charset="-122"/>
              <a:ea typeface="楷体" panose="02010609060101010101" pitchFamily="49" charset="-122"/>
            </a:endParaRPr>
          </a:p>
          <a:p>
            <a:pPr marL="342900" lvl="1" indent="-342900">
              <a:buClr>
                <a:srgbClr val="FF0000"/>
              </a:buClr>
              <a:buFont typeface="Arial" panose="020B0604020202020204" pitchFamily="34" charset="0"/>
              <a:buChar char="•"/>
            </a:pPr>
            <a:r>
              <a:rPr lang="zh-CN" altLang="en-US" sz="2000" b="1" i="1" dirty="0">
                <a:latin typeface="楷体" panose="02010609060101010101" pitchFamily="49" charset="-122"/>
                <a:ea typeface="楷体" panose="02010609060101010101" pitchFamily="49" charset="-122"/>
              </a:rPr>
              <a:t>以网络为中心的系统</a:t>
            </a:r>
            <a:endParaRPr lang="zh-CN" altLang="en-US" sz="2000" b="1" i="1" dirty="0">
              <a:latin typeface="楷体" panose="02010609060101010101" pitchFamily="49" charset="-122"/>
              <a:ea typeface="楷体" panose="02010609060101010101" pitchFamily="49" charset="-122"/>
            </a:endParaRPr>
          </a:p>
          <a:p>
            <a:pPr marL="342900" lvl="1" indent="-342900">
              <a:buClr>
                <a:srgbClr val="FF0000"/>
              </a:buClr>
              <a:buFont typeface="Arial" panose="020B0604020202020204" pitchFamily="34" charset="0"/>
              <a:buChar char="•"/>
            </a:pPr>
            <a:r>
              <a:rPr lang="zh-CN" altLang="en-US" sz="2000" b="1" i="1" dirty="0">
                <a:latin typeface="楷体" panose="02010609060101010101" pitchFamily="49" charset="-122"/>
                <a:ea typeface="楷体" panose="02010609060101010101" pitchFamily="49" charset="-122"/>
              </a:rPr>
              <a:t>信息系统和数据处理</a:t>
            </a:r>
            <a:endParaRPr lang="zh-CN" altLang="en-US" sz="2000" b="1" i="1" dirty="0">
              <a:latin typeface="楷体" panose="02010609060101010101" pitchFamily="49" charset="-122"/>
              <a:ea typeface="楷体" panose="02010609060101010101" pitchFamily="49" charset="-122"/>
            </a:endParaRPr>
          </a:p>
          <a:p>
            <a:pPr marL="342900" lvl="1" indent="-342900">
              <a:buClr>
                <a:srgbClr val="FF0000"/>
              </a:buClr>
              <a:buFont typeface="Arial" panose="020B0604020202020204" pitchFamily="34" charset="0"/>
              <a:buChar char="•"/>
            </a:pPr>
            <a:r>
              <a:rPr lang="zh-CN" altLang="en-US" sz="2000" b="1" i="1" dirty="0">
                <a:latin typeface="楷体" panose="02010609060101010101" pitchFamily="49" charset="-122"/>
                <a:ea typeface="楷体" panose="02010609060101010101" pitchFamily="49" charset="-122"/>
              </a:rPr>
              <a:t>金融和电子商务系统</a:t>
            </a:r>
            <a:endParaRPr lang="zh-CN" altLang="en-US" sz="2000" b="1" i="1" dirty="0">
              <a:latin typeface="楷体" panose="02010609060101010101" pitchFamily="49" charset="-122"/>
              <a:ea typeface="楷体" panose="02010609060101010101" pitchFamily="49" charset="-122"/>
            </a:endParaRPr>
          </a:p>
          <a:p>
            <a:pPr marL="342900" lvl="1" indent="-342900">
              <a:buClr>
                <a:srgbClr val="FF0000"/>
              </a:buClr>
              <a:buFont typeface="Arial" panose="020B0604020202020204" pitchFamily="34" charset="0"/>
              <a:buChar char="•"/>
            </a:pPr>
            <a:r>
              <a:rPr lang="zh-CN" altLang="en-US" sz="2000" b="1" i="1" dirty="0">
                <a:latin typeface="楷体" panose="02010609060101010101" pitchFamily="49" charset="-122"/>
                <a:ea typeface="楷体" panose="02010609060101010101" pitchFamily="49" charset="-122"/>
              </a:rPr>
              <a:t>生物医学系统</a:t>
            </a:r>
            <a:endParaRPr lang="zh-CN" altLang="en-US" sz="2000" b="1" i="1" dirty="0">
              <a:latin typeface="楷体" panose="02010609060101010101" pitchFamily="49" charset="-122"/>
              <a:ea typeface="楷体" panose="02010609060101010101" pitchFamily="49" charset="-122"/>
            </a:endParaRPr>
          </a:p>
          <a:p>
            <a:pPr marL="342900" lvl="1" indent="-342900">
              <a:buClr>
                <a:srgbClr val="FF0000"/>
              </a:buClr>
              <a:buFont typeface="Arial" panose="020B0604020202020204" pitchFamily="34" charset="0"/>
              <a:buChar char="•"/>
            </a:pPr>
            <a:r>
              <a:rPr lang="zh-CN" altLang="en-US" sz="2000" b="1" i="1" dirty="0">
                <a:latin typeface="楷体" panose="02010609060101010101" pitchFamily="49" charset="-122"/>
                <a:ea typeface="楷体" panose="02010609060101010101" pitchFamily="49" charset="-122"/>
              </a:rPr>
              <a:t>多媒体、游戏和娱乐系统</a:t>
            </a:r>
            <a:endParaRPr lang="zh-CN" altLang="en-US" sz="2000" b="1" i="1" dirty="0">
              <a:latin typeface="楷体" panose="02010609060101010101" pitchFamily="49" charset="-122"/>
              <a:ea typeface="楷体" panose="02010609060101010101" pitchFamily="49" charset="-122"/>
            </a:endParaRPr>
          </a:p>
          <a:p>
            <a:pPr marL="342900" lvl="1" indent="-342900">
              <a:buClr>
                <a:srgbClr val="FF0000"/>
              </a:buClr>
              <a:buFont typeface="Arial" panose="020B0604020202020204" pitchFamily="34" charset="0"/>
              <a:buChar char="•"/>
            </a:pPr>
            <a:r>
              <a:rPr lang="zh-CN" altLang="en-US" sz="2000" b="1" i="1" dirty="0">
                <a:latin typeface="楷体" panose="02010609060101010101" pitchFamily="49" charset="-122"/>
                <a:ea typeface="楷体" panose="02010609060101010101" pitchFamily="49" charset="-122"/>
              </a:rPr>
              <a:t>嵌入式和实时系统</a:t>
            </a:r>
            <a:endParaRPr lang="zh-CN" altLang="en-US" sz="2000" b="1" i="1" dirty="0">
              <a:latin typeface="楷体" panose="02010609060101010101" pitchFamily="49" charset="-122"/>
              <a:ea typeface="楷体" panose="02010609060101010101" pitchFamily="49" charset="-122"/>
            </a:endParaRPr>
          </a:p>
          <a:p>
            <a:pPr marL="342900" lvl="1" indent="-342900">
              <a:buClr>
                <a:srgbClr val="FF0000"/>
              </a:buClr>
              <a:buFont typeface="Arial" panose="020B0604020202020204" pitchFamily="34" charset="0"/>
              <a:buChar char="•"/>
            </a:pPr>
            <a:r>
              <a:rPr lang="zh-CN" altLang="en-US" sz="2000" b="1" i="1" dirty="0">
                <a:latin typeface="楷体" panose="02010609060101010101" pitchFamily="49" charset="-122"/>
                <a:ea typeface="楷体" panose="02010609060101010101" pitchFamily="49" charset="-122"/>
              </a:rPr>
              <a:t>容错和免疫系统</a:t>
            </a:r>
            <a:endParaRPr lang="zh-CN" altLang="en-US" sz="2000" b="1" i="1" dirty="0">
              <a:latin typeface="楷体" panose="02010609060101010101" pitchFamily="49" charset="-122"/>
              <a:ea typeface="楷体" panose="02010609060101010101" pitchFamily="49" charset="-122"/>
            </a:endParaRPr>
          </a:p>
          <a:p>
            <a:pPr marL="342900" lvl="1" indent="-342900">
              <a:buClr>
                <a:srgbClr val="FF0000"/>
              </a:buClr>
              <a:buFont typeface="Arial" panose="020B0604020202020204" pitchFamily="34" charset="0"/>
              <a:buChar char="•"/>
            </a:pPr>
            <a:r>
              <a:rPr lang="en-US" altLang="zh-CN" b="1" i="1" dirty="0">
                <a:latin typeface="楷体" panose="02010609060101010101" pitchFamily="49" charset="-122"/>
                <a:ea typeface="楷体" panose="02010609060101010101" pitchFamily="49" charset="-122"/>
              </a:rPr>
              <a:t> </a:t>
            </a:r>
            <a:r>
              <a:rPr lang="zh-CN" altLang="en-US" sz="2000" b="1" i="1" dirty="0">
                <a:latin typeface="楷体" panose="02010609060101010101" pitchFamily="49" charset="-122"/>
                <a:ea typeface="楷体" panose="02010609060101010101" pitchFamily="49" charset="-122"/>
              </a:rPr>
              <a:t>。。。。。。 </a:t>
            </a:r>
            <a:endParaRPr lang="zh-CN" altLang="en-US" sz="2000" b="1" i="1" dirty="0">
              <a:latin typeface="楷体" panose="02010609060101010101" pitchFamily="49" charset="-122"/>
              <a:ea typeface="楷体" panose="02010609060101010101" pitchFamily="49" charset="-122"/>
            </a:endParaRPr>
          </a:p>
          <a:p>
            <a:pPr marL="342900" lvl="1" indent="-342900" algn="ctr">
              <a:buFont typeface="Wingdings" panose="05000000000000000000" pitchFamily="2" charset="2"/>
              <a:buNone/>
            </a:pPr>
            <a:r>
              <a:rPr lang="zh-CN" altLang="en-US" sz="2000" b="1" i="1" u="sng" dirty="0">
                <a:solidFill>
                  <a:srgbClr val="FF0000"/>
                </a:solidFill>
                <a:latin typeface="楷体" panose="02010609060101010101" pitchFamily="49" charset="-122"/>
                <a:ea typeface="楷体" panose="02010609060101010101" pitchFamily="49" charset="-122"/>
              </a:rPr>
              <a:t>有没有或不能用软件的地方吗？</a:t>
            </a:r>
            <a:endParaRPr lang="zh-CN" altLang="en-US" sz="2000" b="1" i="1" u="sng" dirty="0">
              <a:solidFill>
                <a:srgbClr val="FF0000"/>
              </a:solidFill>
              <a:latin typeface="楷体" panose="02010609060101010101" pitchFamily="49" charset="-122"/>
              <a:ea typeface="楷体" panose="02010609060101010101" pitchFamily="49" charset="-122"/>
            </a:endParaRPr>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962561"/>
          <p:cNvSpPr>
            <a:spLocks noGrp="1" noChangeArrowheads="1"/>
          </p:cNvSpPr>
          <p:nvPr>
            <p:ph type="title"/>
          </p:nvPr>
        </p:nvSpPr>
        <p:spPr/>
        <p:txBody>
          <a:bodyPr/>
          <a:lstStyle/>
          <a:p>
            <a:r>
              <a:rPr lang="en-US" altLang="zh-CN" dirty="0" smtClean="0">
                <a:ea typeface="宋体" panose="02010600030101010101" pitchFamily="2" charset="-122"/>
              </a:rPr>
              <a:t>Software Process</a:t>
            </a:r>
            <a:endParaRPr lang="en-US" altLang="zh-CN" dirty="0" smtClean="0">
              <a:ea typeface="宋体" panose="02010600030101010101" pitchFamily="2" charset="-122"/>
            </a:endParaRPr>
          </a:p>
        </p:txBody>
      </p:sp>
      <p:sp>
        <p:nvSpPr>
          <p:cNvPr id="63490" name="文本占位符 962562"/>
          <p:cNvSpPr>
            <a:spLocks noGrp="1" noChangeArrowheads="1"/>
          </p:cNvSpPr>
          <p:nvPr>
            <p:ph type="body" idx="1"/>
          </p:nvPr>
        </p:nvSpPr>
        <p:spPr>
          <a:xfrm>
            <a:off x="899592" y="1052736"/>
            <a:ext cx="7177608" cy="4800600"/>
          </a:xfrm>
        </p:spPr>
        <p:txBody>
          <a:bodyPr/>
          <a:lstStyle/>
          <a:p>
            <a:pPr>
              <a:lnSpc>
                <a:spcPct val="90000"/>
              </a:lnSpc>
              <a:buClr>
                <a:srgbClr val="7030A0"/>
              </a:buClr>
              <a:buFont typeface="Wingdings" panose="05000000000000000000" pitchFamily="2" charset="2"/>
              <a:buChar char="Ø"/>
            </a:pPr>
            <a:endParaRPr lang="en-US" altLang="zh-CN" dirty="0" smtClean="0">
              <a:ea typeface="宋体" panose="02010600030101010101" pitchFamily="2" charset="-122"/>
            </a:endParaRPr>
          </a:p>
          <a:p>
            <a:pPr>
              <a:lnSpc>
                <a:spcPct val="90000"/>
              </a:lnSpc>
              <a:buClr>
                <a:srgbClr val="7030A0"/>
              </a:buClr>
              <a:buFont typeface="Wingdings" panose="05000000000000000000" pitchFamily="2" charset="2"/>
              <a:buChar char="Ø"/>
            </a:pPr>
            <a:r>
              <a:rPr lang="en-US" altLang="zh-CN" dirty="0" smtClean="0">
                <a:ea typeface="宋体" panose="02010600030101010101" pitchFamily="2" charset="-122"/>
              </a:rPr>
              <a:t>A process is a collection of activity, actions and tasks that are performed when some work product is to be created.</a:t>
            </a:r>
            <a:endParaRPr lang="en-US" altLang="zh-CN" dirty="0" smtClean="0">
              <a:ea typeface="宋体" panose="02010600030101010101" pitchFamily="2" charset="-122"/>
            </a:endParaRPr>
          </a:p>
          <a:p>
            <a:pPr>
              <a:lnSpc>
                <a:spcPct val="90000"/>
              </a:lnSpc>
              <a:buClr>
                <a:srgbClr val="7030A0"/>
              </a:buClr>
              <a:buFont typeface="Wingdings" panose="05000000000000000000" pitchFamily="2" charset="2"/>
              <a:buChar char="Ø"/>
            </a:pPr>
            <a:endParaRPr lang="en-US" altLang="zh-CN" dirty="0" smtClean="0">
              <a:ea typeface="宋体" panose="02010600030101010101" pitchFamily="2" charset="-122"/>
            </a:endParaRPr>
          </a:p>
          <a:p>
            <a:pPr>
              <a:lnSpc>
                <a:spcPct val="90000"/>
              </a:lnSpc>
              <a:buClr>
                <a:srgbClr val="7030A0"/>
              </a:buClr>
              <a:buFont typeface="Wingdings" panose="05000000000000000000" pitchFamily="2" charset="2"/>
              <a:buChar char="Ø"/>
            </a:pPr>
            <a:r>
              <a:rPr lang="en-US" altLang="zh-CN" dirty="0" smtClean="0">
                <a:solidFill>
                  <a:srgbClr val="FF0000"/>
                </a:solidFill>
                <a:ea typeface="宋体" panose="02010600030101010101" pitchFamily="2" charset="-122"/>
              </a:rPr>
              <a:t>Process Framework: </a:t>
            </a:r>
            <a:r>
              <a:rPr lang="en-US" altLang="zh-CN" b="0" dirty="0" smtClean="0">
                <a:ea typeface="宋体" panose="02010600030101010101" pitchFamily="2" charset="-122"/>
              </a:rPr>
              <a:t>Communication, Planning, Modeling, Construction, Deployment.</a:t>
            </a:r>
            <a:endParaRPr lang="en-US" altLang="zh-CN" b="0" dirty="0" smtClean="0">
              <a:ea typeface="宋体" panose="02010600030101010101" pitchFamily="2" charset="-122"/>
            </a:endParaRPr>
          </a:p>
          <a:p>
            <a:pPr>
              <a:lnSpc>
                <a:spcPct val="90000"/>
              </a:lnSpc>
              <a:buClr>
                <a:srgbClr val="7030A0"/>
              </a:buClr>
              <a:buFont typeface="Wingdings" panose="05000000000000000000" pitchFamily="2" charset="2"/>
              <a:buChar char="Ø"/>
            </a:pPr>
            <a:endParaRPr lang="en-US" altLang="zh-CN" dirty="0">
              <a:ea typeface="宋体" panose="02010600030101010101" pitchFamily="2" charset="-122"/>
            </a:endParaRPr>
          </a:p>
          <a:p>
            <a:pPr algn="just">
              <a:lnSpc>
                <a:spcPct val="90000"/>
              </a:lnSpc>
              <a:buClr>
                <a:srgbClr val="7030A0"/>
              </a:buClr>
              <a:buFont typeface="Wingdings" panose="05000000000000000000" pitchFamily="2" charset="2"/>
              <a:buChar char="Ø"/>
            </a:pPr>
            <a:r>
              <a:rPr lang="en-US" altLang="zh-CN" dirty="0" smtClean="0">
                <a:solidFill>
                  <a:srgbClr val="FF0000"/>
                </a:solidFill>
                <a:ea typeface="宋体" panose="02010600030101010101" pitchFamily="2" charset="-122"/>
              </a:rPr>
              <a:t>Umbrella Activities: </a:t>
            </a:r>
            <a:r>
              <a:rPr lang="en-US" altLang="zh-CN" b="0" dirty="0" smtClean="0">
                <a:ea typeface="宋体" panose="02010600030101010101" pitchFamily="2" charset="-122"/>
              </a:rPr>
              <a:t>Software project tracking and control, Risk management, Software quality assurance, Technical reviews, Measurement, Software configuration management, Reusability management, Work product preparation and production.</a:t>
            </a:r>
            <a:r>
              <a:rPr lang="en-US" altLang="zh-CN" dirty="0" smtClean="0">
                <a:ea typeface="宋体" panose="02010600030101010101" pitchFamily="2" charset="-122"/>
              </a:rPr>
              <a:t> </a:t>
            </a:r>
            <a:endParaRPr lang="en-US" altLang="zh-CN" dirty="0" smtClean="0">
              <a:ea typeface="宋体" panose="02010600030101010101" pitchFamily="2" charset="-122"/>
            </a:endParaRPr>
          </a:p>
        </p:txBody>
      </p:sp>
      <p:sp>
        <p:nvSpPr>
          <p:cNvPr id="63491"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EEC147E-6BF3-4058-98CF-0D36AEAD8F06}" type="slidenum">
              <a:rPr lang="zh-CN" altLang="en-US"/>
            </a:fld>
            <a:endParaRPr lang="zh-CN" altLang="en-US"/>
          </a:p>
        </p:txBody>
      </p:sp>
    </p:spTree>
  </p:cSld>
  <p:clrMapOvr>
    <a:masterClrMapping/>
  </p:clrMapOvr>
  <p:transition>
    <p:random/>
    <p:sndAc>
      <p:stSnd>
        <p:snd r:embed="rId1" name="projctor.wav"/>
      </p:stSnd>
    </p:sndAc>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962561"/>
          <p:cNvSpPr>
            <a:spLocks noGrp="1" noChangeArrowheads="1"/>
          </p:cNvSpPr>
          <p:nvPr>
            <p:ph type="title"/>
          </p:nvPr>
        </p:nvSpPr>
        <p:spPr/>
        <p:txBody>
          <a:bodyPr/>
          <a:lstStyle/>
          <a:p>
            <a:r>
              <a:rPr lang="en-US" altLang="zh-CN" i="1" dirty="0" smtClean="0">
                <a:effectLst>
                  <a:outerShdw blurRad="38100" dist="38100" dir="2700000" algn="tl">
                    <a:srgbClr val="000000">
                      <a:alpha val="43137"/>
                    </a:srgbClr>
                  </a:outerShdw>
                </a:effectLst>
                <a:ea typeface="宋体" panose="02010600030101010101" pitchFamily="2" charset="-122"/>
              </a:rPr>
              <a:t>Software Engineering Practice</a:t>
            </a:r>
            <a:endParaRPr lang="en-US" altLang="zh-CN" i="1" dirty="0" smtClean="0">
              <a:effectLst>
                <a:outerShdw blurRad="38100" dist="38100" dir="2700000" algn="tl">
                  <a:srgbClr val="000000">
                    <a:alpha val="43137"/>
                  </a:srgbClr>
                </a:outerShdw>
              </a:effectLst>
              <a:ea typeface="宋体" panose="02010600030101010101" pitchFamily="2" charset="-122"/>
            </a:endParaRPr>
          </a:p>
        </p:txBody>
      </p:sp>
      <p:sp>
        <p:nvSpPr>
          <p:cNvPr id="63490" name="文本占位符 962562"/>
          <p:cNvSpPr>
            <a:spLocks noGrp="1" noChangeArrowheads="1"/>
          </p:cNvSpPr>
          <p:nvPr>
            <p:ph type="body" idx="1"/>
          </p:nvPr>
        </p:nvSpPr>
        <p:spPr>
          <a:xfrm>
            <a:off x="899592" y="1052736"/>
            <a:ext cx="7177608" cy="4800600"/>
          </a:xfrm>
        </p:spPr>
        <p:txBody>
          <a:bodyPr/>
          <a:lstStyle/>
          <a:p>
            <a:pPr>
              <a:lnSpc>
                <a:spcPct val="90000"/>
              </a:lnSpc>
              <a:buClr>
                <a:srgbClr val="7030A0"/>
              </a:buClr>
              <a:buFont typeface="Wingdings" panose="05000000000000000000" pitchFamily="2" charset="2"/>
              <a:buChar char="Ø"/>
            </a:pPr>
            <a:endParaRPr lang="en-US" altLang="zh-CN" dirty="0" smtClean="0">
              <a:ea typeface="宋体" panose="02010600030101010101" pitchFamily="2" charset="-122"/>
            </a:endParaRPr>
          </a:p>
          <a:p>
            <a:pPr>
              <a:lnSpc>
                <a:spcPct val="90000"/>
              </a:lnSpc>
              <a:buClr>
                <a:srgbClr val="7030A0"/>
              </a:buClr>
              <a:buFont typeface="Wingdings" panose="05000000000000000000" pitchFamily="2" charset="2"/>
              <a:buChar char="Ø"/>
            </a:pPr>
            <a:r>
              <a:rPr lang="en-US" altLang="zh-CN" sz="2800" dirty="0" smtClean="0">
                <a:ea typeface="宋体" panose="02010600030101010101" pitchFamily="2" charset="-122"/>
              </a:rPr>
              <a:t>The essence of SE practice:</a:t>
            </a:r>
            <a:endParaRPr lang="en-US" altLang="zh-CN" sz="2800" dirty="0" smtClean="0">
              <a:ea typeface="宋体" panose="02010600030101010101" pitchFamily="2" charset="-122"/>
            </a:endParaRPr>
          </a:p>
          <a:p>
            <a:pPr marL="0" indent="0">
              <a:lnSpc>
                <a:spcPct val="90000"/>
              </a:lnSpc>
              <a:buClr>
                <a:srgbClr val="7030A0"/>
              </a:buClr>
              <a:buNone/>
            </a:pPr>
            <a:r>
              <a:rPr lang="en-US" altLang="zh-CN" dirty="0">
                <a:ea typeface="宋体" panose="02010600030101010101" pitchFamily="2" charset="-122"/>
              </a:rPr>
              <a:t> </a:t>
            </a:r>
            <a:r>
              <a:rPr lang="en-US" altLang="zh-CN" dirty="0" smtClean="0">
                <a:ea typeface="宋体" panose="02010600030101010101" pitchFamily="2" charset="-122"/>
              </a:rPr>
              <a:t>    </a:t>
            </a:r>
            <a:endParaRPr lang="en-US" altLang="zh-CN" dirty="0" smtClean="0">
              <a:ea typeface="宋体" panose="02010600030101010101" pitchFamily="2" charset="-122"/>
            </a:endParaRPr>
          </a:p>
          <a:p>
            <a:pPr>
              <a:lnSpc>
                <a:spcPct val="90000"/>
              </a:lnSpc>
              <a:buClr>
                <a:srgbClr val="7030A0"/>
              </a:buClr>
              <a:buFont typeface="Arial" panose="020B0604020202020204" pitchFamily="34" charset="0"/>
              <a:buChar char="•"/>
            </a:pPr>
            <a:r>
              <a:rPr lang="en-US" altLang="zh-CN" b="0" dirty="0" smtClean="0">
                <a:ea typeface="宋体" panose="02010600030101010101" pitchFamily="2" charset="-122"/>
              </a:rPr>
              <a:t>Understand the problem(communication and analysis)</a:t>
            </a:r>
            <a:endParaRPr lang="en-US" altLang="zh-CN" b="0" dirty="0" smtClean="0">
              <a:ea typeface="宋体" panose="02010600030101010101" pitchFamily="2" charset="-122"/>
            </a:endParaRPr>
          </a:p>
          <a:p>
            <a:pPr>
              <a:lnSpc>
                <a:spcPct val="90000"/>
              </a:lnSpc>
              <a:buClr>
                <a:srgbClr val="7030A0"/>
              </a:buClr>
              <a:buFont typeface="Arial" panose="020B0604020202020204" pitchFamily="34" charset="0"/>
              <a:buChar char="•"/>
            </a:pPr>
            <a:endParaRPr lang="en-US" altLang="zh-CN" b="0" dirty="0" smtClean="0">
              <a:ea typeface="宋体" panose="02010600030101010101" pitchFamily="2" charset="-122"/>
            </a:endParaRPr>
          </a:p>
          <a:p>
            <a:pPr>
              <a:lnSpc>
                <a:spcPct val="90000"/>
              </a:lnSpc>
              <a:buClr>
                <a:srgbClr val="7030A0"/>
              </a:buClr>
              <a:buFont typeface="Arial" panose="020B0604020202020204" pitchFamily="34" charset="0"/>
              <a:buChar char="•"/>
            </a:pPr>
            <a:r>
              <a:rPr lang="en-US" altLang="zh-CN" b="0" dirty="0" smtClean="0">
                <a:ea typeface="宋体" panose="02010600030101010101" pitchFamily="2" charset="-122"/>
              </a:rPr>
              <a:t>Plan a solution(modeling and software design)</a:t>
            </a:r>
            <a:endParaRPr lang="en-US" altLang="zh-CN" b="0" dirty="0" smtClean="0">
              <a:ea typeface="宋体" panose="02010600030101010101" pitchFamily="2" charset="-122"/>
            </a:endParaRPr>
          </a:p>
          <a:p>
            <a:pPr>
              <a:lnSpc>
                <a:spcPct val="90000"/>
              </a:lnSpc>
              <a:buClr>
                <a:srgbClr val="7030A0"/>
              </a:buClr>
              <a:buFont typeface="Arial" panose="020B0604020202020204" pitchFamily="34" charset="0"/>
              <a:buChar char="•"/>
            </a:pPr>
            <a:endParaRPr lang="en-US" altLang="zh-CN" b="0" dirty="0" smtClean="0">
              <a:ea typeface="宋体" panose="02010600030101010101" pitchFamily="2" charset="-122"/>
            </a:endParaRPr>
          </a:p>
          <a:p>
            <a:pPr>
              <a:lnSpc>
                <a:spcPct val="90000"/>
              </a:lnSpc>
              <a:buClr>
                <a:srgbClr val="7030A0"/>
              </a:buClr>
              <a:buFont typeface="Arial" panose="020B0604020202020204" pitchFamily="34" charset="0"/>
              <a:buChar char="•"/>
            </a:pPr>
            <a:r>
              <a:rPr lang="en-US" altLang="zh-CN" b="0" dirty="0" smtClean="0">
                <a:ea typeface="宋体" panose="02010600030101010101" pitchFamily="2" charset="-122"/>
              </a:rPr>
              <a:t>Carry out the plan(code generation)</a:t>
            </a:r>
            <a:endParaRPr lang="en-US" altLang="zh-CN" b="0" dirty="0" smtClean="0">
              <a:ea typeface="宋体" panose="02010600030101010101" pitchFamily="2" charset="-122"/>
            </a:endParaRPr>
          </a:p>
          <a:p>
            <a:pPr>
              <a:lnSpc>
                <a:spcPct val="90000"/>
              </a:lnSpc>
              <a:buClr>
                <a:srgbClr val="7030A0"/>
              </a:buClr>
              <a:buFont typeface="Arial" panose="020B0604020202020204" pitchFamily="34" charset="0"/>
              <a:buChar char="•"/>
            </a:pPr>
            <a:endParaRPr lang="en-US" altLang="zh-CN" b="0" dirty="0" smtClean="0">
              <a:ea typeface="宋体" panose="02010600030101010101" pitchFamily="2" charset="-122"/>
            </a:endParaRPr>
          </a:p>
          <a:p>
            <a:pPr>
              <a:lnSpc>
                <a:spcPct val="90000"/>
              </a:lnSpc>
              <a:buClr>
                <a:srgbClr val="7030A0"/>
              </a:buClr>
              <a:buFont typeface="Arial" panose="020B0604020202020204" pitchFamily="34" charset="0"/>
              <a:buChar char="•"/>
            </a:pPr>
            <a:r>
              <a:rPr lang="en-US" altLang="zh-CN" b="0" dirty="0" smtClean="0">
                <a:ea typeface="宋体" panose="02010600030101010101" pitchFamily="2" charset="-122"/>
              </a:rPr>
              <a:t>Examine and result for accuracy(testing and quality assurance)</a:t>
            </a:r>
            <a:endParaRPr lang="en-US" altLang="zh-CN" b="0" dirty="0" smtClean="0">
              <a:ea typeface="宋体" panose="02010600030101010101" pitchFamily="2" charset="-122"/>
            </a:endParaRPr>
          </a:p>
          <a:p>
            <a:pPr>
              <a:lnSpc>
                <a:spcPct val="90000"/>
              </a:lnSpc>
              <a:buClr>
                <a:srgbClr val="7030A0"/>
              </a:buClr>
              <a:buFont typeface="Wingdings" panose="05000000000000000000" pitchFamily="2" charset="2"/>
              <a:buChar char="Ø"/>
            </a:pPr>
            <a:endParaRPr lang="en-US" altLang="zh-CN" dirty="0" smtClean="0">
              <a:ea typeface="宋体" panose="02010600030101010101" pitchFamily="2" charset="-122"/>
            </a:endParaRPr>
          </a:p>
        </p:txBody>
      </p:sp>
      <p:sp>
        <p:nvSpPr>
          <p:cNvPr id="63491"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EEC147E-6BF3-4058-98CF-0D36AEAD8F06}" type="slidenum">
              <a:rPr lang="zh-CN" altLang="en-US"/>
            </a:fld>
            <a:endParaRPr lang="zh-CN" altLang="en-US"/>
          </a:p>
        </p:txBody>
      </p:sp>
    </p:spTree>
  </p:cSld>
  <p:clrMapOvr>
    <a:masterClrMapping/>
  </p:clrMapOvr>
  <p:transition>
    <p:random/>
    <p:sndAc>
      <p:stSnd>
        <p:snd r:embed="rId1" name="projctor.wav"/>
      </p:stSnd>
    </p:sndAc>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962561"/>
          <p:cNvSpPr>
            <a:spLocks noGrp="1" noChangeArrowheads="1"/>
          </p:cNvSpPr>
          <p:nvPr>
            <p:ph type="title"/>
          </p:nvPr>
        </p:nvSpPr>
        <p:spPr/>
        <p:txBody>
          <a:bodyPr/>
          <a:lstStyle/>
          <a:p>
            <a:r>
              <a:rPr lang="en-US" altLang="zh-CN" i="1" dirty="0" smtClean="0">
                <a:effectLst>
                  <a:outerShdw blurRad="38100" dist="38100" dir="2700000" algn="tl">
                    <a:srgbClr val="000000">
                      <a:alpha val="43137"/>
                    </a:srgbClr>
                  </a:outerShdw>
                </a:effectLst>
                <a:ea typeface="宋体" panose="02010600030101010101" pitchFamily="2" charset="-122"/>
              </a:rPr>
              <a:t>General Principles</a:t>
            </a:r>
            <a:endParaRPr lang="en-US" altLang="zh-CN" i="1" dirty="0" smtClean="0">
              <a:effectLst>
                <a:outerShdw blurRad="38100" dist="38100" dir="2700000" algn="tl">
                  <a:srgbClr val="000000">
                    <a:alpha val="43137"/>
                  </a:srgbClr>
                </a:outerShdw>
              </a:effectLst>
              <a:ea typeface="宋体" panose="02010600030101010101" pitchFamily="2" charset="-122"/>
            </a:endParaRPr>
          </a:p>
        </p:txBody>
      </p:sp>
      <p:sp>
        <p:nvSpPr>
          <p:cNvPr id="63490" name="文本占位符 962562"/>
          <p:cNvSpPr>
            <a:spLocks noGrp="1" noChangeArrowheads="1"/>
          </p:cNvSpPr>
          <p:nvPr>
            <p:ph type="body" idx="1"/>
          </p:nvPr>
        </p:nvSpPr>
        <p:spPr>
          <a:xfrm>
            <a:off x="1403648" y="860648"/>
            <a:ext cx="5760640" cy="4800600"/>
          </a:xfrm>
        </p:spPr>
        <p:txBody>
          <a:bodyPr/>
          <a:lstStyle/>
          <a:p>
            <a:pPr>
              <a:lnSpc>
                <a:spcPct val="90000"/>
              </a:lnSpc>
              <a:buClr>
                <a:srgbClr val="7030A0"/>
              </a:buClr>
              <a:buFont typeface="Wingdings" panose="05000000000000000000" pitchFamily="2" charset="2"/>
              <a:buChar char="Ø"/>
            </a:pPr>
            <a:endParaRPr lang="en-US" altLang="zh-CN" dirty="0" smtClean="0">
              <a:ea typeface="宋体" panose="02010600030101010101" pitchFamily="2" charset="-122"/>
            </a:endParaRPr>
          </a:p>
          <a:p>
            <a:pPr>
              <a:lnSpc>
                <a:spcPct val="90000"/>
              </a:lnSpc>
              <a:buClr>
                <a:srgbClr val="7030A0"/>
              </a:buClr>
              <a:buFont typeface="Wingdings" panose="05000000000000000000" pitchFamily="2" charset="2"/>
              <a:buChar char="Ø"/>
            </a:pPr>
            <a:r>
              <a:rPr lang="en-US" altLang="zh-CN" sz="2200" b="0" dirty="0" smtClean="0">
                <a:ea typeface="宋体" panose="02010600030101010101" pitchFamily="2" charset="-122"/>
              </a:rPr>
              <a:t>The reason it all exist</a:t>
            </a:r>
            <a:endParaRPr lang="en-US" altLang="zh-CN" sz="2200" b="0" dirty="0" smtClean="0">
              <a:ea typeface="宋体" panose="02010600030101010101" pitchFamily="2" charset="-122"/>
            </a:endParaRPr>
          </a:p>
          <a:p>
            <a:pPr>
              <a:lnSpc>
                <a:spcPct val="90000"/>
              </a:lnSpc>
              <a:buClr>
                <a:srgbClr val="7030A0"/>
              </a:buClr>
              <a:buFont typeface="Wingdings" panose="05000000000000000000" pitchFamily="2" charset="2"/>
              <a:buChar char="Ø"/>
            </a:pPr>
            <a:endParaRPr lang="en-US" altLang="zh-CN" sz="2200" b="0" dirty="0">
              <a:ea typeface="宋体" panose="02010600030101010101" pitchFamily="2" charset="-122"/>
            </a:endParaRPr>
          </a:p>
          <a:p>
            <a:pPr>
              <a:lnSpc>
                <a:spcPct val="90000"/>
              </a:lnSpc>
              <a:buClr>
                <a:srgbClr val="7030A0"/>
              </a:buClr>
              <a:buFont typeface="Wingdings" panose="05000000000000000000" pitchFamily="2" charset="2"/>
              <a:buChar char="Ø"/>
            </a:pPr>
            <a:r>
              <a:rPr lang="en-US" altLang="zh-CN" sz="2200" b="0" dirty="0" smtClean="0">
                <a:ea typeface="宋体" panose="02010600030101010101" pitchFamily="2" charset="-122"/>
              </a:rPr>
              <a:t>KISS( Keep it simple, stupid)</a:t>
            </a:r>
            <a:endParaRPr lang="en-US" altLang="zh-CN" sz="2200" b="0" dirty="0" smtClean="0">
              <a:ea typeface="宋体" panose="02010600030101010101" pitchFamily="2" charset="-122"/>
            </a:endParaRPr>
          </a:p>
          <a:p>
            <a:pPr>
              <a:lnSpc>
                <a:spcPct val="90000"/>
              </a:lnSpc>
              <a:buClr>
                <a:srgbClr val="7030A0"/>
              </a:buClr>
              <a:buFont typeface="Wingdings" panose="05000000000000000000" pitchFamily="2" charset="2"/>
              <a:buChar char="Ø"/>
            </a:pPr>
            <a:endParaRPr lang="en-US" altLang="zh-CN" sz="2200" b="0" dirty="0">
              <a:ea typeface="宋体" panose="02010600030101010101" pitchFamily="2" charset="-122"/>
            </a:endParaRPr>
          </a:p>
          <a:p>
            <a:pPr>
              <a:lnSpc>
                <a:spcPct val="90000"/>
              </a:lnSpc>
              <a:buClr>
                <a:srgbClr val="7030A0"/>
              </a:buClr>
              <a:buFont typeface="Wingdings" panose="05000000000000000000" pitchFamily="2" charset="2"/>
              <a:buChar char="Ø"/>
            </a:pPr>
            <a:r>
              <a:rPr lang="en-US" altLang="zh-CN" sz="2200" b="0" dirty="0" smtClean="0">
                <a:ea typeface="宋体" panose="02010600030101010101" pitchFamily="2" charset="-122"/>
              </a:rPr>
              <a:t>Maintain the vision</a:t>
            </a:r>
            <a:endParaRPr lang="en-US" altLang="zh-CN" sz="2200" b="0" dirty="0" smtClean="0">
              <a:ea typeface="宋体" panose="02010600030101010101" pitchFamily="2" charset="-122"/>
            </a:endParaRPr>
          </a:p>
          <a:p>
            <a:pPr>
              <a:lnSpc>
                <a:spcPct val="90000"/>
              </a:lnSpc>
              <a:buClr>
                <a:srgbClr val="7030A0"/>
              </a:buClr>
              <a:buFont typeface="Wingdings" panose="05000000000000000000" pitchFamily="2" charset="2"/>
              <a:buChar char="Ø"/>
            </a:pPr>
            <a:endParaRPr lang="en-US" altLang="zh-CN" sz="2200" b="0" dirty="0" smtClean="0">
              <a:ea typeface="宋体" panose="02010600030101010101" pitchFamily="2" charset="-122"/>
            </a:endParaRPr>
          </a:p>
          <a:p>
            <a:pPr>
              <a:lnSpc>
                <a:spcPct val="90000"/>
              </a:lnSpc>
              <a:buClr>
                <a:srgbClr val="7030A0"/>
              </a:buClr>
              <a:buFont typeface="Wingdings" panose="05000000000000000000" pitchFamily="2" charset="2"/>
              <a:buChar char="Ø"/>
            </a:pPr>
            <a:r>
              <a:rPr lang="en-US" altLang="zh-CN" sz="2200" b="0" dirty="0" smtClean="0">
                <a:ea typeface="宋体" panose="02010600030101010101" pitchFamily="2" charset="-122"/>
              </a:rPr>
              <a:t>What you produce, others will consume</a:t>
            </a:r>
            <a:endParaRPr lang="en-US" altLang="zh-CN" sz="2200" b="0" dirty="0" smtClean="0">
              <a:ea typeface="宋体" panose="02010600030101010101" pitchFamily="2" charset="-122"/>
            </a:endParaRPr>
          </a:p>
          <a:p>
            <a:pPr>
              <a:lnSpc>
                <a:spcPct val="90000"/>
              </a:lnSpc>
              <a:buClr>
                <a:srgbClr val="7030A0"/>
              </a:buClr>
              <a:buFont typeface="Wingdings" panose="05000000000000000000" pitchFamily="2" charset="2"/>
              <a:buChar char="Ø"/>
            </a:pPr>
            <a:endParaRPr lang="en-US" altLang="zh-CN" sz="2200" b="0" dirty="0" smtClean="0">
              <a:ea typeface="宋体" panose="02010600030101010101" pitchFamily="2" charset="-122"/>
            </a:endParaRPr>
          </a:p>
          <a:p>
            <a:pPr>
              <a:lnSpc>
                <a:spcPct val="90000"/>
              </a:lnSpc>
              <a:buClr>
                <a:srgbClr val="7030A0"/>
              </a:buClr>
              <a:buFont typeface="Wingdings" panose="05000000000000000000" pitchFamily="2" charset="2"/>
              <a:buChar char="Ø"/>
            </a:pPr>
            <a:r>
              <a:rPr lang="en-US" altLang="zh-CN" sz="2200" b="0" dirty="0" smtClean="0">
                <a:ea typeface="宋体" panose="02010600030101010101" pitchFamily="2" charset="-122"/>
              </a:rPr>
              <a:t>Be open to the future</a:t>
            </a:r>
            <a:endParaRPr lang="en-US" altLang="zh-CN" sz="2200" b="0" dirty="0" smtClean="0">
              <a:ea typeface="宋体" panose="02010600030101010101" pitchFamily="2" charset="-122"/>
            </a:endParaRPr>
          </a:p>
          <a:p>
            <a:pPr>
              <a:lnSpc>
                <a:spcPct val="90000"/>
              </a:lnSpc>
              <a:buClr>
                <a:srgbClr val="7030A0"/>
              </a:buClr>
              <a:buFont typeface="Wingdings" panose="05000000000000000000" pitchFamily="2" charset="2"/>
              <a:buChar char="Ø"/>
            </a:pPr>
            <a:endParaRPr lang="en-US" altLang="zh-CN" sz="2200" b="0" dirty="0" smtClean="0">
              <a:ea typeface="宋体" panose="02010600030101010101" pitchFamily="2" charset="-122"/>
            </a:endParaRPr>
          </a:p>
          <a:p>
            <a:pPr>
              <a:lnSpc>
                <a:spcPct val="90000"/>
              </a:lnSpc>
              <a:buClr>
                <a:srgbClr val="7030A0"/>
              </a:buClr>
              <a:buFont typeface="Wingdings" panose="05000000000000000000" pitchFamily="2" charset="2"/>
              <a:buChar char="Ø"/>
            </a:pPr>
            <a:r>
              <a:rPr lang="en-US" altLang="zh-CN" sz="2200" b="0" dirty="0" smtClean="0">
                <a:ea typeface="宋体" panose="02010600030101010101" pitchFamily="2" charset="-122"/>
              </a:rPr>
              <a:t>Plan ahead to reuse</a:t>
            </a:r>
            <a:endParaRPr lang="en-US" altLang="zh-CN" sz="2200" b="0" dirty="0" smtClean="0">
              <a:ea typeface="宋体" panose="02010600030101010101" pitchFamily="2" charset="-122"/>
            </a:endParaRPr>
          </a:p>
          <a:p>
            <a:pPr>
              <a:lnSpc>
                <a:spcPct val="90000"/>
              </a:lnSpc>
              <a:buClr>
                <a:srgbClr val="7030A0"/>
              </a:buClr>
              <a:buFont typeface="Wingdings" panose="05000000000000000000" pitchFamily="2" charset="2"/>
              <a:buChar char="Ø"/>
            </a:pPr>
            <a:endParaRPr lang="en-US" altLang="zh-CN" sz="2200" b="0" dirty="0" smtClean="0">
              <a:ea typeface="宋体" panose="02010600030101010101" pitchFamily="2" charset="-122"/>
            </a:endParaRPr>
          </a:p>
          <a:p>
            <a:pPr>
              <a:lnSpc>
                <a:spcPct val="90000"/>
              </a:lnSpc>
              <a:buClr>
                <a:srgbClr val="7030A0"/>
              </a:buClr>
              <a:buFont typeface="Wingdings" panose="05000000000000000000" pitchFamily="2" charset="2"/>
              <a:buChar char="Ø"/>
            </a:pPr>
            <a:r>
              <a:rPr lang="en-US" altLang="zh-CN" sz="2200" b="0" dirty="0" smtClean="0">
                <a:ea typeface="宋体" panose="02010600030101010101" pitchFamily="2" charset="-122"/>
              </a:rPr>
              <a:t>Think</a:t>
            </a:r>
            <a:endParaRPr lang="en-US" altLang="zh-CN" sz="2200" b="0" dirty="0" smtClean="0">
              <a:ea typeface="宋体" panose="02010600030101010101" pitchFamily="2" charset="-122"/>
            </a:endParaRPr>
          </a:p>
          <a:p>
            <a:pPr>
              <a:lnSpc>
                <a:spcPct val="90000"/>
              </a:lnSpc>
              <a:buClr>
                <a:srgbClr val="7030A0"/>
              </a:buClr>
              <a:buFont typeface="Wingdings" panose="05000000000000000000" pitchFamily="2" charset="2"/>
              <a:buChar char="Ø"/>
            </a:pPr>
            <a:endParaRPr lang="en-US" altLang="zh-CN" dirty="0" smtClean="0">
              <a:ea typeface="宋体" panose="02010600030101010101" pitchFamily="2" charset="-122"/>
            </a:endParaRPr>
          </a:p>
        </p:txBody>
      </p:sp>
      <p:sp>
        <p:nvSpPr>
          <p:cNvPr id="63491"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EEC147E-6BF3-4058-98CF-0D36AEAD8F06}" type="slidenum">
              <a:rPr lang="zh-CN" altLang="en-US"/>
            </a:fld>
            <a:endParaRPr lang="zh-CN" altLang="en-US"/>
          </a:p>
        </p:txBody>
      </p:sp>
    </p:spTree>
  </p:cSld>
  <p:clrMapOvr>
    <a:masterClrMapping/>
  </p:clrMapOvr>
  <p:transition>
    <p:random/>
    <p:sndAc>
      <p:stSnd>
        <p:snd r:embed="rId1" name="projctor.wav"/>
      </p:stSnd>
    </p:sndAc>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文本占位符 960514"/>
          <p:cNvSpPr>
            <a:spLocks noGrp="1" noChangeArrowheads="1"/>
          </p:cNvSpPr>
          <p:nvPr>
            <p:ph type="body" idx="1"/>
          </p:nvPr>
        </p:nvSpPr>
        <p:spPr>
          <a:xfrm>
            <a:off x="899592" y="1484784"/>
            <a:ext cx="7870825" cy="4120157"/>
          </a:xfrm>
          <a:ln>
            <a:solidFill>
              <a:srgbClr val="FF6699"/>
            </a:solidFill>
            <a:miter lim="800000"/>
          </a:ln>
        </p:spPr>
        <p:txBody>
          <a:bodyPr/>
          <a:lstStyle/>
          <a:p>
            <a:pPr lvl="1">
              <a:lnSpc>
                <a:spcPct val="90000"/>
              </a:lnSpc>
            </a:pPr>
            <a:r>
              <a:rPr lang="en-US" altLang="zh-CN" sz="2400" dirty="0" smtClean="0">
                <a:ea typeface="宋体" panose="02010600030101010101" pitchFamily="2" charset="-122"/>
              </a:rPr>
              <a:t>Affect managers, customers (and other non-technical stakeholders) and practitioners</a:t>
            </a:r>
            <a:endParaRPr lang="en-US" altLang="zh-CN" sz="2400" dirty="0" smtClean="0">
              <a:ea typeface="宋体" panose="02010600030101010101" pitchFamily="2" charset="-122"/>
            </a:endParaRPr>
          </a:p>
          <a:p>
            <a:pPr lvl="1">
              <a:lnSpc>
                <a:spcPct val="90000"/>
              </a:lnSpc>
            </a:pPr>
            <a:r>
              <a:rPr lang="en-US" altLang="zh-CN" sz="2400" dirty="0" smtClean="0">
                <a:ea typeface="宋体" panose="02010600030101010101" pitchFamily="2" charset="-122"/>
              </a:rPr>
              <a:t>Are believable because they often have elements of truth, </a:t>
            </a:r>
            <a:endParaRPr lang="en-US" altLang="zh-CN" sz="2400" dirty="0" smtClean="0">
              <a:ea typeface="宋体" panose="02010600030101010101" pitchFamily="2" charset="-122"/>
            </a:endParaRPr>
          </a:p>
          <a:p>
            <a:pPr lvl="1">
              <a:lnSpc>
                <a:spcPct val="90000"/>
              </a:lnSpc>
            </a:pPr>
            <a:endParaRPr lang="en-US" altLang="zh-CN" sz="2400" dirty="0" smtClean="0">
              <a:ea typeface="宋体" panose="02010600030101010101" pitchFamily="2" charset="-122"/>
            </a:endParaRPr>
          </a:p>
          <a:p>
            <a:pPr>
              <a:lnSpc>
                <a:spcPct val="90000"/>
              </a:lnSpc>
              <a:buFont typeface="Wingdings" panose="05000000000000000000" pitchFamily="2" charset="2"/>
              <a:buNone/>
            </a:pPr>
            <a:r>
              <a:rPr lang="en-US" altLang="zh-CN" sz="2800" i="1" dirty="0" smtClean="0">
                <a:solidFill>
                  <a:srgbClr val="FFE62D"/>
                </a:solidFill>
                <a:ea typeface="宋体" panose="02010600030101010101" pitchFamily="2" charset="-122"/>
              </a:rPr>
              <a:t>but </a:t>
            </a:r>
            <a:r>
              <a:rPr lang="en-US" altLang="zh-CN" sz="2800" i="1" dirty="0" smtClean="0">
                <a:solidFill>
                  <a:srgbClr val="FFE62D"/>
                </a:solidFill>
                <a:latin typeface="Palatino"/>
                <a:ea typeface="宋体" panose="02010600030101010101" pitchFamily="2" charset="-122"/>
              </a:rPr>
              <a:t>…</a:t>
            </a:r>
            <a:endParaRPr lang="en-US" altLang="zh-CN" sz="2800" dirty="0" smtClean="0">
              <a:solidFill>
                <a:srgbClr val="FFE62D"/>
              </a:solidFill>
              <a:ea typeface="宋体" panose="02010600030101010101" pitchFamily="2" charset="-122"/>
            </a:endParaRPr>
          </a:p>
          <a:p>
            <a:pPr lvl="1">
              <a:lnSpc>
                <a:spcPct val="90000"/>
              </a:lnSpc>
            </a:pPr>
            <a:r>
              <a:rPr lang="en-US" altLang="zh-CN" sz="2400" dirty="0" smtClean="0">
                <a:ea typeface="宋体" panose="02010600030101010101" pitchFamily="2" charset="-122"/>
              </a:rPr>
              <a:t>Invariably lead to bad decisions, </a:t>
            </a:r>
            <a:endParaRPr lang="en-US" altLang="zh-CN" sz="2400" dirty="0" smtClean="0">
              <a:ea typeface="宋体" panose="02010600030101010101" pitchFamily="2" charset="-122"/>
            </a:endParaRPr>
          </a:p>
          <a:p>
            <a:pPr lvl="1">
              <a:lnSpc>
                <a:spcPct val="90000"/>
              </a:lnSpc>
            </a:pPr>
            <a:endParaRPr lang="en-US" altLang="zh-CN" sz="2400" dirty="0" smtClean="0">
              <a:ea typeface="宋体" panose="02010600030101010101" pitchFamily="2" charset="-122"/>
            </a:endParaRPr>
          </a:p>
          <a:p>
            <a:pPr>
              <a:lnSpc>
                <a:spcPct val="90000"/>
              </a:lnSpc>
              <a:buFont typeface="Wingdings" panose="05000000000000000000" pitchFamily="2" charset="2"/>
              <a:buNone/>
            </a:pPr>
            <a:r>
              <a:rPr lang="en-US" altLang="zh-CN" sz="2800" i="1" dirty="0" smtClean="0">
                <a:solidFill>
                  <a:srgbClr val="FFE62D"/>
                </a:solidFill>
                <a:ea typeface="宋体" panose="02010600030101010101" pitchFamily="2" charset="-122"/>
              </a:rPr>
              <a:t>therefore </a:t>
            </a:r>
            <a:r>
              <a:rPr lang="en-US" altLang="zh-CN" sz="2800" i="1" dirty="0" smtClean="0">
                <a:solidFill>
                  <a:schemeClr val="folHlink"/>
                </a:solidFill>
                <a:latin typeface="Palatino"/>
                <a:ea typeface="宋体" panose="02010600030101010101" pitchFamily="2" charset="-122"/>
              </a:rPr>
              <a:t>…</a:t>
            </a:r>
            <a:endParaRPr lang="en-US" altLang="zh-CN" sz="2800" dirty="0" smtClean="0">
              <a:ea typeface="宋体" panose="02010600030101010101" pitchFamily="2" charset="-122"/>
            </a:endParaRPr>
          </a:p>
          <a:p>
            <a:pPr lvl="1">
              <a:lnSpc>
                <a:spcPct val="90000"/>
              </a:lnSpc>
            </a:pPr>
            <a:r>
              <a:rPr lang="en-US" altLang="zh-CN" sz="2400" dirty="0" smtClean="0">
                <a:ea typeface="宋体" panose="02010600030101010101" pitchFamily="2" charset="-122"/>
              </a:rPr>
              <a:t>Insist on reality as you navigate your way through software engineering</a:t>
            </a:r>
            <a:endParaRPr lang="en-US" altLang="zh-CN" sz="2400" dirty="0" smtClean="0">
              <a:ea typeface="宋体" panose="02010600030101010101" pitchFamily="2" charset="-122"/>
            </a:endParaRPr>
          </a:p>
        </p:txBody>
      </p:sp>
      <p:sp>
        <p:nvSpPr>
          <p:cNvPr id="61443"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12A2329-2362-43D7-8F4E-31F6C831F3D0}" type="slidenum">
              <a:rPr lang="zh-CN" altLang="en-US"/>
            </a:fld>
            <a:endParaRPr lang="zh-CN" altLang="en-US"/>
          </a:p>
        </p:txBody>
      </p:sp>
      <p:sp>
        <p:nvSpPr>
          <p:cNvPr id="2" name="标题 1"/>
          <p:cNvSpPr>
            <a:spLocks noGrp="1"/>
          </p:cNvSpPr>
          <p:nvPr>
            <p:ph type="title"/>
          </p:nvPr>
        </p:nvSpPr>
        <p:spPr/>
        <p:txBody>
          <a:bodyPr/>
          <a:lstStyle/>
          <a:p>
            <a:r>
              <a:rPr lang="en-US" altLang="zh-CN" i="1" dirty="0" smtClean="0">
                <a:effectLst>
                  <a:outerShdw blurRad="38100" dist="38100" dir="2700000" algn="tl">
                    <a:srgbClr val="000000">
                      <a:alpha val="43137"/>
                    </a:srgbClr>
                  </a:outerShdw>
                </a:effectLst>
                <a:ea typeface="宋体" panose="02010600030101010101" pitchFamily="2" charset="-122"/>
              </a:rPr>
              <a:t>Software Myths</a:t>
            </a:r>
            <a:endParaRPr lang="zh-CN" altLang="en-US" i="1" dirty="0">
              <a:effectLst>
                <a:outerShdw blurRad="38100" dist="38100" dir="2700000" algn="tl">
                  <a:srgbClr val="000000">
                    <a:alpha val="43137"/>
                  </a:srgbClr>
                </a:outerShdw>
              </a:effectLst>
            </a:endParaRPr>
          </a:p>
        </p:txBody>
      </p:sp>
    </p:spTree>
  </p:cSld>
  <p:clrMapOvr>
    <a:masterClrMapping/>
  </p:clrMapOvr>
  <p:transition>
    <p:random/>
    <p:sndAc>
      <p:stSnd>
        <p:snd r:embed="rId1" name="projctor.wav"/>
      </p:stSnd>
    </p:sndAc>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962561"/>
          <p:cNvSpPr>
            <a:spLocks noGrp="1" noChangeArrowheads="1"/>
          </p:cNvSpPr>
          <p:nvPr>
            <p:ph type="title"/>
          </p:nvPr>
        </p:nvSpPr>
        <p:spPr/>
        <p:txBody>
          <a:bodyPr/>
          <a:lstStyle/>
          <a:p>
            <a:r>
              <a:rPr lang="en-US" altLang="zh-CN" i="1" dirty="0" smtClean="0">
                <a:effectLst>
                  <a:outerShdw blurRad="38100" dist="38100" dir="2700000" algn="tl">
                    <a:srgbClr val="000000">
                      <a:alpha val="43137"/>
                    </a:srgbClr>
                  </a:outerShdw>
                </a:effectLst>
                <a:ea typeface="宋体" panose="02010600030101010101" pitchFamily="2" charset="-122"/>
              </a:rPr>
              <a:t>Software Myths</a:t>
            </a:r>
            <a:endParaRPr lang="en-US" altLang="zh-CN" i="1" dirty="0" smtClean="0">
              <a:effectLst>
                <a:outerShdw blurRad="38100" dist="38100" dir="2700000" algn="tl">
                  <a:srgbClr val="000000">
                    <a:alpha val="43137"/>
                  </a:srgbClr>
                </a:outerShdw>
              </a:effectLst>
              <a:ea typeface="宋体" panose="02010600030101010101" pitchFamily="2" charset="-122"/>
            </a:endParaRPr>
          </a:p>
        </p:txBody>
      </p:sp>
      <p:sp>
        <p:nvSpPr>
          <p:cNvPr id="63490" name="文本占位符 962562"/>
          <p:cNvSpPr>
            <a:spLocks noGrp="1" noChangeArrowheads="1"/>
          </p:cNvSpPr>
          <p:nvPr>
            <p:ph type="body" idx="1"/>
          </p:nvPr>
        </p:nvSpPr>
        <p:spPr/>
        <p:txBody>
          <a:bodyPr/>
          <a:lstStyle/>
          <a:p>
            <a:pPr>
              <a:lnSpc>
                <a:spcPct val="90000"/>
              </a:lnSpc>
              <a:buClr>
                <a:srgbClr val="7030A0"/>
              </a:buClr>
              <a:buFont typeface="Wingdings" panose="05000000000000000000" pitchFamily="2" charset="2"/>
              <a:buChar char="Ø"/>
            </a:pPr>
            <a:r>
              <a:rPr lang="en-US" altLang="zh-CN" dirty="0" smtClean="0">
                <a:ea typeface="宋体" panose="02010600030101010101" pitchFamily="2" charset="-122"/>
              </a:rPr>
              <a:t>If we get behind schedule, we can add more programmers and catch up.</a:t>
            </a:r>
            <a:endParaRPr lang="en-US" altLang="zh-CN" dirty="0" smtClean="0">
              <a:ea typeface="宋体" panose="02010600030101010101" pitchFamily="2" charset="-122"/>
            </a:endParaRPr>
          </a:p>
          <a:p>
            <a:pPr>
              <a:lnSpc>
                <a:spcPct val="90000"/>
              </a:lnSpc>
              <a:buClr>
                <a:srgbClr val="7030A0"/>
              </a:buClr>
              <a:buFont typeface="Wingdings" panose="05000000000000000000" pitchFamily="2" charset="2"/>
              <a:buChar char="Ø"/>
            </a:pPr>
            <a:endParaRPr lang="en-US" altLang="zh-CN" dirty="0" smtClean="0">
              <a:ea typeface="宋体" panose="02010600030101010101" pitchFamily="2" charset="-122"/>
            </a:endParaRPr>
          </a:p>
          <a:p>
            <a:pPr>
              <a:lnSpc>
                <a:spcPct val="90000"/>
              </a:lnSpc>
              <a:buClr>
                <a:srgbClr val="7030A0"/>
              </a:buClr>
              <a:buFont typeface="Wingdings" panose="05000000000000000000" pitchFamily="2" charset="2"/>
              <a:buChar char="Ø"/>
            </a:pPr>
            <a:r>
              <a:rPr lang="en-US" altLang="zh-CN" dirty="0" smtClean="0">
                <a:ea typeface="宋体" panose="02010600030101010101" pitchFamily="2" charset="-122"/>
              </a:rPr>
              <a:t>A general statement about objectives is sufficient to begin building programs.</a:t>
            </a:r>
            <a:endParaRPr lang="en-US" altLang="zh-CN" dirty="0" smtClean="0">
              <a:ea typeface="宋体" panose="02010600030101010101" pitchFamily="2" charset="-122"/>
            </a:endParaRPr>
          </a:p>
          <a:p>
            <a:pPr>
              <a:lnSpc>
                <a:spcPct val="90000"/>
              </a:lnSpc>
              <a:buClr>
                <a:srgbClr val="7030A0"/>
              </a:buClr>
              <a:buFont typeface="Wingdings" panose="05000000000000000000" pitchFamily="2" charset="2"/>
              <a:buChar char="Ø"/>
            </a:pPr>
            <a:endParaRPr lang="en-US" altLang="zh-CN" dirty="0" smtClean="0">
              <a:ea typeface="宋体" panose="02010600030101010101" pitchFamily="2" charset="-122"/>
            </a:endParaRPr>
          </a:p>
          <a:p>
            <a:pPr>
              <a:lnSpc>
                <a:spcPct val="90000"/>
              </a:lnSpc>
              <a:buClr>
                <a:srgbClr val="7030A0"/>
              </a:buClr>
              <a:buFont typeface="Wingdings" panose="05000000000000000000" pitchFamily="2" charset="2"/>
              <a:buChar char="Ø"/>
            </a:pPr>
            <a:r>
              <a:rPr lang="en-US" altLang="zh-CN" dirty="0" smtClean="0">
                <a:ea typeface="宋体" panose="02010600030101010101" pitchFamily="2" charset="-122"/>
              </a:rPr>
              <a:t>Change in project requirements can be easily accommodated because software is flexible.</a:t>
            </a:r>
            <a:endParaRPr lang="en-US" altLang="zh-CN" dirty="0" smtClean="0">
              <a:ea typeface="宋体" panose="02010600030101010101" pitchFamily="2" charset="-122"/>
            </a:endParaRPr>
          </a:p>
        </p:txBody>
      </p:sp>
      <p:sp>
        <p:nvSpPr>
          <p:cNvPr id="63491"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EEC147E-6BF3-4058-98CF-0D36AEAD8F06}" type="slidenum">
              <a:rPr lang="zh-CN" altLang="en-US"/>
            </a:fld>
            <a:endParaRPr lang="zh-CN" altLang="en-US"/>
          </a:p>
        </p:txBody>
      </p:sp>
    </p:spTree>
  </p:cSld>
  <p:clrMapOvr>
    <a:masterClrMapping/>
  </p:clrMapOvr>
  <p:transition>
    <p:random/>
    <p:sndAc>
      <p:stSnd>
        <p:snd r:embed="rId1" name="projctor.wav"/>
      </p:stSnd>
    </p:sndAc>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964609"/>
          <p:cNvSpPr>
            <a:spLocks noGrp="1" noChangeArrowheads="1"/>
          </p:cNvSpPr>
          <p:nvPr>
            <p:ph type="title"/>
          </p:nvPr>
        </p:nvSpPr>
        <p:spPr/>
        <p:txBody>
          <a:bodyPr/>
          <a:lstStyle/>
          <a:p>
            <a:r>
              <a:rPr lang="en-US" altLang="zh-CN" i="1" dirty="0" smtClean="0">
                <a:effectLst>
                  <a:outerShdw blurRad="38100" dist="38100" dir="2700000" algn="tl">
                    <a:srgbClr val="000000">
                      <a:alpha val="43137"/>
                    </a:srgbClr>
                  </a:outerShdw>
                </a:effectLst>
                <a:ea typeface="宋体" panose="02010600030101010101" pitchFamily="2" charset="-122"/>
              </a:rPr>
              <a:t>Software Myths</a:t>
            </a:r>
            <a:endParaRPr lang="en-US" altLang="zh-CN" i="1" dirty="0" smtClean="0">
              <a:effectLst>
                <a:outerShdw blurRad="38100" dist="38100" dir="2700000" algn="tl">
                  <a:srgbClr val="000000">
                    <a:alpha val="43137"/>
                  </a:srgbClr>
                </a:outerShdw>
              </a:effectLst>
              <a:ea typeface="宋体" panose="02010600030101010101" pitchFamily="2" charset="-122"/>
            </a:endParaRPr>
          </a:p>
        </p:txBody>
      </p:sp>
      <p:sp>
        <p:nvSpPr>
          <p:cNvPr id="65538" name="文本占位符 964610"/>
          <p:cNvSpPr>
            <a:spLocks noGrp="1" noChangeArrowheads="1"/>
          </p:cNvSpPr>
          <p:nvPr>
            <p:ph type="body" idx="1"/>
          </p:nvPr>
        </p:nvSpPr>
        <p:spPr/>
        <p:txBody>
          <a:bodyPr/>
          <a:lstStyle/>
          <a:p>
            <a:pPr>
              <a:lnSpc>
                <a:spcPct val="90000"/>
              </a:lnSpc>
              <a:buClr>
                <a:schemeClr val="accent6"/>
              </a:buClr>
              <a:buFont typeface="Wingdings" panose="05000000000000000000" pitchFamily="2" charset="2"/>
              <a:buChar char="Ø"/>
            </a:pPr>
            <a:r>
              <a:rPr lang="en-US" altLang="zh-CN" dirty="0" smtClean="0">
                <a:ea typeface="宋体" panose="02010600030101010101" pitchFamily="2" charset="-122"/>
              </a:rPr>
              <a:t>Once we write a working program, we</a:t>
            </a:r>
            <a:r>
              <a:rPr lang="en-US" altLang="zh-CN" dirty="0">
                <a:latin typeface="Palatino"/>
                <a:ea typeface="宋体" panose="02010600030101010101" pitchFamily="2" charset="-122"/>
              </a:rPr>
              <a:t> </a:t>
            </a:r>
            <a:r>
              <a:rPr lang="en-US" altLang="zh-CN" dirty="0" smtClean="0">
                <a:ea typeface="宋体" panose="02010600030101010101" pitchFamily="2" charset="-122"/>
              </a:rPr>
              <a:t>are done.</a:t>
            </a:r>
            <a:endParaRPr lang="en-US" altLang="zh-CN" dirty="0" smtClean="0">
              <a:ea typeface="宋体" panose="02010600030101010101" pitchFamily="2" charset="-122"/>
            </a:endParaRPr>
          </a:p>
          <a:p>
            <a:pPr>
              <a:lnSpc>
                <a:spcPct val="90000"/>
              </a:lnSpc>
              <a:buClr>
                <a:schemeClr val="accent6"/>
              </a:buClr>
              <a:buFont typeface="Wingdings" panose="05000000000000000000" pitchFamily="2" charset="2"/>
              <a:buChar char="Ø"/>
            </a:pPr>
            <a:endParaRPr lang="en-US" altLang="zh-CN" dirty="0" smtClean="0">
              <a:ea typeface="宋体" panose="02010600030101010101" pitchFamily="2" charset="-122"/>
            </a:endParaRPr>
          </a:p>
          <a:p>
            <a:pPr>
              <a:lnSpc>
                <a:spcPct val="90000"/>
              </a:lnSpc>
              <a:buClr>
                <a:schemeClr val="accent6"/>
              </a:buClr>
              <a:buFont typeface="Wingdings" panose="05000000000000000000" pitchFamily="2" charset="2"/>
              <a:buChar char="Ø"/>
            </a:pPr>
            <a:r>
              <a:rPr lang="en-US" altLang="zh-CN" dirty="0" smtClean="0">
                <a:ea typeface="宋体" panose="02010600030101010101" pitchFamily="2" charset="-122"/>
              </a:rPr>
              <a:t>Until I get the program running, I have no way of assessing its quality.</a:t>
            </a:r>
            <a:endParaRPr lang="en-US" altLang="zh-CN" dirty="0" smtClean="0">
              <a:ea typeface="宋体" panose="02010600030101010101" pitchFamily="2" charset="-122"/>
            </a:endParaRPr>
          </a:p>
          <a:p>
            <a:pPr>
              <a:lnSpc>
                <a:spcPct val="90000"/>
              </a:lnSpc>
              <a:buClr>
                <a:schemeClr val="accent6"/>
              </a:buClr>
              <a:buFont typeface="Wingdings" panose="05000000000000000000" pitchFamily="2" charset="2"/>
              <a:buChar char="Ø"/>
            </a:pPr>
            <a:endParaRPr lang="en-US" altLang="zh-CN" dirty="0" smtClean="0">
              <a:ea typeface="宋体" panose="02010600030101010101" pitchFamily="2" charset="-122"/>
            </a:endParaRPr>
          </a:p>
          <a:p>
            <a:pPr>
              <a:lnSpc>
                <a:spcPct val="90000"/>
              </a:lnSpc>
              <a:buClr>
                <a:schemeClr val="accent6"/>
              </a:buClr>
              <a:buFont typeface="Wingdings" panose="05000000000000000000" pitchFamily="2" charset="2"/>
              <a:buChar char="Ø"/>
            </a:pPr>
            <a:r>
              <a:rPr lang="en-US" altLang="zh-CN" dirty="0" smtClean="0">
                <a:ea typeface="宋体" panose="02010600030101010101" pitchFamily="2" charset="-122"/>
              </a:rPr>
              <a:t>The only deliverable work product for a successful project is the working program.</a:t>
            </a:r>
            <a:endParaRPr lang="en-US" altLang="zh-CN" dirty="0" smtClean="0">
              <a:ea typeface="宋体" panose="02010600030101010101" pitchFamily="2" charset="-122"/>
            </a:endParaRPr>
          </a:p>
          <a:p>
            <a:pPr>
              <a:lnSpc>
                <a:spcPct val="90000"/>
              </a:lnSpc>
              <a:buClr>
                <a:schemeClr val="accent6"/>
              </a:buClr>
              <a:buFont typeface="Wingdings" panose="05000000000000000000" pitchFamily="2" charset="2"/>
              <a:buChar char="Ø"/>
            </a:pPr>
            <a:endParaRPr lang="en-US" altLang="zh-CN" dirty="0" smtClean="0">
              <a:ea typeface="宋体" panose="02010600030101010101" pitchFamily="2" charset="-122"/>
            </a:endParaRPr>
          </a:p>
          <a:p>
            <a:pPr>
              <a:lnSpc>
                <a:spcPct val="90000"/>
              </a:lnSpc>
              <a:buClr>
                <a:schemeClr val="accent6"/>
              </a:buClr>
              <a:buFont typeface="Wingdings" panose="05000000000000000000" pitchFamily="2" charset="2"/>
              <a:buChar char="Ø"/>
            </a:pPr>
            <a:r>
              <a:rPr lang="en-US" altLang="zh-CN" dirty="0" smtClean="0">
                <a:ea typeface="宋体" panose="02010600030101010101" pitchFamily="2" charset="-122"/>
              </a:rPr>
              <a:t>Software engineering will make us create too much documentation and will slow us down.</a:t>
            </a:r>
            <a:endParaRPr lang="en-US" altLang="zh-CN" dirty="0" smtClean="0">
              <a:ea typeface="宋体" panose="02010600030101010101" pitchFamily="2" charset="-122"/>
            </a:endParaRPr>
          </a:p>
        </p:txBody>
      </p:sp>
      <p:sp>
        <p:nvSpPr>
          <p:cNvPr id="65539"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4CD1E0D-D9E5-4B2E-9F33-5D9A2973A5F5}" type="slidenum">
              <a:rPr lang="zh-CN" altLang="en-US"/>
            </a:fld>
            <a:endParaRPr lang="zh-CN" altLang="en-US"/>
          </a:p>
        </p:txBody>
      </p:sp>
    </p:spTree>
  </p:cSld>
  <p:clrMapOvr>
    <a:masterClrMapping/>
  </p:clrMapOvr>
  <p:transition>
    <p:random/>
    <p:sndAc>
      <p:stSnd>
        <p:snd r:embed="rId1" name="projctor.wav"/>
      </p:stSnd>
    </p:sndAc>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文本占位符 966658"/>
          <p:cNvSpPr>
            <a:spLocks noGrp="1" noChangeArrowheads="1"/>
          </p:cNvSpPr>
          <p:nvPr>
            <p:ph type="body" idx="1"/>
          </p:nvPr>
        </p:nvSpPr>
        <p:spPr>
          <a:xfrm>
            <a:off x="899592" y="1474440"/>
            <a:ext cx="7645400" cy="4114800"/>
          </a:xfrm>
        </p:spPr>
        <p:txBody>
          <a:bodyPr/>
          <a:lstStyle/>
          <a:p>
            <a:r>
              <a:rPr lang="zh-CN" altLang="en-US" sz="2400" dirty="0" smtClean="0">
                <a:latin typeface="Palatino"/>
                <a:ea typeface="宋体" panose="02010600030101010101" pitchFamily="2" charset="-122"/>
              </a:rPr>
              <a:t>“</a:t>
            </a:r>
            <a:r>
              <a:rPr lang="en-US" altLang="zh-CN" sz="2400" dirty="0" smtClean="0">
                <a:ea typeface="宋体" panose="02010600030101010101" pitchFamily="2" charset="-122"/>
              </a:rPr>
              <a:t>We already have a book of standards and procedures for building software. It does provide my people with everything they need to know </a:t>
            </a:r>
            <a:r>
              <a:rPr lang="en-US" altLang="zh-CN" sz="2400" dirty="0" smtClean="0">
                <a:latin typeface="Palatino"/>
                <a:ea typeface="宋体" panose="02010600030101010101" pitchFamily="2" charset="-122"/>
              </a:rPr>
              <a:t>…”</a:t>
            </a:r>
            <a:endParaRPr lang="en-US" altLang="zh-CN" sz="2400" dirty="0" smtClean="0">
              <a:latin typeface="Palatino"/>
              <a:ea typeface="宋体" panose="02010600030101010101" pitchFamily="2" charset="-122"/>
            </a:endParaRPr>
          </a:p>
          <a:p>
            <a:endParaRPr lang="en-US" altLang="zh-CN" sz="2400" dirty="0" smtClean="0">
              <a:ea typeface="宋体" panose="02010600030101010101" pitchFamily="2" charset="-122"/>
            </a:endParaRPr>
          </a:p>
          <a:p>
            <a:r>
              <a:rPr lang="en-US" altLang="zh-CN" sz="2400" dirty="0" smtClean="0">
                <a:latin typeface="Palatino"/>
                <a:ea typeface="宋体" panose="02010600030101010101" pitchFamily="2" charset="-122"/>
              </a:rPr>
              <a:t>“</a:t>
            </a:r>
            <a:r>
              <a:rPr lang="en-US" altLang="zh-CN" sz="2400" dirty="0" smtClean="0">
                <a:ea typeface="宋体" panose="02010600030101010101" pitchFamily="2" charset="-122"/>
              </a:rPr>
              <a:t>If my project is behind the schedule, I always can add more programmers to it and catch up </a:t>
            </a:r>
            <a:r>
              <a:rPr lang="en-US" altLang="zh-CN" sz="2400" dirty="0" smtClean="0">
                <a:latin typeface="Palatino"/>
                <a:ea typeface="宋体" panose="02010600030101010101" pitchFamily="2" charset="-122"/>
              </a:rPr>
              <a:t>…”</a:t>
            </a:r>
            <a:br>
              <a:rPr lang="en-US" altLang="zh-CN" sz="2400" dirty="0" smtClean="0">
                <a:ea typeface="宋体" panose="02010600030101010101" pitchFamily="2" charset="-122"/>
              </a:rPr>
            </a:br>
            <a:r>
              <a:rPr lang="en-US" altLang="zh-CN" sz="2400" dirty="0" smtClean="0">
                <a:ea typeface="宋体" panose="02010600030101010101" pitchFamily="2" charset="-122"/>
              </a:rPr>
              <a:t>			</a:t>
            </a:r>
            <a:r>
              <a:rPr lang="en-US" altLang="zh-CN" sz="2000" dirty="0" smtClean="0">
                <a:ea typeface="宋体" panose="02010600030101010101" pitchFamily="2" charset="-122"/>
              </a:rPr>
              <a:t>(a.k.a. </a:t>
            </a:r>
            <a:r>
              <a:rPr lang="en-US" altLang="zh-CN" sz="2000" dirty="0" smtClean="0">
                <a:latin typeface="Palatino"/>
                <a:ea typeface="宋体" panose="02010600030101010101" pitchFamily="2" charset="-122"/>
              </a:rPr>
              <a:t>“</a:t>
            </a:r>
            <a:r>
              <a:rPr lang="en-US" altLang="zh-CN" sz="2000" b="1" dirty="0" smtClean="0">
                <a:solidFill>
                  <a:srgbClr val="D1039B"/>
                </a:solidFill>
                <a:ea typeface="宋体" panose="02010600030101010101" pitchFamily="2" charset="-122"/>
              </a:rPr>
              <a:t>The Mongolian Horde concept</a:t>
            </a:r>
            <a:r>
              <a:rPr lang="en-US" altLang="zh-CN" sz="2000" dirty="0" smtClean="0">
                <a:latin typeface="Palatino"/>
                <a:ea typeface="宋体" panose="02010600030101010101" pitchFamily="2" charset="-122"/>
              </a:rPr>
              <a:t>”</a:t>
            </a:r>
            <a:r>
              <a:rPr lang="en-US" altLang="zh-CN" sz="2000" dirty="0" smtClean="0">
                <a:ea typeface="宋体" panose="02010600030101010101" pitchFamily="2" charset="-122"/>
              </a:rPr>
              <a:t>)</a:t>
            </a:r>
            <a:endParaRPr lang="en-US" altLang="zh-CN" sz="2000" dirty="0" smtClean="0">
              <a:ea typeface="宋体" panose="02010600030101010101" pitchFamily="2" charset="-122"/>
            </a:endParaRPr>
          </a:p>
          <a:p>
            <a:endParaRPr lang="en-US" altLang="zh-CN" sz="2000" dirty="0" smtClean="0">
              <a:ea typeface="宋体" panose="02010600030101010101" pitchFamily="2" charset="-122"/>
            </a:endParaRPr>
          </a:p>
          <a:p>
            <a:r>
              <a:rPr lang="en-US" altLang="zh-CN" sz="2400" dirty="0" smtClean="0">
                <a:latin typeface="Palatino"/>
                <a:ea typeface="宋体" panose="02010600030101010101" pitchFamily="2" charset="-122"/>
              </a:rPr>
              <a:t>“</a:t>
            </a:r>
            <a:r>
              <a:rPr lang="en-US" altLang="zh-CN" sz="2400" dirty="0" smtClean="0">
                <a:ea typeface="宋体" panose="02010600030101010101" pitchFamily="2" charset="-122"/>
              </a:rPr>
              <a:t>If I decide to outsource the software project to a third party, I can just relax: Let them build it, and I will just pocket my profits </a:t>
            </a:r>
            <a:r>
              <a:rPr lang="en-US" altLang="zh-CN" sz="2400" dirty="0" smtClean="0">
                <a:latin typeface="Palatino"/>
                <a:ea typeface="宋体" panose="02010600030101010101" pitchFamily="2" charset="-122"/>
              </a:rPr>
              <a:t>…”</a:t>
            </a:r>
            <a:endParaRPr lang="en-US" altLang="zh-CN" sz="2400" dirty="0" smtClean="0">
              <a:latin typeface="Palatino"/>
              <a:ea typeface="宋体" panose="02010600030101010101" pitchFamily="2" charset="-122"/>
            </a:endParaRPr>
          </a:p>
        </p:txBody>
      </p:sp>
      <p:sp>
        <p:nvSpPr>
          <p:cNvPr id="67587"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9B50B16-AD7E-4E47-8E30-460F16031547}" type="slidenum">
              <a:rPr lang="zh-CN" altLang="en-US"/>
            </a:fld>
            <a:endParaRPr lang="zh-CN" altLang="en-US"/>
          </a:p>
        </p:txBody>
      </p:sp>
      <p:sp>
        <p:nvSpPr>
          <p:cNvPr id="5" name="标题 964609"/>
          <p:cNvSpPr txBox="1">
            <a:spLocks noChangeArrowheads="1"/>
          </p:cNvSpPr>
          <p:nvPr/>
        </p:nvSpPr>
        <p:spPr bwMode="auto">
          <a:xfrm>
            <a:off x="381000" y="22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i="1" dirty="0" smtClean="0">
                <a:effectLst>
                  <a:outerShdw blurRad="38100" dist="38100" dir="2700000" algn="tl">
                    <a:srgbClr val="000000">
                      <a:alpha val="43137"/>
                    </a:srgbClr>
                  </a:outerShdw>
                </a:effectLst>
                <a:ea typeface="宋体" panose="02010600030101010101" pitchFamily="2" charset="-122"/>
              </a:rPr>
              <a:t>Management Myths</a:t>
            </a:r>
            <a:endParaRPr lang="en-US" altLang="zh-CN" i="1" dirty="0" smtClean="0">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transition>
    <p:pull dir="rd"/>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文本占位符 966658"/>
          <p:cNvSpPr>
            <a:spLocks noGrp="1" noChangeArrowheads="1"/>
          </p:cNvSpPr>
          <p:nvPr>
            <p:ph type="body" idx="1"/>
          </p:nvPr>
        </p:nvSpPr>
        <p:spPr>
          <a:xfrm>
            <a:off x="931921" y="1484784"/>
            <a:ext cx="7645400" cy="4114800"/>
          </a:xfrm>
        </p:spPr>
        <p:txBody>
          <a:bodyPr/>
          <a:lstStyle/>
          <a:p>
            <a:pPr marL="0" indent="0">
              <a:buClr>
                <a:schemeClr val="folHlink"/>
              </a:buClr>
              <a:buNone/>
            </a:pPr>
            <a:r>
              <a:rPr lang="en-US" altLang="ja-JP" sz="2800" noProof="1">
                <a:solidFill>
                  <a:srgbClr val="7030A0"/>
                </a:solidFill>
                <a:ea typeface="宋体" panose="02010600030101010101" pitchFamily="2" charset="-122"/>
              </a:rPr>
              <a:t>Reality: </a:t>
            </a:r>
            <a:endParaRPr lang="en-US" altLang="ja-JP" sz="2800" noProof="1" smtClean="0">
              <a:solidFill>
                <a:srgbClr val="7030A0"/>
              </a:solidFill>
              <a:ea typeface="宋体" panose="02010600030101010101" pitchFamily="2" charset="-122"/>
            </a:endParaRPr>
          </a:p>
          <a:p>
            <a:pPr marL="0" indent="0">
              <a:buClr>
                <a:schemeClr val="folHlink"/>
              </a:buClr>
              <a:buNone/>
            </a:pPr>
            <a:endParaRPr lang="en-US" altLang="ja-JP" noProof="1" smtClean="0">
              <a:ea typeface="宋体" panose="02010600030101010101" pitchFamily="2" charset="-122"/>
            </a:endParaRPr>
          </a:p>
          <a:p>
            <a:pPr>
              <a:buClr>
                <a:srgbClr val="00B050"/>
              </a:buClr>
              <a:buFont typeface="Wingdings" panose="05000000000000000000" pitchFamily="2" charset="2"/>
              <a:buChar char="Ø"/>
            </a:pPr>
            <a:r>
              <a:rPr lang="en-US" altLang="ja-JP" noProof="1" smtClean="0">
                <a:ea typeface="宋体" panose="02010600030101010101" pitchFamily="2" charset="-122"/>
              </a:rPr>
              <a:t>Software </a:t>
            </a:r>
            <a:r>
              <a:rPr lang="en-US" altLang="ja-JP" noProof="1">
                <a:ea typeface="宋体" panose="02010600030101010101" pitchFamily="2" charset="-122"/>
              </a:rPr>
              <a:t>development is not a mechanistic process like manufacturing. </a:t>
            </a:r>
            <a:r>
              <a:rPr lang="en-US" altLang="ja-JP" noProof="1" smtClean="0">
                <a:ea typeface="宋体" panose="02010600030101010101" pitchFamily="2" charset="-122"/>
              </a:rPr>
              <a:t> </a:t>
            </a:r>
            <a:endParaRPr lang="en-US" altLang="ja-JP" noProof="1" smtClean="0">
              <a:ea typeface="宋体" panose="02010600030101010101" pitchFamily="2" charset="-122"/>
            </a:endParaRPr>
          </a:p>
          <a:p>
            <a:pPr>
              <a:buClr>
                <a:srgbClr val="00B050"/>
              </a:buClr>
              <a:buFont typeface="Wingdings" panose="05000000000000000000" pitchFamily="2" charset="2"/>
              <a:buChar char="Ø"/>
            </a:pPr>
            <a:endParaRPr lang="en-US" altLang="ja-JP" noProof="1" smtClean="0">
              <a:ea typeface="宋体" panose="02010600030101010101" pitchFamily="2" charset="-122"/>
            </a:endParaRPr>
          </a:p>
          <a:p>
            <a:pPr>
              <a:buClr>
                <a:srgbClr val="00B050"/>
              </a:buClr>
              <a:buFont typeface="Wingdings" panose="05000000000000000000" pitchFamily="2" charset="2"/>
              <a:buChar char="Ø"/>
            </a:pPr>
            <a:r>
              <a:rPr lang="en-US" altLang="ja-JP" noProof="1" smtClean="0">
                <a:ea typeface="宋体" panose="02010600030101010101" pitchFamily="2" charset="-122"/>
              </a:rPr>
              <a:t>In </a:t>
            </a:r>
            <a:r>
              <a:rPr lang="en-US" altLang="ja-JP" noProof="1">
                <a:ea typeface="宋体" panose="02010600030101010101" pitchFamily="2" charset="-122"/>
              </a:rPr>
              <a:t>the words of Brooks “Adding people to a late, software project makes it </a:t>
            </a:r>
            <a:r>
              <a:rPr lang="en-US" altLang="ja-JP" noProof="1" smtClean="0">
                <a:ea typeface="宋体" panose="02010600030101010101" pitchFamily="2" charset="-122"/>
              </a:rPr>
              <a:t>later”</a:t>
            </a:r>
            <a:endParaRPr lang="en-US" altLang="ja-JP" noProof="1" smtClean="0">
              <a:ea typeface="宋体" panose="02010600030101010101" pitchFamily="2" charset="-122"/>
            </a:endParaRPr>
          </a:p>
          <a:p>
            <a:pPr>
              <a:buClr>
                <a:srgbClr val="00B050"/>
              </a:buClr>
              <a:buFont typeface="Wingdings" panose="05000000000000000000" pitchFamily="2" charset="2"/>
              <a:buChar char="Ø"/>
            </a:pPr>
            <a:endParaRPr lang="en-US" altLang="ja-JP" noProof="1" smtClean="0">
              <a:ea typeface="宋体" panose="02010600030101010101" pitchFamily="2" charset="-122"/>
            </a:endParaRPr>
          </a:p>
          <a:p>
            <a:pPr>
              <a:buClr>
                <a:srgbClr val="00B050"/>
              </a:buClr>
              <a:buFont typeface="Wingdings" panose="05000000000000000000" pitchFamily="2" charset="2"/>
              <a:buChar char="Ø"/>
            </a:pPr>
            <a:r>
              <a:rPr lang="en-US" altLang="ja-JP" noProof="1" smtClean="0">
                <a:ea typeface="宋体" panose="02010600030101010101" pitchFamily="2" charset="-122"/>
              </a:rPr>
              <a:t>People </a:t>
            </a:r>
            <a:r>
              <a:rPr lang="en-US" altLang="ja-JP" noProof="1">
                <a:ea typeface="宋体" panose="02010600030101010101" pitchFamily="2" charset="-122"/>
              </a:rPr>
              <a:t>can be added only in a planned and well-coordinated manner. </a:t>
            </a:r>
            <a:endParaRPr lang="en-US" altLang="ja-JP" noProof="1">
              <a:ea typeface="宋体" panose="02010600030101010101" pitchFamily="2" charset="-122"/>
            </a:endParaRPr>
          </a:p>
          <a:p>
            <a:endParaRPr lang="en-US" altLang="zh-CN" dirty="0">
              <a:ea typeface="宋体" panose="02010600030101010101" pitchFamily="2" charset="-122"/>
            </a:endParaRPr>
          </a:p>
        </p:txBody>
      </p:sp>
      <p:sp>
        <p:nvSpPr>
          <p:cNvPr id="67587"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9B50B16-AD7E-4E47-8E30-460F16031547}" type="slidenum">
              <a:rPr lang="zh-CN" altLang="en-US"/>
            </a:fld>
            <a:endParaRPr lang="zh-CN" altLang="en-US"/>
          </a:p>
        </p:txBody>
      </p:sp>
      <p:sp>
        <p:nvSpPr>
          <p:cNvPr id="5" name="标题 964609"/>
          <p:cNvSpPr txBox="1">
            <a:spLocks noChangeArrowheads="1"/>
          </p:cNvSpPr>
          <p:nvPr/>
        </p:nvSpPr>
        <p:spPr bwMode="auto">
          <a:xfrm>
            <a:off x="381000" y="22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i="1" dirty="0" smtClean="0">
                <a:effectLst>
                  <a:outerShdw blurRad="38100" dist="38100" dir="2700000" algn="tl">
                    <a:srgbClr val="000000">
                      <a:alpha val="43137"/>
                    </a:srgbClr>
                  </a:outerShdw>
                </a:effectLst>
                <a:ea typeface="宋体" panose="02010600030101010101" pitchFamily="2" charset="-122"/>
              </a:rPr>
              <a:t>Management Myths</a:t>
            </a:r>
            <a:endParaRPr lang="en-US" altLang="zh-CN" i="1" dirty="0" smtClean="0">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transition>
    <p:pull dir="rd"/>
  </p:transition>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文本占位符 967682"/>
          <p:cNvSpPr>
            <a:spLocks noGrp="1" noChangeArrowheads="1"/>
          </p:cNvSpPr>
          <p:nvPr>
            <p:ph type="body" idx="1"/>
          </p:nvPr>
        </p:nvSpPr>
        <p:spPr>
          <a:xfrm>
            <a:off x="1104900" y="1581250"/>
            <a:ext cx="6935788" cy="3287910"/>
          </a:xfrm>
        </p:spPr>
        <p:txBody>
          <a:bodyPr/>
          <a:lstStyle/>
          <a:p>
            <a:pPr>
              <a:lnSpc>
                <a:spcPct val="110000"/>
              </a:lnSpc>
            </a:pPr>
            <a:r>
              <a:rPr lang="zh-CN" altLang="en-US" sz="2400" dirty="0" smtClean="0">
                <a:latin typeface="Palatino"/>
                <a:ea typeface="宋体" panose="02010600030101010101" pitchFamily="2" charset="-122"/>
              </a:rPr>
              <a:t>“</a:t>
            </a:r>
            <a:r>
              <a:rPr lang="en-US" altLang="zh-CN" sz="2400" dirty="0" smtClean="0">
                <a:ea typeface="宋体" panose="02010600030101010101" pitchFamily="2" charset="-122"/>
              </a:rPr>
              <a:t>A general statement of objectives is sufficient to begin writing programs - we can fill in the details later </a:t>
            </a:r>
            <a:r>
              <a:rPr lang="en-US" altLang="zh-CN" sz="2400" dirty="0" smtClean="0">
                <a:latin typeface="Palatino"/>
                <a:ea typeface="宋体" panose="02010600030101010101" pitchFamily="2" charset="-122"/>
              </a:rPr>
              <a:t>…”</a:t>
            </a:r>
            <a:br>
              <a:rPr lang="en-US" altLang="zh-CN" sz="2400" dirty="0" smtClean="0">
                <a:ea typeface="宋体" panose="02010600030101010101" pitchFamily="2" charset="-122"/>
              </a:rPr>
            </a:br>
            <a:endParaRPr lang="en-US" altLang="zh-CN" sz="2400" dirty="0" smtClean="0">
              <a:ea typeface="宋体" panose="02010600030101010101" pitchFamily="2" charset="-122"/>
            </a:endParaRPr>
          </a:p>
          <a:p>
            <a:pPr>
              <a:lnSpc>
                <a:spcPct val="110000"/>
              </a:lnSpc>
            </a:pPr>
            <a:r>
              <a:rPr lang="en-US" altLang="zh-CN" sz="2400" dirty="0" smtClean="0">
                <a:latin typeface="Palatino"/>
                <a:ea typeface="宋体" panose="02010600030101010101" pitchFamily="2" charset="-122"/>
              </a:rPr>
              <a:t>“</a:t>
            </a:r>
            <a:r>
              <a:rPr lang="en-US" altLang="zh-CN" sz="2400" dirty="0" smtClean="0">
                <a:ea typeface="宋体" panose="02010600030101010101" pitchFamily="2" charset="-122"/>
              </a:rPr>
              <a:t>Project requirements continually change but this change can easily be accommodated because software is flexible </a:t>
            </a:r>
            <a:r>
              <a:rPr lang="en-US" altLang="zh-CN" sz="2400" dirty="0" smtClean="0">
                <a:latin typeface="Palatino"/>
                <a:ea typeface="宋体" panose="02010600030101010101" pitchFamily="2" charset="-122"/>
              </a:rPr>
              <a:t>…”</a:t>
            </a:r>
            <a:endParaRPr lang="en-US" altLang="zh-CN" sz="2400" dirty="0" smtClean="0">
              <a:latin typeface="Palatino"/>
              <a:ea typeface="宋体" panose="02010600030101010101" pitchFamily="2" charset="-122"/>
            </a:endParaRPr>
          </a:p>
        </p:txBody>
      </p:sp>
      <p:sp>
        <p:nvSpPr>
          <p:cNvPr id="68611"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D58E552-36F0-44D9-83D7-A482A2C4B6C0}" type="slidenum">
              <a:rPr lang="zh-CN" altLang="en-US"/>
            </a:fld>
            <a:endParaRPr lang="zh-CN" altLang="en-US"/>
          </a:p>
        </p:txBody>
      </p:sp>
      <p:sp>
        <p:nvSpPr>
          <p:cNvPr id="2" name="标题 1"/>
          <p:cNvSpPr>
            <a:spLocks noGrp="1"/>
          </p:cNvSpPr>
          <p:nvPr>
            <p:ph type="title"/>
          </p:nvPr>
        </p:nvSpPr>
        <p:spPr/>
        <p:txBody>
          <a:bodyPr/>
          <a:lstStyle/>
          <a:p>
            <a:r>
              <a:rPr lang="en-US" altLang="zh-CN" i="1" dirty="0" smtClean="0">
                <a:effectLst>
                  <a:outerShdw blurRad="38100" dist="38100" dir="2700000" algn="tl">
                    <a:srgbClr val="000000">
                      <a:alpha val="43137"/>
                    </a:srgbClr>
                  </a:outerShdw>
                </a:effectLst>
                <a:ea typeface="宋体" panose="02010600030101010101" pitchFamily="2" charset="-122"/>
              </a:rPr>
              <a:t>Customer Myths</a:t>
            </a:r>
            <a:endParaRPr lang="zh-CN" altLang="en-US" i="1" dirty="0">
              <a:effectLst>
                <a:outerShdw blurRad="38100" dist="38100" dir="2700000" algn="tl">
                  <a:srgbClr val="000000">
                    <a:alpha val="43137"/>
                  </a:srgbClr>
                </a:outerShdw>
              </a:effectLst>
            </a:endParaRPr>
          </a:p>
        </p:txBody>
      </p:sp>
    </p:spTree>
  </p:cSld>
  <p:clrMapOvr>
    <a:masterClrMapping/>
  </p:clrMapOvr>
  <p:transition>
    <p:pull dir="rd"/>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文本占位符 967682"/>
          <p:cNvSpPr>
            <a:spLocks noGrp="1" noChangeArrowheads="1"/>
          </p:cNvSpPr>
          <p:nvPr>
            <p:ph type="body" idx="1"/>
          </p:nvPr>
        </p:nvSpPr>
        <p:spPr>
          <a:xfrm>
            <a:off x="1104900" y="1412776"/>
            <a:ext cx="7355532" cy="3287910"/>
          </a:xfrm>
        </p:spPr>
        <p:txBody>
          <a:bodyPr/>
          <a:lstStyle/>
          <a:p>
            <a:pPr marL="0" indent="0">
              <a:buNone/>
            </a:pPr>
            <a:r>
              <a:rPr lang="en-US" altLang="ja-JP" sz="2800" noProof="1" smtClean="0">
                <a:solidFill>
                  <a:srgbClr val="7030A0"/>
                </a:solidFill>
                <a:latin typeface="Times New Roman" panose="02020603050405020304" charset="0"/>
                <a:cs typeface="Times New Roman" panose="02020603050405020304" charset="0"/>
              </a:rPr>
              <a:t>Reality: </a:t>
            </a:r>
            <a:endParaRPr lang="en-US" altLang="ja-JP" sz="2800" noProof="1" smtClean="0">
              <a:solidFill>
                <a:srgbClr val="7030A0"/>
              </a:solidFill>
              <a:latin typeface="Times New Roman" panose="02020603050405020304" charset="0"/>
              <a:cs typeface="Times New Roman" panose="02020603050405020304" charset="0"/>
            </a:endParaRPr>
          </a:p>
          <a:p>
            <a:pPr marL="0" indent="0">
              <a:buNone/>
            </a:pPr>
            <a:endParaRPr lang="en-US" altLang="ja-JP" noProof="1" smtClean="0">
              <a:latin typeface="Times New Roman" panose="02020603050405020304" charset="0"/>
              <a:cs typeface="Times New Roman" panose="02020603050405020304" charset="0"/>
            </a:endParaRPr>
          </a:p>
          <a:p>
            <a:pPr>
              <a:buClr>
                <a:srgbClr val="00B050"/>
              </a:buClr>
              <a:buFont typeface="Wingdings" panose="05000000000000000000" pitchFamily="2" charset="2"/>
              <a:buChar char="Ø"/>
            </a:pPr>
            <a:r>
              <a:rPr lang="en-US" altLang="ja-JP" noProof="1" smtClean="0">
                <a:latin typeface="Times New Roman" panose="02020603050405020304" charset="0"/>
                <a:cs typeface="Times New Roman" panose="02020603050405020304" charset="0"/>
              </a:rPr>
              <a:t>The impact of change varies with the time at which it is introduced. </a:t>
            </a:r>
            <a:endParaRPr lang="en-US" altLang="ja-JP" noProof="1" smtClean="0">
              <a:latin typeface="Times New Roman" panose="02020603050405020304" charset="0"/>
              <a:cs typeface="Times New Roman" panose="02020603050405020304" charset="0"/>
            </a:endParaRPr>
          </a:p>
          <a:p>
            <a:pPr>
              <a:buClr>
                <a:srgbClr val="00B050"/>
              </a:buClr>
              <a:buFont typeface="Wingdings" panose="05000000000000000000" pitchFamily="2" charset="2"/>
              <a:buChar char="Ø"/>
            </a:pPr>
            <a:endParaRPr lang="en-US" altLang="ja-JP" noProof="1" smtClean="0">
              <a:latin typeface="Times New Roman" panose="02020603050405020304" charset="0"/>
              <a:cs typeface="Times New Roman" panose="02020603050405020304" charset="0"/>
            </a:endParaRPr>
          </a:p>
          <a:p>
            <a:pPr>
              <a:buClr>
                <a:srgbClr val="00B050"/>
              </a:buClr>
              <a:buFont typeface="Wingdings" panose="05000000000000000000" pitchFamily="2" charset="2"/>
              <a:buChar char="Ø"/>
            </a:pPr>
            <a:r>
              <a:rPr lang="en-US" altLang="ja-JP" noProof="1" smtClean="0">
                <a:latin typeface="Times New Roman" panose="02020603050405020304" charset="0"/>
                <a:cs typeface="Times New Roman" panose="02020603050405020304" charset="0"/>
              </a:rPr>
              <a:t>As time passes, cost impact grows rapidly.   </a:t>
            </a:r>
            <a:endParaRPr lang="en-US" altLang="ja-JP" noProof="1" smtClean="0">
              <a:latin typeface="Times New Roman" panose="02020603050405020304" charset="0"/>
              <a:cs typeface="Times New Roman" panose="02020603050405020304" charset="0"/>
            </a:endParaRPr>
          </a:p>
          <a:p>
            <a:pPr>
              <a:buClr>
                <a:srgbClr val="00B050"/>
              </a:buClr>
              <a:buFont typeface="Wingdings" panose="05000000000000000000" pitchFamily="2" charset="2"/>
              <a:buChar char="Ø"/>
            </a:pPr>
            <a:r>
              <a:rPr lang="en-US" altLang="ja-JP" noProof="1" smtClean="0">
                <a:latin typeface="Times New Roman" panose="02020603050405020304" charset="0"/>
                <a:cs typeface="Times New Roman" panose="02020603050405020304" charset="0"/>
              </a:rPr>
              <a:t>   </a:t>
            </a:r>
            <a:endParaRPr lang="en-US" altLang="ja-JP" noProof="1" smtClean="0">
              <a:latin typeface="Times New Roman" panose="02020603050405020304" charset="0"/>
              <a:cs typeface="Times New Roman" panose="02020603050405020304" charset="0"/>
            </a:endParaRPr>
          </a:p>
          <a:p>
            <a:pPr>
              <a:buClr>
                <a:srgbClr val="00B050"/>
              </a:buClr>
              <a:buFont typeface="Wingdings" panose="05000000000000000000" pitchFamily="2" charset="2"/>
              <a:buChar char="Ø"/>
            </a:pPr>
            <a:r>
              <a:rPr lang="en-US" altLang="ja-JP" noProof="1" smtClean="0">
                <a:latin typeface="Times New Roman" panose="02020603050405020304" charset="0"/>
                <a:cs typeface="Times New Roman" panose="02020603050405020304" charset="0"/>
              </a:rPr>
              <a:t>Change can cause upheaval that requires additional resources and major design modification. </a:t>
            </a:r>
            <a:endParaRPr lang="en-US" altLang="zh-CN" sz="2400" dirty="0" smtClean="0">
              <a:latin typeface="Times New Roman" panose="02020603050405020304" charset="0"/>
              <a:ea typeface="宋体" panose="02010600030101010101" pitchFamily="2" charset="-122"/>
              <a:cs typeface="Times New Roman" panose="02020603050405020304" charset="0"/>
            </a:endParaRPr>
          </a:p>
        </p:txBody>
      </p:sp>
      <p:sp>
        <p:nvSpPr>
          <p:cNvPr id="68611"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D58E552-36F0-44D9-83D7-A482A2C4B6C0}" type="slidenum">
              <a:rPr lang="zh-CN" altLang="en-US"/>
            </a:fld>
            <a:endParaRPr lang="zh-CN" altLang="en-US"/>
          </a:p>
        </p:txBody>
      </p:sp>
      <p:sp>
        <p:nvSpPr>
          <p:cNvPr id="2" name="标题 1"/>
          <p:cNvSpPr>
            <a:spLocks noGrp="1"/>
          </p:cNvSpPr>
          <p:nvPr>
            <p:ph type="title"/>
          </p:nvPr>
        </p:nvSpPr>
        <p:spPr/>
        <p:txBody>
          <a:bodyPr/>
          <a:lstStyle/>
          <a:p>
            <a:r>
              <a:rPr lang="en-US" altLang="zh-CN" i="1" dirty="0" smtClean="0">
                <a:effectLst>
                  <a:outerShdw blurRad="38100" dist="38100" dir="2700000" algn="tl">
                    <a:srgbClr val="000000">
                      <a:alpha val="43137"/>
                    </a:srgbClr>
                  </a:outerShdw>
                </a:effectLst>
                <a:ea typeface="宋体" panose="02010600030101010101" pitchFamily="2" charset="-122"/>
              </a:rPr>
              <a:t>Customer Myths</a:t>
            </a:r>
            <a:endParaRPr lang="zh-CN" altLang="en-US" i="1" dirty="0">
              <a:effectLst>
                <a:outerShdw blurRad="38100" dist="38100" dir="2700000" algn="tl">
                  <a:srgbClr val="000000">
                    <a:alpha val="43137"/>
                  </a:srgbClr>
                </a:outerShdw>
              </a:effectLst>
            </a:endParaRPr>
          </a:p>
        </p:txBody>
      </p:sp>
    </p:spTree>
  </p:cSld>
  <p:clrMapOvr>
    <a:masterClrMapping/>
  </p:clrMapOvr>
  <p:transition>
    <p:pull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987137"/>
          <p:cNvSpPr>
            <a:spLocks noGrp="1" noChangeArrowheads="1"/>
          </p:cNvSpPr>
          <p:nvPr>
            <p:ph type="title"/>
          </p:nvPr>
        </p:nvSpPr>
        <p:spPr/>
        <p:txBody>
          <a:bodyPr/>
          <a:lstStyle/>
          <a:p>
            <a:r>
              <a:rPr lang="en-US" altLang="zh-CN" i="1" dirty="0" smtClean="0">
                <a:effectLst>
                  <a:outerShdw blurRad="38100" dist="38100" dir="2700000" algn="tl">
                    <a:srgbClr val="000000">
                      <a:alpha val="43137"/>
                    </a:srgbClr>
                  </a:outerShdw>
                </a:effectLst>
              </a:rPr>
              <a:t>Key Point</a:t>
            </a:r>
            <a:endParaRPr lang="en-US" altLang="zh-CN" i="1" dirty="0" smtClean="0">
              <a:effectLst>
                <a:outerShdw blurRad="38100" dist="38100" dir="2700000" algn="tl">
                  <a:srgbClr val="000000">
                    <a:alpha val="43137"/>
                  </a:srgbClr>
                </a:outerShdw>
              </a:effectLst>
            </a:endParaRPr>
          </a:p>
        </p:txBody>
      </p:sp>
      <p:sp>
        <p:nvSpPr>
          <p:cNvPr id="8194" name="文本占位符 987138"/>
          <p:cNvSpPr>
            <a:spLocks noGrp="1" noChangeArrowheads="1"/>
          </p:cNvSpPr>
          <p:nvPr>
            <p:ph type="body" idx="1"/>
          </p:nvPr>
        </p:nvSpPr>
        <p:spPr>
          <a:xfrm>
            <a:off x="1066800" y="2307704"/>
            <a:ext cx="7543800" cy="2633464"/>
          </a:xfrm>
        </p:spPr>
        <p:txBody>
          <a:bodyPr/>
          <a:lstStyle/>
          <a:p>
            <a:r>
              <a:rPr lang="en-US" altLang="zh-CN" sz="2800" dirty="0" smtClean="0"/>
              <a:t>Ideas and technological discoveries are the driving engines of economic growth.</a:t>
            </a:r>
            <a:endParaRPr lang="en-US" altLang="zh-CN" sz="2800" dirty="0" smtClean="0"/>
          </a:p>
          <a:p>
            <a:pPr algn="r">
              <a:buFont typeface="Wingdings" panose="05000000000000000000" pitchFamily="2" charset="2"/>
              <a:buNone/>
            </a:pPr>
            <a:endParaRPr lang="en-US" altLang="zh-CN" dirty="0" smtClean="0"/>
          </a:p>
          <a:p>
            <a:pPr algn="r">
              <a:buFont typeface="Wingdings" panose="05000000000000000000" pitchFamily="2" charset="2"/>
              <a:buNone/>
            </a:pPr>
            <a:r>
              <a:rPr lang="en-US" altLang="zh-CN" dirty="0" smtClean="0"/>
              <a:t>------ The Wall Street Journal</a:t>
            </a:r>
            <a:endParaRPr lang="en-US" altLang="zh-CN" dirty="0" smtClean="0"/>
          </a:p>
        </p:txBody>
      </p:sp>
      <p:sp>
        <p:nvSpPr>
          <p:cNvPr id="8195"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3CB1753-335A-4A0C-B56F-ABD6F9934BD1}" type="slidenum">
              <a:rPr lang="zh-CN" altLang="en-US"/>
            </a:fld>
            <a:endParaRPr lang="zh-CN" altLang="en-US"/>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文本占位符 968706"/>
          <p:cNvSpPr>
            <a:spLocks noGrp="1" noChangeArrowheads="1"/>
          </p:cNvSpPr>
          <p:nvPr>
            <p:ph type="body" idx="1"/>
          </p:nvPr>
        </p:nvSpPr>
        <p:spPr>
          <a:xfrm>
            <a:off x="899592" y="1484784"/>
            <a:ext cx="6985000" cy="4423768"/>
          </a:xfrm>
        </p:spPr>
        <p:txBody>
          <a:bodyPr/>
          <a:lstStyle/>
          <a:p>
            <a:pPr>
              <a:lnSpc>
                <a:spcPct val="90000"/>
              </a:lnSpc>
              <a:buClr>
                <a:schemeClr val="accent1">
                  <a:lumMod val="75000"/>
                </a:schemeClr>
              </a:buClr>
            </a:pPr>
            <a:r>
              <a:rPr lang="zh-CN" altLang="en-US" sz="2400" dirty="0" smtClean="0">
                <a:latin typeface="Palatino"/>
                <a:ea typeface="宋体" panose="02010600030101010101" pitchFamily="2" charset="-122"/>
              </a:rPr>
              <a:t>“</a:t>
            </a:r>
            <a:r>
              <a:rPr lang="en-US" altLang="zh-CN" sz="2400" dirty="0" smtClean="0">
                <a:ea typeface="宋体" panose="02010600030101010101" pitchFamily="2" charset="-122"/>
              </a:rPr>
              <a:t>Let</a:t>
            </a:r>
            <a:r>
              <a:rPr lang="en-US" altLang="zh-CN" sz="2400" dirty="0" smtClean="0">
                <a:latin typeface="Palatino"/>
                <a:ea typeface="宋体" panose="02010600030101010101" pitchFamily="2" charset="-122"/>
              </a:rPr>
              <a:t>’</a:t>
            </a:r>
            <a:r>
              <a:rPr lang="en-US" altLang="zh-CN" sz="2400" dirty="0" smtClean="0">
                <a:ea typeface="宋体" panose="02010600030101010101" pitchFamily="2" charset="-122"/>
              </a:rPr>
              <a:t>s start coding ASAP, because once we write the program and get it to work, our job is done </a:t>
            </a:r>
            <a:r>
              <a:rPr lang="en-US" altLang="zh-CN" sz="2400" dirty="0" smtClean="0">
                <a:latin typeface="Palatino"/>
                <a:ea typeface="宋体" panose="02010600030101010101" pitchFamily="2" charset="-122"/>
              </a:rPr>
              <a:t>…”</a:t>
            </a:r>
            <a:endParaRPr lang="en-US" altLang="zh-CN" sz="2400" dirty="0" smtClean="0">
              <a:latin typeface="Palatino"/>
              <a:ea typeface="宋体" panose="02010600030101010101" pitchFamily="2" charset="-122"/>
            </a:endParaRPr>
          </a:p>
          <a:p>
            <a:pPr>
              <a:lnSpc>
                <a:spcPct val="90000"/>
              </a:lnSpc>
              <a:buClr>
                <a:schemeClr val="accent1">
                  <a:lumMod val="75000"/>
                </a:schemeClr>
              </a:buClr>
            </a:pPr>
            <a:endParaRPr lang="en-US" altLang="zh-CN" sz="2400" dirty="0" smtClean="0">
              <a:ea typeface="宋体" panose="02010600030101010101" pitchFamily="2" charset="-122"/>
            </a:endParaRPr>
          </a:p>
          <a:p>
            <a:pPr>
              <a:lnSpc>
                <a:spcPct val="90000"/>
              </a:lnSpc>
              <a:buClr>
                <a:schemeClr val="accent1">
                  <a:lumMod val="75000"/>
                </a:schemeClr>
              </a:buClr>
            </a:pPr>
            <a:r>
              <a:rPr lang="en-US" altLang="zh-CN" sz="2400" dirty="0" smtClean="0">
                <a:latin typeface="Palatino"/>
                <a:ea typeface="宋体" panose="02010600030101010101" pitchFamily="2" charset="-122"/>
              </a:rPr>
              <a:t>“</a:t>
            </a:r>
            <a:r>
              <a:rPr lang="en-US" altLang="zh-CN" sz="2400" dirty="0" smtClean="0">
                <a:ea typeface="宋体" panose="02010600030101010101" pitchFamily="2" charset="-122"/>
              </a:rPr>
              <a:t>Until I get the program running, I have no way of assessing its quality </a:t>
            </a:r>
            <a:r>
              <a:rPr lang="en-US" altLang="zh-CN" sz="2400" dirty="0" smtClean="0">
                <a:latin typeface="Palatino"/>
                <a:ea typeface="宋体" panose="02010600030101010101" pitchFamily="2" charset="-122"/>
              </a:rPr>
              <a:t>…”</a:t>
            </a:r>
            <a:endParaRPr lang="en-US" altLang="zh-CN" sz="2400" dirty="0" smtClean="0">
              <a:latin typeface="Palatino"/>
              <a:ea typeface="宋体" panose="02010600030101010101" pitchFamily="2" charset="-122"/>
            </a:endParaRPr>
          </a:p>
          <a:p>
            <a:pPr>
              <a:lnSpc>
                <a:spcPct val="90000"/>
              </a:lnSpc>
              <a:buClr>
                <a:schemeClr val="accent1">
                  <a:lumMod val="75000"/>
                </a:schemeClr>
              </a:buClr>
            </a:pPr>
            <a:endParaRPr lang="en-US" altLang="zh-CN" sz="2400" dirty="0" smtClean="0">
              <a:ea typeface="宋体" panose="02010600030101010101" pitchFamily="2" charset="-122"/>
            </a:endParaRPr>
          </a:p>
          <a:p>
            <a:pPr>
              <a:lnSpc>
                <a:spcPct val="90000"/>
              </a:lnSpc>
              <a:buClr>
                <a:schemeClr val="accent1">
                  <a:lumMod val="75000"/>
                </a:schemeClr>
              </a:buClr>
            </a:pPr>
            <a:r>
              <a:rPr lang="en-US" altLang="zh-CN" sz="2400" dirty="0" smtClean="0">
                <a:latin typeface="Palatino"/>
                <a:ea typeface="宋体" panose="02010600030101010101" pitchFamily="2" charset="-122"/>
              </a:rPr>
              <a:t>“</a:t>
            </a:r>
            <a:r>
              <a:rPr lang="en-US" altLang="zh-CN" sz="2400" dirty="0" smtClean="0">
                <a:ea typeface="宋体" panose="02010600030101010101" pitchFamily="2" charset="-122"/>
              </a:rPr>
              <a:t>The only deliverable work product for a successful project is the working program </a:t>
            </a:r>
            <a:r>
              <a:rPr lang="en-US" altLang="zh-CN" sz="2400" dirty="0" smtClean="0">
                <a:latin typeface="Palatino"/>
                <a:ea typeface="宋体" panose="02010600030101010101" pitchFamily="2" charset="-122"/>
              </a:rPr>
              <a:t>…”</a:t>
            </a:r>
            <a:endParaRPr lang="en-US" altLang="zh-CN" sz="2400" dirty="0" smtClean="0">
              <a:latin typeface="Palatino"/>
              <a:ea typeface="宋体" panose="02010600030101010101" pitchFamily="2" charset="-122"/>
            </a:endParaRPr>
          </a:p>
          <a:p>
            <a:pPr>
              <a:lnSpc>
                <a:spcPct val="90000"/>
              </a:lnSpc>
              <a:buClr>
                <a:schemeClr val="accent1">
                  <a:lumMod val="75000"/>
                </a:schemeClr>
              </a:buClr>
            </a:pPr>
            <a:endParaRPr lang="en-US" altLang="zh-CN" sz="2400" dirty="0" smtClean="0">
              <a:ea typeface="宋体" panose="02010600030101010101" pitchFamily="2" charset="-122"/>
            </a:endParaRPr>
          </a:p>
          <a:p>
            <a:pPr>
              <a:lnSpc>
                <a:spcPct val="90000"/>
              </a:lnSpc>
              <a:buClr>
                <a:schemeClr val="accent1">
                  <a:lumMod val="75000"/>
                </a:schemeClr>
              </a:buClr>
            </a:pPr>
            <a:r>
              <a:rPr lang="en-US" altLang="zh-CN" sz="2400" dirty="0" smtClean="0">
                <a:latin typeface="Palatino"/>
                <a:ea typeface="宋体" panose="02010600030101010101" pitchFamily="2" charset="-122"/>
              </a:rPr>
              <a:t>“</a:t>
            </a:r>
            <a:r>
              <a:rPr lang="en-US" altLang="zh-CN" sz="2400" dirty="0" smtClean="0">
                <a:ea typeface="宋体" panose="02010600030101010101" pitchFamily="2" charset="-122"/>
              </a:rPr>
              <a:t>Software engineering is baloney. It makes us create tons of paperwork, only to slow us down </a:t>
            </a:r>
            <a:r>
              <a:rPr lang="en-US" altLang="zh-CN" sz="2400" dirty="0" smtClean="0">
                <a:latin typeface="Palatino"/>
                <a:ea typeface="宋体" panose="02010600030101010101" pitchFamily="2" charset="-122"/>
              </a:rPr>
              <a:t>…”</a:t>
            </a:r>
            <a:endParaRPr lang="en-US" altLang="zh-CN" sz="2400" dirty="0" smtClean="0">
              <a:ea typeface="宋体" panose="02010600030101010101" pitchFamily="2" charset="-122"/>
            </a:endParaRPr>
          </a:p>
        </p:txBody>
      </p:sp>
      <p:sp>
        <p:nvSpPr>
          <p:cNvPr id="69635"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3168CE6-704A-412C-8402-737E0A3EC383}" type="slidenum">
              <a:rPr lang="zh-CN" altLang="en-US"/>
            </a:fld>
            <a:endParaRPr lang="zh-CN" altLang="en-US"/>
          </a:p>
        </p:txBody>
      </p:sp>
      <p:sp>
        <p:nvSpPr>
          <p:cNvPr id="2" name="标题 1"/>
          <p:cNvSpPr>
            <a:spLocks noGrp="1"/>
          </p:cNvSpPr>
          <p:nvPr>
            <p:ph type="title"/>
          </p:nvPr>
        </p:nvSpPr>
        <p:spPr/>
        <p:txBody>
          <a:bodyPr/>
          <a:lstStyle/>
          <a:p>
            <a:r>
              <a:rPr lang="en-US" altLang="zh-CN" i="1" dirty="0" smtClean="0">
                <a:effectLst>
                  <a:outerShdw blurRad="38100" dist="38100" dir="2700000" algn="tl">
                    <a:srgbClr val="000000">
                      <a:alpha val="43137"/>
                    </a:srgbClr>
                  </a:outerShdw>
                </a:effectLst>
                <a:ea typeface="宋体" panose="02010600030101010101" pitchFamily="2" charset="-122"/>
              </a:rPr>
              <a:t>Practitioner</a:t>
            </a:r>
            <a:r>
              <a:rPr lang="en-US" altLang="zh-CN" i="1" dirty="0" smtClean="0">
                <a:effectLst>
                  <a:outerShdw blurRad="38100" dist="38100" dir="2700000" algn="tl">
                    <a:srgbClr val="000000">
                      <a:alpha val="43137"/>
                    </a:srgbClr>
                  </a:outerShdw>
                </a:effectLst>
                <a:latin typeface="Palatino"/>
                <a:ea typeface="宋体" panose="02010600030101010101" pitchFamily="2" charset="-122"/>
              </a:rPr>
              <a:t>’</a:t>
            </a:r>
            <a:r>
              <a:rPr lang="en-US" altLang="zh-CN" i="1" dirty="0" smtClean="0">
                <a:effectLst>
                  <a:outerShdw blurRad="38100" dist="38100" dir="2700000" algn="tl">
                    <a:srgbClr val="000000">
                      <a:alpha val="43137"/>
                    </a:srgbClr>
                  </a:outerShdw>
                </a:effectLst>
                <a:ea typeface="宋体" panose="02010600030101010101" pitchFamily="2" charset="-122"/>
              </a:rPr>
              <a:t>s  Myths</a:t>
            </a:r>
            <a:endParaRPr lang="zh-CN" altLang="en-US" i="1" dirty="0">
              <a:effectLst>
                <a:outerShdw blurRad="38100" dist="38100" dir="2700000" algn="tl">
                  <a:srgbClr val="000000">
                    <a:alpha val="43137"/>
                  </a:srgbClr>
                </a:outerShdw>
              </a:effectLst>
            </a:endParaRPr>
          </a:p>
        </p:txBody>
      </p:sp>
    </p:spTree>
  </p:cSld>
  <p:clrMapOvr>
    <a:masterClrMapping/>
  </p:clrMapOvr>
  <p:transition>
    <p:pull dir="rd"/>
  </p:transition>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文本占位符 968706"/>
          <p:cNvSpPr>
            <a:spLocks noGrp="1" noChangeArrowheads="1"/>
          </p:cNvSpPr>
          <p:nvPr>
            <p:ph type="body" idx="1"/>
          </p:nvPr>
        </p:nvSpPr>
        <p:spPr>
          <a:xfrm>
            <a:off x="899592" y="1484784"/>
            <a:ext cx="6985000" cy="4423768"/>
          </a:xfrm>
        </p:spPr>
        <p:txBody>
          <a:bodyPr/>
          <a:lstStyle/>
          <a:p>
            <a:pPr marL="0" indent="0">
              <a:buNone/>
            </a:pPr>
            <a:r>
              <a:rPr lang="en-US" altLang="ja-JP" sz="2800" noProof="1">
                <a:solidFill>
                  <a:srgbClr val="7030A0"/>
                </a:solidFill>
                <a:latin typeface="Times New Roman" panose="02020603050405020304" charset="0"/>
                <a:cs typeface="Times New Roman" panose="02020603050405020304" charset="0"/>
              </a:rPr>
              <a:t>Reality: </a:t>
            </a:r>
            <a:endParaRPr lang="en-US" altLang="ja-JP" sz="2800" noProof="1" smtClean="0">
              <a:solidFill>
                <a:srgbClr val="7030A0"/>
              </a:solidFill>
              <a:latin typeface="Times New Roman" panose="02020603050405020304" charset="0"/>
              <a:cs typeface="Times New Roman" panose="02020603050405020304" charset="0"/>
            </a:endParaRPr>
          </a:p>
          <a:p>
            <a:pPr marL="0" indent="0">
              <a:buNone/>
            </a:pPr>
            <a:endParaRPr lang="en-US" altLang="ja-JP" sz="2800" noProof="1">
              <a:solidFill>
                <a:srgbClr val="7030A0"/>
              </a:solidFill>
              <a:latin typeface="Times New Roman" panose="02020603050405020304" charset="0"/>
              <a:cs typeface="Times New Roman" panose="02020603050405020304" charset="0"/>
            </a:endParaRPr>
          </a:p>
          <a:p>
            <a:pPr>
              <a:buClr>
                <a:srgbClr val="00B050"/>
              </a:buClr>
              <a:buFont typeface="Wingdings" panose="05000000000000000000" pitchFamily="2" charset="2"/>
              <a:buChar char="Ø"/>
            </a:pPr>
            <a:r>
              <a:rPr lang="en-US" altLang="ja-JP" noProof="1">
                <a:latin typeface="Times New Roman" panose="02020603050405020304" charset="0"/>
                <a:cs typeface="Times New Roman" panose="02020603050405020304" charset="0"/>
              </a:rPr>
              <a:t>The formal technical review is one of most effective software quality </a:t>
            </a:r>
            <a:r>
              <a:rPr lang="en-US" altLang="ja-JP" noProof="1" smtClean="0">
                <a:latin typeface="Times New Roman" panose="02020603050405020304" charset="0"/>
                <a:cs typeface="Times New Roman" panose="02020603050405020304" charset="0"/>
              </a:rPr>
              <a:t>assurance </a:t>
            </a:r>
            <a:r>
              <a:rPr lang="en-US" altLang="ja-JP" noProof="1">
                <a:latin typeface="Times New Roman" panose="02020603050405020304" charset="0"/>
                <a:cs typeface="Times New Roman" panose="02020603050405020304" charset="0"/>
              </a:rPr>
              <a:t>mechanisms. </a:t>
            </a:r>
            <a:endParaRPr lang="en-US" altLang="ja-JP" noProof="1" smtClean="0">
              <a:latin typeface="Times New Roman" panose="02020603050405020304" charset="0"/>
              <a:cs typeface="Times New Roman" panose="02020603050405020304" charset="0"/>
            </a:endParaRPr>
          </a:p>
          <a:p>
            <a:pPr>
              <a:buClr>
                <a:srgbClr val="00B050"/>
              </a:buClr>
              <a:buFont typeface="Wingdings" panose="05000000000000000000" pitchFamily="2" charset="2"/>
              <a:buChar char="Ø"/>
            </a:pPr>
            <a:endParaRPr lang="en-US" altLang="ja-JP" noProof="1">
              <a:latin typeface="Times New Roman" panose="02020603050405020304" charset="0"/>
              <a:cs typeface="Times New Roman" panose="02020603050405020304" charset="0"/>
            </a:endParaRPr>
          </a:p>
          <a:p>
            <a:pPr>
              <a:buClr>
                <a:srgbClr val="00B050"/>
              </a:buClr>
              <a:buFont typeface="Wingdings" panose="05000000000000000000" pitchFamily="2" charset="2"/>
              <a:buChar char="Ø"/>
            </a:pPr>
            <a:r>
              <a:rPr lang="en-US" altLang="ja-JP" noProof="1">
                <a:latin typeface="Times New Roman" panose="02020603050405020304" charset="0"/>
                <a:cs typeface="Times New Roman" panose="02020603050405020304" charset="0"/>
              </a:rPr>
              <a:t>Software reviews are a “quality filter” that have been found to be more effective than testing for finding certain classes of software errors.</a:t>
            </a:r>
            <a:endParaRPr lang="en-US" altLang="ja-JP" noProof="1">
              <a:latin typeface="Times New Roman" panose="02020603050405020304" charset="0"/>
              <a:cs typeface="Times New Roman" panose="02020603050405020304" charset="0"/>
            </a:endParaRPr>
          </a:p>
        </p:txBody>
      </p:sp>
      <p:sp>
        <p:nvSpPr>
          <p:cNvPr id="69635"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3168CE6-704A-412C-8402-737E0A3EC383}" type="slidenum">
              <a:rPr lang="zh-CN" altLang="en-US"/>
            </a:fld>
            <a:endParaRPr lang="zh-CN" altLang="en-US"/>
          </a:p>
        </p:txBody>
      </p:sp>
      <p:sp>
        <p:nvSpPr>
          <p:cNvPr id="2" name="标题 1"/>
          <p:cNvSpPr>
            <a:spLocks noGrp="1"/>
          </p:cNvSpPr>
          <p:nvPr>
            <p:ph type="title"/>
          </p:nvPr>
        </p:nvSpPr>
        <p:spPr/>
        <p:txBody>
          <a:bodyPr/>
          <a:lstStyle/>
          <a:p>
            <a:r>
              <a:rPr lang="en-US" altLang="zh-CN" i="1" dirty="0" smtClean="0">
                <a:effectLst>
                  <a:outerShdw blurRad="38100" dist="38100" dir="2700000" algn="tl">
                    <a:srgbClr val="000000">
                      <a:alpha val="43137"/>
                    </a:srgbClr>
                  </a:outerShdw>
                </a:effectLst>
                <a:ea typeface="宋体" panose="02010600030101010101" pitchFamily="2" charset="-122"/>
              </a:rPr>
              <a:t>Practitioner</a:t>
            </a:r>
            <a:r>
              <a:rPr lang="en-US" altLang="zh-CN" i="1" dirty="0" smtClean="0">
                <a:effectLst>
                  <a:outerShdw blurRad="38100" dist="38100" dir="2700000" algn="tl">
                    <a:srgbClr val="000000">
                      <a:alpha val="43137"/>
                    </a:srgbClr>
                  </a:outerShdw>
                </a:effectLst>
                <a:latin typeface="Palatino"/>
                <a:ea typeface="宋体" panose="02010600030101010101" pitchFamily="2" charset="-122"/>
              </a:rPr>
              <a:t>’</a:t>
            </a:r>
            <a:r>
              <a:rPr lang="en-US" altLang="zh-CN" i="1" dirty="0" smtClean="0">
                <a:effectLst>
                  <a:outerShdw blurRad="38100" dist="38100" dir="2700000" algn="tl">
                    <a:srgbClr val="000000">
                      <a:alpha val="43137"/>
                    </a:srgbClr>
                  </a:outerShdw>
                </a:effectLst>
                <a:ea typeface="宋体" panose="02010600030101010101" pitchFamily="2" charset="-122"/>
              </a:rPr>
              <a:t>s  Myths</a:t>
            </a:r>
            <a:endParaRPr lang="zh-CN" altLang="en-US" i="1" dirty="0">
              <a:effectLst>
                <a:outerShdw blurRad="38100" dist="38100" dir="2700000" algn="tl">
                  <a:srgbClr val="000000">
                    <a:alpha val="43137"/>
                  </a:srgbClr>
                </a:outerShdw>
              </a:effectLst>
            </a:endParaRPr>
          </a:p>
        </p:txBody>
      </p:sp>
    </p:spTree>
  </p:cSld>
  <p:clrMapOvr>
    <a:masterClrMapping/>
  </p:clrMapOvr>
  <p:transition>
    <p:pull dir="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フッター プレースホルダ 3"/>
          <p:cNvSpPr txBox="1">
            <a:spLocks noGrp="1" noChangeArrowheads="1"/>
          </p:cNvSpPr>
          <p:nvPr/>
        </p:nvSpPr>
        <p:spPr bwMode="auto">
          <a:xfrm>
            <a:off x="742950" y="6552605"/>
            <a:ext cx="3589338" cy="30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Times" pitchFamily="1" charset="0"/>
              </a:defRPr>
            </a:lvl1pPr>
            <a:lvl2pPr>
              <a:defRPr sz="3200">
                <a:solidFill>
                  <a:schemeClr val="tx1"/>
                </a:solidFill>
                <a:latin typeface="Times" pitchFamily="1" charset="0"/>
              </a:defRPr>
            </a:lvl2pPr>
            <a:lvl3pPr>
              <a:defRPr sz="3200">
                <a:solidFill>
                  <a:schemeClr val="tx1"/>
                </a:solidFill>
                <a:latin typeface="Times" pitchFamily="1" charset="0"/>
              </a:defRPr>
            </a:lvl3pPr>
            <a:lvl4pPr>
              <a:defRPr sz="3200">
                <a:solidFill>
                  <a:schemeClr val="tx1"/>
                </a:solidFill>
                <a:latin typeface="Times" pitchFamily="1" charset="0"/>
              </a:defRPr>
            </a:lvl4pPr>
            <a:lvl5pPr>
              <a:defRPr sz="3200">
                <a:solidFill>
                  <a:schemeClr val="tx1"/>
                </a:solidFill>
                <a:latin typeface="Times" pitchFamily="1" charset="0"/>
              </a:defRPr>
            </a:lvl5pPr>
            <a:lvl6pPr fontAlgn="base">
              <a:spcBef>
                <a:spcPct val="20000"/>
              </a:spcBef>
              <a:spcAft>
                <a:spcPct val="0"/>
              </a:spcAft>
              <a:buFont typeface="Arial" panose="020B0604020202020204" pitchFamily="34" charset="0"/>
              <a:defRPr sz="3200">
                <a:solidFill>
                  <a:schemeClr val="tx1"/>
                </a:solidFill>
                <a:latin typeface="Times" pitchFamily="1" charset="0"/>
              </a:defRPr>
            </a:lvl6pPr>
            <a:lvl7pPr fontAlgn="base">
              <a:spcBef>
                <a:spcPct val="20000"/>
              </a:spcBef>
              <a:spcAft>
                <a:spcPct val="0"/>
              </a:spcAft>
              <a:buFont typeface="Arial" panose="020B0604020202020204" pitchFamily="34" charset="0"/>
              <a:defRPr sz="3200">
                <a:solidFill>
                  <a:schemeClr val="tx1"/>
                </a:solidFill>
                <a:latin typeface="Times" pitchFamily="1" charset="0"/>
              </a:defRPr>
            </a:lvl7pPr>
            <a:lvl8pPr fontAlgn="base">
              <a:spcBef>
                <a:spcPct val="20000"/>
              </a:spcBef>
              <a:spcAft>
                <a:spcPct val="0"/>
              </a:spcAft>
              <a:buFont typeface="Arial" panose="020B0604020202020204" pitchFamily="34" charset="0"/>
              <a:defRPr sz="3200">
                <a:solidFill>
                  <a:schemeClr val="tx1"/>
                </a:solidFill>
                <a:latin typeface="Times" pitchFamily="1" charset="0"/>
              </a:defRPr>
            </a:lvl8pPr>
            <a:lvl9pPr fontAlgn="base">
              <a:spcBef>
                <a:spcPct val="20000"/>
              </a:spcBef>
              <a:spcAft>
                <a:spcPct val="0"/>
              </a:spcAft>
              <a:buFont typeface="Arial" panose="020B0604020202020204" pitchFamily="34" charset="0"/>
              <a:defRPr sz="3200">
                <a:solidFill>
                  <a:schemeClr val="tx1"/>
                </a:solidFill>
                <a:latin typeface="Times" pitchFamily="1" charset="0"/>
              </a:defRPr>
            </a:lvl9pPr>
          </a:lstStyle>
          <a:p>
            <a:pPr algn="ctr"/>
            <a:r>
              <a:rPr lang="ja-JP" altLang="en-US" sz="800">
                <a:solidFill>
                  <a:schemeClr val="bg1"/>
                </a:solidFill>
                <a:latin typeface="Arial" panose="020B0604020202020204" pitchFamily="34" charset="0"/>
              </a:rPr>
              <a:t>© 20</a:t>
            </a:r>
            <a:r>
              <a:rPr lang="en-US" altLang="ja-JP" sz="800">
                <a:solidFill>
                  <a:schemeClr val="bg1"/>
                </a:solidFill>
                <a:latin typeface="Arial" panose="020B0604020202020204" pitchFamily="34" charset="0"/>
              </a:rPr>
              <a:t>10 Sichuan University All rights reserved.  |  Confidential</a:t>
            </a:r>
            <a:endParaRPr lang="en-US" altLang="ja-JP" sz="800">
              <a:solidFill>
                <a:schemeClr val="bg1"/>
              </a:solidFill>
              <a:latin typeface="Arial" panose="020B0604020202020204" pitchFamily="34" charset="0"/>
            </a:endParaRPr>
          </a:p>
        </p:txBody>
      </p:sp>
      <p:sp>
        <p:nvSpPr>
          <p:cNvPr id="1031" name="スライド番号プレースホルダ 4"/>
          <p:cNvSpPr txBox="1">
            <a:spLocks noGrp="1"/>
          </p:cNvSpPr>
          <p:nvPr/>
        </p:nvSpPr>
        <p:spPr>
          <a:xfrm>
            <a:off x="6942138" y="6629400"/>
            <a:ext cx="1693862" cy="228600"/>
          </a:xfrm>
          <a:prstGeom prst="rect">
            <a:avLst/>
          </a:prstGeom>
          <a:noFill/>
          <a:ln w="9525">
            <a:noFill/>
          </a:ln>
        </p:spPr>
        <p:txBody>
          <a:bodyPr anchor="b"/>
          <a:lstStyle>
            <a:lvl1pPr>
              <a:defRPr sz="3200">
                <a:solidFill>
                  <a:schemeClr val="tx1"/>
                </a:solidFill>
                <a:latin typeface="Times" pitchFamily="1" charset="0"/>
              </a:defRPr>
            </a:lvl1pPr>
            <a:lvl2pPr>
              <a:defRPr sz="3200">
                <a:solidFill>
                  <a:schemeClr val="tx1"/>
                </a:solidFill>
                <a:latin typeface="Times" pitchFamily="1" charset="0"/>
              </a:defRPr>
            </a:lvl2pPr>
            <a:lvl3pPr>
              <a:defRPr sz="3200">
                <a:solidFill>
                  <a:schemeClr val="tx1"/>
                </a:solidFill>
                <a:latin typeface="Times" pitchFamily="1" charset="0"/>
              </a:defRPr>
            </a:lvl3pPr>
            <a:lvl4pPr>
              <a:defRPr sz="3200">
                <a:solidFill>
                  <a:schemeClr val="tx1"/>
                </a:solidFill>
                <a:latin typeface="Times" pitchFamily="1" charset="0"/>
              </a:defRPr>
            </a:lvl4pPr>
            <a:lvl5pPr>
              <a:defRPr sz="3200">
                <a:solidFill>
                  <a:schemeClr val="tx1"/>
                </a:solidFill>
                <a:latin typeface="Times" pitchFamily="1" charset="0"/>
              </a:defRPr>
            </a:lvl5pPr>
            <a:lvl6pPr fontAlgn="base">
              <a:spcBef>
                <a:spcPct val="20000"/>
              </a:spcBef>
              <a:spcAft>
                <a:spcPct val="0"/>
              </a:spcAft>
              <a:buFont typeface="Arial" panose="020B0604020202020204" pitchFamily="34" charset="0"/>
              <a:defRPr sz="3200">
                <a:solidFill>
                  <a:schemeClr val="tx1"/>
                </a:solidFill>
                <a:latin typeface="Times" pitchFamily="1" charset="0"/>
              </a:defRPr>
            </a:lvl6pPr>
            <a:lvl7pPr fontAlgn="base">
              <a:spcBef>
                <a:spcPct val="20000"/>
              </a:spcBef>
              <a:spcAft>
                <a:spcPct val="0"/>
              </a:spcAft>
              <a:buFont typeface="Arial" panose="020B0604020202020204" pitchFamily="34" charset="0"/>
              <a:defRPr sz="3200">
                <a:solidFill>
                  <a:schemeClr val="tx1"/>
                </a:solidFill>
                <a:latin typeface="Times" pitchFamily="1" charset="0"/>
              </a:defRPr>
            </a:lvl7pPr>
            <a:lvl8pPr fontAlgn="base">
              <a:spcBef>
                <a:spcPct val="20000"/>
              </a:spcBef>
              <a:spcAft>
                <a:spcPct val="0"/>
              </a:spcAft>
              <a:buFont typeface="Arial" panose="020B0604020202020204" pitchFamily="34" charset="0"/>
              <a:defRPr sz="3200">
                <a:solidFill>
                  <a:schemeClr val="tx1"/>
                </a:solidFill>
                <a:latin typeface="Times" pitchFamily="1" charset="0"/>
              </a:defRPr>
            </a:lvl8pPr>
            <a:lvl9pPr fontAlgn="base">
              <a:spcBef>
                <a:spcPct val="20000"/>
              </a:spcBef>
              <a:spcAft>
                <a:spcPct val="0"/>
              </a:spcAft>
              <a:buFont typeface="Arial" panose="020B0604020202020204" pitchFamily="34" charset="0"/>
              <a:defRPr sz="3200">
                <a:solidFill>
                  <a:schemeClr val="tx1"/>
                </a:solidFill>
                <a:latin typeface="Times" pitchFamily="1" charset="0"/>
              </a:defRPr>
            </a:lvl9pPr>
          </a:lstStyle>
          <a:p>
            <a:pPr algn="r"/>
            <a:fld id="{B95AD0E2-C8F1-4CC2-98F6-44A29FE30845}" type="slidenum">
              <a:rPr lang="en-US" altLang="ja-JP" sz="1000">
                <a:solidFill>
                  <a:schemeClr val="bg1"/>
                </a:solidFill>
                <a:latin typeface="Arial" panose="020B0604020202020204" pitchFamily="34" charset="0"/>
              </a:rPr>
            </a:fld>
            <a:endParaRPr lang="en-US" altLang="ja-JP" sz="1000">
              <a:solidFill>
                <a:schemeClr val="bg1"/>
              </a:solidFill>
              <a:latin typeface="Arial" panose="020B0604020202020204" pitchFamily="34" charset="0"/>
            </a:endParaRPr>
          </a:p>
        </p:txBody>
      </p:sp>
      <p:sp>
        <p:nvSpPr>
          <p:cNvPr id="1032" name="Rectangle 4"/>
          <p:cNvSpPr/>
          <p:nvPr/>
        </p:nvSpPr>
        <p:spPr>
          <a:xfrm>
            <a:off x="1239044" y="607220"/>
            <a:ext cx="7586663" cy="382191"/>
          </a:xfrm>
          <a:prstGeom prst="rect">
            <a:avLst/>
          </a:prstGeom>
          <a:noFill/>
          <a:ln w="9525">
            <a:noFill/>
          </a:ln>
        </p:spPr>
        <p:txBody>
          <a:bodyPr anchor="ctr"/>
          <a:lstStyle/>
          <a:p>
            <a:r>
              <a:rPr lang="en-US" altLang="ja-JP" sz="2490" b="1" noProof="1">
                <a:latin typeface="Arial" panose="020B0604020202020204" pitchFamily="34" charset="0"/>
                <a:cs typeface="+mn-ea"/>
              </a:rPr>
              <a:t>Exercise</a:t>
            </a:r>
            <a:endParaRPr lang="en-US" altLang="ja-JP" sz="2490" b="1" noProof="1">
              <a:latin typeface="Arial" panose="020B0604020202020204" pitchFamily="34" charset="0"/>
            </a:endParaRPr>
          </a:p>
        </p:txBody>
      </p:sp>
      <p:pic>
        <p:nvPicPr>
          <p:cNvPr id="72708" name="Picture 12" descr="correc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92650" y="-9863733"/>
            <a:ext cx="12700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9" name="Picture 15"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7464" y="-13894593"/>
            <a:ext cx="84137" cy="8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0" name="Picture 19"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945" y="876897"/>
            <a:ext cx="339725" cy="10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1" name="Picture 22"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7464" y="-4025503"/>
            <a:ext cx="84137" cy="8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2" name="Picture 26"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2651" y="12931975"/>
            <a:ext cx="339725" cy="8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3" name="Picture 29"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7464" y="7065169"/>
            <a:ext cx="84137" cy="10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4" name="Picture 33"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2651" y="28301753"/>
            <a:ext cx="339725" cy="8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5" name="Picture 36"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7464" y="20847250"/>
            <a:ext cx="84137" cy="8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1" name="Text Box 71"/>
          <p:cNvSpPr txBox="1"/>
          <p:nvPr/>
        </p:nvSpPr>
        <p:spPr>
          <a:xfrm>
            <a:off x="1080294" y="1146573"/>
            <a:ext cx="7791450" cy="5118324"/>
          </a:xfrm>
          <a:prstGeom prst="rect">
            <a:avLst/>
          </a:prstGeom>
          <a:noFill/>
          <a:ln w="9525">
            <a:noFill/>
          </a:ln>
        </p:spPr>
        <p:txBody>
          <a:bodyPr>
            <a:spAutoFit/>
          </a:bodyPr>
          <a:lstStyle/>
          <a:p>
            <a:pPr marL="304800" indent="-304800">
              <a:buFont typeface="Arial" panose="020B0604020202020204" pitchFamily="34" charset="0"/>
              <a:buAutoNum type="arabicPeriod"/>
            </a:pPr>
            <a:r>
              <a:rPr lang="en-US" altLang="ja-JP" sz="1420" noProof="1">
                <a:solidFill>
                  <a:schemeClr val="bg2">
                    <a:lumMod val="40000"/>
                    <a:lumOff val="60000"/>
                  </a:schemeClr>
                </a:solidFill>
                <a:latin typeface="Arial" panose="020B0604020202020204" pitchFamily="34" charset="0"/>
                <a:cs typeface="+mn-ea"/>
              </a:rPr>
              <a:t>Which question no longer concerns the modern software engineering</a:t>
            </a:r>
            <a:endParaRPr lang="en-US" altLang="ja-JP" sz="1420" noProof="1">
              <a:solidFill>
                <a:schemeClr val="bg2">
                  <a:lumMod val="40000"/>
                  <a:lumOff val="60000"/>
                </a:schemeClr>
              </a:solidFill>
              <a:latin typeface="Arial" panose="020B0604020202020204" pitchFamily="34" charset="0"/>
            </a:endParaRPr>
          </a:p>
          <a:p>
            <a:pPr marL="762000" lvl="1" indent="-304800">
              <a:buFont typeface="Arial" panose="020B0604020202020204" pitchFamily="34" charset="0"/>
              <a:buAutoNum type="alphaLcPeriod"/>
            </a:pPr>
            <a:r>
              <a:rPr lang="en-US" altLang="ja-JP" sz="1420" noProof="1">
                <a:solidFill>
                  <a:schemeClr val="bg2">
                    <a:lumMod val="40000"/>
                    <a:lumOff val="60000"/>
                  </a:schemeClr>
                </a:solidFill>
                <a:latin typeface="Arial" panose="020B0604020202020204" pitchFamily="34" charset="0"/>
                <a:cs typeface="+mn-ea"/>
              </a:rPr>
              <a:t>Why does computer hardware cost so much? </a:t>
            </a:r>
            <a:endParaRPr lang="en-US" altLang="ja-JP" sz="1420" noProof="1">
              <a:solidFill>
                <a:schemeClr val="bg2">
                  <a:lumMod val="40000"/>
                  <a:lumOff val="60000"/>
                </a:schemeClr>
              </a:solidFill>
              <a:latin typeface="Arial" panose="020B0604020202020204" pitchFamily="34" charset="0"/>
            </a:endParaRPr>
          </a:p>
          <a:p>
            <a:pPr marL="762000" lvl="1" indent="-304800">
              <a:buFont typeface="Arial" panose="020B0604020202020204" pitchFamily="34" charset="0"/>
              <a:buAutoNum type="alphaLcPeriod"/>
            </a:pPr>
            <a:r>
              <a:rPr lang="en-US" altLang="ja-JP" sz="1420" noProof="1">
                <a:solidFill>
                  <a:schemeClr val="bg2">
                    <a:lumMod val="40000"/>
                    <a:lumOff val="60000"/>
                  </a:schemeClr>
                </a:solidFill>
                <a:latin typeface="Arial" panose="020B0604020202020204" pitchFamily="34" charset="0"/>
                <a:cs typeface="+mn-ea"/>
              </a:rPr>
              <a:t>Why does software take a long time to finish? </a:t>
            </a:r>
            <a:endParaRPr lang="en-US" altLang="ja-JP" sz="1420" noProof="1">
              <a:solidFill>
                <a:schemeClr val="bg2">
                  <a:lumMod val="40000"/>
                  <a:lumOff val="60000"/>
                </a:schemeClr>
              </a:solidFill>
              <a:latin typeface="Arial" panose="020B0604020202020204" pitchFamily="34" charset="0"/>
            </a:endParaRPr>
          </a:p>
          <a:p>
            <a:pPr marL="762000" lvl="1" indent="-304800">
              <a:buFont typeface="Arial" panose="020B0604020202020204" pitchFamily="34" charset="0"/>
              <a:buAutoNum type="alphaLcPeriod"/>
            </a:pPr>
            <a:r>
              <a:rPr lang="en-US" altLang="ja-JP" sz="1420" noProof="1">
                <a:solidFill>
                  <a:schemeClr val="bg2">
                    <a:lumMod val="40000"/>
                    <a:lumOff val="60000"/>
                  </a:schemeClr>
                </a:solidFill>
                <a:latin typeface="Arial" panose="020B0604020202020204" pitchFamily="34" charset="0"/>
                <a:cs typeface="+mn-ea"/>
              </a:rPr>
              <a:t>Why does it cost so much to develop a piece of software? </a:t>
            </a:r>
            <a:endParaRPr lang="en-US" altLang="ja-JP" sz="1420" noProof="1">
              <a:solidFill>
                <a:schemeClr val="bg2">
                  <a:lumMod val="40000"/>
                  <a:lumOff val="60000"/>
                </a:schemeClr>
              </a:solidFill>
              <a:latin typeface="Arial" panose="020B0604020202020204" pitchFamily="34" charset="0"/>
            </a:endParaRPr>
          </a:p>
          <a:p>
            <a:pPr marL="762000" lvl="1" indent="-304800">
              <a:buFont typeface="Arial" panose="020B0604020202020204" pitchFamily="34" charset="0"/>
              <a:buAutoNum type="alphaLcPeriod"/>
            </a:pPr>
            <a:r>
              <a:rPr lang="en-US" altLang="ja-JP" sz="1420" noProof="1">
                <a:solidFill>
                  <a:schemeClr val="bg2">
                    <a:lumMod val="40000"/>
                    <a:lumOff val="60000"/>
                  </a:schemeClr>
                </a:solidFill>
                <a:latin typeface="Arial" panose="020B0604020202020204" pitchFamily="34" charset="0"/>
                <a:cs typeface="+mn-ea"/>
              </a:rPr>
              <a:t>Why can't software errors be removed from products prior to delivery?  </a:t>
            </a:r>
            <a:endParaRPr lang="en-US" altLang="ja-JP" sz="1420" noProof="1">
              <a:solidFill>
                <a:schemeClr val="bg2">
                  <a:lumMod val="40000"/>
                  <a:lumOff val="60000"/>
                </a:schemeClr>
              </a:solidFill>
              <a:latin typeface="Arial" panose="020B0604020202020204" pitchFamily="34" charset="0"/>
            </a:endParaRPr>
          </a:p>
          <a:p>
            <a:pPr marL="762000" lvl="1" indent="-304800"/>
            <a:r>
              <a:rPr lang="en-US" altLang="ja-JP" sz="1420" noProof="1">
                <a:solidFill>
                  <a:schemeClr val="bg2">
                    <a:lumMod val="40000"/>
                    <a:lumOff val="60000"/>
                  </a:schemeClr>
                </a:solidFill>
                <a:latin typeface="Arial" panose="020B0604020202020204" pitchFamily="34" charset="0"/>
                <a:cs typeface="+mn-ea"/>
              </a:rPr>
              <a:t>Answer:  a</a:t>
            </a:r>
            <a:endParaRPr lang="en-US" altLang="ja-JP" sz="1420" noProof="1">
              <a:solidFill>
                <a:schemeClr val="bg2">
                  <a:lumMod val="40000"/>
                  <a:lumOff val="60000"/>
                </a:schemeClr>
              </a:solidFill>
              <a:latin typeface="Arial" panose="020B0604020202020204" pitchFamily="34" charset="0"/>
            </a:endParaRPr>
          </a:p>
          <a:p>
            <a:pPr marL="304800" indent="-304800">
              <a:buFont typeface="Arial" panose="020B0604020202020204" pitchFamily="34" charset="0"/>
              <a:buAutoNum type="arabicPeriod"/>
            </a:pPr>
            <a:r>
              <a:rPr lang="en-US" altLang="ja-JP" sz="1420" noProof="1">
                <a:solidFill>
                  <a:schemeClr val="bg2">
                    <a:lumMod val="40000"/>
                    <a:lumOff val="60000"/>
                  </a:schemeClr>
                </a:solidFill>
                <a:latin typeface="Arial" panose="020B0604020202020204" pitchFamily="34" charset="0"/>
                <a:cs typeface="+mn-ea"/>
              </a:rPr>
              <a:t>Today the increased power of the personal computer has brought about an abandonment of the practice of team development of software. </a:t>
            </a:r>
            <a:endParaRPr lang="en-US" altLang="ja-JP" sz="1420" noProof="1">
              <a:solidFill>
                <a:schemeClr val="bg2">
                  <a:lumMod val="40000"/>
                  <a:lumOff val="60000"/>
                </a:schemeClr>
              </a:solidFill>
              <a:latin typeface="Arial" panose="020B0604020202020204" pitchFamily="34" charset="0"/>
            </a:endParaRPr>
          </a:p>
          <a:p>
            <a:pPr marL="762000" lvl="1" indent="-304800">
              <a:buFont typeface="Arial" panose="020B0604020202020204" pitchFamily="34" charset="0"/>
              <a:buAutoNum type="alphaLcPeriod"/>
            </a:pPr>
            <a:r>
              <a:rPr lang="en-US" altLang="ja-JP" sz="1420" noProof="1">
                <a:solidFill>
                  <a:schemeClr val="bg2">
                    <a:lumMod val="40000"/>
                    <a:lumOff val="60000"/>
                  </a:schemeClr>
                </a:solidFill>
                <a:latin typeface="Arial" panose="020B0604020202020204" pitchFamily="34" charset="0"/>
                <a:cs typeface="+mn-ea"/>
              </a:rPr>
              <a:t>True </a:t>
            </a:r>
            <a:endParaRPr lang="en-US" altLang="ja-JP" sz="1420" noProof="1">
              <a:solidFill>
                <a:schemeClr val="bg2">
                  <a:lumMod val="40000"/>
                  <a:lumOff val="60000"/>
                </a:schemeClr>
              </a:solidFill>
              <a:latin typeface="Arial" panose="020B0604020202020204" pitchFamily="34" charset="0"/>
            </a:endParaRPr>
          </a:p>
          <a:p>
            <a:pPr marL="762000" lvl="1" indent="-304800">
              <a:buFont typeface="Arial" panose="020B0604020202020204" pitchFamily="34" charset="0"/>
              <a:buAutoNum type="alphaLcPeriod"/>
            </a:pPr>
            <a:r>
              <a:rPr lang="en-US" altLang="ja-JP" sz="1420" noProof="1">
                <a:solidFill>
                  <a:schemeClr val="bg2">
                    <a:lumMod val="40000"/>
                    <a:lumOff val="60000"/>
                  </a:schemeClr>
                </a:solidFill>
                <a:latin typeface="Arial" panose="020B0604020202020204" pitchFamily="34" charset="0"/>
                <a:cs typeface="+mn-ea"/>
              </a:rPr>
              <a:t>False </a:t>
            </a:r>
            <a:endParaRPr lang="en-US" altLang="ja-JP" sz="1420" noProof="1">
              <a:solidFill>
                <a:schemeClr val="bg2">
                  <a:lumMod val="40000"/>
                  <a:lumOff val="60000"/>
                </a:schemeClr>
              </a:solidFill>
              <a:latin typeface="Arial" panose="020B0604020202020204" pitchFamily="34" charset="0"/>
            </a:endParaRPr>
          </a:p>
          <a:p>
            <a:pPr marL="762000" lvl="1" indent="-304800"/>
            <a:r>
              <a:rPr lang="en-US" altLang="ja-JP" sz="1420" noProof="1">
                <a:solidFill>
                  <a:schemeClr val="bg2">
                    <a:lumMod val="40000"/>
                    <a:lumOff val="60000"/>
                  </a:schemeClr>
                </a:solidFill>
                <a:latin typeface="Arial" panose="020B0604020202020204" pitchFamily="34" charset="0"/>
                <a:cs typeface="+mn-ea"/>
              </a:rPr>
              <a:t>Answer: b</a:t>
            </a:r>
            <a:endParaRPr lang="en-US" altLang="ja-JP" sz="1420" noProof="1">
              <a:solidFill>
                <a:schemeClr val="bg2">
                  <a:lumMod val="40000"/>
                  <a:lumOff val="60000"/>
                </a:schemeClr>
              </a:solidFill>
              <a:latin typeface="Arial" panose="020B0604020202020204" pitchFamily="34" charset="0"/>
            </a:endParaRPr>
          </a:p>
          <a:p>
            <a:pPr marL="304800" indent="-304800">
              <a:buFont typeface="Arial" panose="020B0604020202020204" pitchFamily="34" charset="0"/>
              <a:buAutoNum type="arabicPeriod"/>
            </a:pPr>
            <a:r>
              <a:rPr lang="en-US" altLang="ja-JP" sz="1420" noProof="1">
                <a:solidFill>
                  <a:schemeClr val="bg2">
                    <a:lumMod val="40000"/>
                    <a:lumOff val="60000"/>
                  </a:schemeClr>
                </a:solidFill>
                <a:latin typeface="Arial" panose="020B0604020202020204" pitchFamily="34" charset="0"/>
                <a:cs typeface="+mn-ea"/>
              </a:rPr>
              <a:t>Software is a product and can be manufactured using the same technologies used for other engineering artifacts. </a:t>
            </a:r>
            <a:endParaRPr lang="en-US" altLang="ja-JP" sz="1420" noProof="1">
              <a:solidFill>
                <a:schemeClr val="bg2">
                  <a:lumMod val="40000"/>
                  <a:lumOff val="60000"/>
                </a:schemeClr>
              </a:solidFill>
              <a:latin typeface="Arial" panose="020B0604020202020204" pitchFamily="34" charset="0"/>
            </a:endParaRPr>
          </a:p>
          <a:p>
            <a:pPr marL="762000" lvl="1" indent="-304800">
              <a:buFont typeface="Arial" panose="020B0604020202020204" pitchFamily="34" charset="0"/>
              <a:buAutoNum type="alphaLcPeriod"/>
            </a:pPr>
            <a:r>
              <a:rPr lang="en-US" altLang="ja-JP" sz="1420" noProof="1">
                <a:solidFill>
                  <a:schemeClr val="bg2">
                    <a:lumMod val="40000"/>
                    <a:lumOff val="60000"/>
                  </a:schemeClr>
                </a:solidFill>
                <a:latin typeface="Arial" panose="020B0604020202020204" pitchFamily="34" charset="0"/>
                <a:cs typeface="+mn-ea"/>
              </a:rPr>
              <a:t>True </a:t>
            </a:r>
            <a:endParaRPr lang="en-US" altLang="ja-JP" sz="1420" noProof="1">
              <a:solidFill>
                <a:schemeClr val="bg2">
                  <a:lumMod val="40000"/>
                  <a:lumOff val="60000"/>
                </a:schemeClr>
              </a:solidFill>
              <a:latin typeface="Arial" panose="020B0604020202020204" pitchFamily="34" charset="0"/>
            </a:endParaRPr>
          </a:p>
          <a:p>
            <a:pPr marL="762000" lvl="1" indent="-304800">
              <a:buFont typeface="Arial" panose="020B0604020202020204" pitchFamily="34" charset="0"/>
              <a:buAutoNum type="alphaLcPeriod"/>
            </a:pPr>
            <a:r>
              <a:rPr lang="en-US" altLang="ja-JP" sz="1420" noProof="1">
                <a:solidFill>
                  <a:schemeClr val="bg2">
                    <a:lumMod val="40000"/>
                    <a:lumOff val="60000"/>
                  </a:schemeClr>
                </a:solidFill>
                <a:latin typeface="Arial" panose="020B0604020202020204" pitchFamily="34" charset="0"/>
                <a:cs typeface="+mn-ea"/>
              </a:rPr>
              <a:t>False</a:t>
            </a:r>
            <a:endParaRPr lang="en-US" altLang="ja-JP" sz="1420" noProof="1">
              <a:solidFill>
                <a:schemeClr val="bg2">
                  <a:lumMod val="40000"/>
                  <a:lumOff val="60000"/>
                </a:schemeClr>
              </a:solidFill>
              <a:latin typeface="Arial" panose="020B0604020202020204" pitchFamily="34" charset="0"/>
            </a:endParaRPr>
          </a:p>
          <a:p>
            <a:pPr marL="762000" lvl="1" indent="-304800"/>
            <a:r>
              <a:rPr lang="en-US" altLang="ja-JP" sz="1420" noProof="1">
                <a:solidFill>
                  <a:schemeClr val="bg2">
                    <a:lumMod val="40000"/>
                    <a:lumOff val="60000"/>
                  </a:schemeClr>
                </a:solidFill>
                <a:latin typeface="Arial" panose="020B0604020202020204" pitchFamily="34" charset="0"/>
                <a:cs typeface="+mn-ea"/>
              </a:rPr>
              <a:t>Answer: b</a:t>
            </a:r>
            <a:endParaRPr lang="en-US" altLang="ja-JP" sz="1420" noProof="1">
              <a:solidFill>
                <a:schemeClr val="bg2">
                  <a:lumMod val="40000"/>
                  <a:lumOff val="60000"/>
                </a:schemeClr>
              </a:solidFill>
              <a:latin typeface="Arial" panose="020B0604020202020204" pitchFamily="34" charset="0"/>
            </a:endParaRPr>
          </a:p>
          <a:p>
            <a:pPr marL="304800" indent="-304800">
              <a:buFont typeface="Arial" panose="020B0604020202020204" pitchFamily="34" charset="0"/>
              <a:buAutoNum type="arabicPeriod"/>
            </a:pPr>
            <a:r>
              <a:rPr lang="en-US" altLang="ja-JP" sz="1420" noProof="1">
                <a:solidFill>
                  <a:schemeClr val="bg2">
                    <a:lumMod val="40000"/>
                    <a:lumOff val="60000"/>
                  </a:schemeClr>
                </a:solidFill>
                <a:latin typeface="Arial" panose="020B0604020202020204" pitchFamily="34" charset="0"/>
                <a:cs typeface="+mn-ea"/>
              </a:rPr>
              <a:t>Software deteriorates rather than wears out because </a:t>
            </a:r>
            <a:endParaRPr lang="en-US" altLang="ja-JP" sz="1420" noProof="1">
              <a:solidFill>
                <a:schemeClr val="bg2">
                  <a:lumMod val="40000"/>
                  <a:lumOff val="60000"/>
                </a:schemeClr>
              </a:solidFill>
              <a:latin typeface="Arial" panose="020B0604020202020204" pitchFamily="34" charset="0"/>
            </a:endParaRPr>
          </a:p>
          <a:p>
            <a:pPr marL="762000" lvl="1" indent="-304800">
              <a:buFont typeface="Arial" panose="020B0604020202020204" pitchFamily="34" charset="0"/>
              <a:buAutoNum type="alphaLcPeriod"/>
            </a:pPr>
            <a:r>
              <a:rPr lang="en-US" altLang="ja-JP" sz="1420" noProof="1">
                <a:solidFill>
                  <a:schemeClr val="bg2">
                    <a:lumMod val="40000"/>
                    <a:lumOff val="60000"/>
                  </a:schemeClr>
                </a:solidFill>
                <a:latin typeface="Arial" panose="020B0604020202020204" pitchFamily="34" charset="0"/>
                <a:cs typeface="+mn-ea"/>
              </a:rPr>
              <a:t>Software suffers from exposure to hostile environments.</a:t>
            </a:r>
            <a:endParaRPr lang="en-US" altLang="ja-JP" sz="1420" noProof="1">
              <a:solidFill>
                <a:schemeClr val="bg2">
                  <a:lumMod val="40000"/>
                  <a:lumOff val="60000"/>
                </a:schemeClr>
              </a:solidFill>
              <a:latin typeface="Arial" panose="020B0604020202020204" pitchFamily="34" charset="0"/>
            </a:endParaRPr>
          </a:p>
          <a:p>
            <a:pPr marL="762000" lvl="1" indent="-304800">
              <a:buFont typeface="Arial" panose="020B0604020202020204" pitchFamily="34" charset="0"/>
              <a:buAutoNum type="alphaLcPeriod"/>
            </a:pPr>
            <a:r>
              <a:rPr lang="en-US" altLang="ja-JP" sz="1420" noProof="1">
                <a:solidFill>
                  <a:schemeClr val="bg2">
                    <a:lumMod val="40000"/>
                    <a:lumOff val="60000"/>
                  </a:schemeClr>
                </a:solidFill>
                <a:latin typeface="Arial" panose="020B0604020202020204" pitchFamily="34" charset="0"/>
                <a:cs typeface="+mn-ea"/>
              </a:rPr>
              <a:t>Defects are more likely to arise after software has been used often.</a:t>
            </a:r>
            <a:endParaRPr lang="en-US" altLang="ja-JP" sz="1420" noProof="1">
              <a:solidFill>
                <a:schemeClr val="bg2">
                  <a:lumMod val="40000"/>
                  <a:lumOff val="60000"/>
                </a:schemeClr>
              </a:solidFill>
              <a:latin typeface="Arial" panose="020B0604020202020204" pitchFamily="34" charset="0"/>
            </a:endParaRPr>
          </a:p>
          <a:p>
            <a:pPr marL="762000" lvl="1" indent="-304800">
              <a:buFont typeface="Arial" panose="020B0604020202020204" pitchFamily="34" charset="0"/>
              <a:buAutoNum type="alphaLcPeriod"/>
            </a:pPr>
            <a:r>
              <a:rPr lang="en-US" altLang="ja-JP" sz="1420" noProof="1">
                <a:solidFill>
                  <a:schemeClr val="bg2">
                    <a:lumMod val="40000"/>
                    <a:lumOff val="60000"/>
                  </a:schemeClr>
                </a:solidFill>
                <a:latin typeface="Arial" panose="020B0604020202020204" pitchFamily="34" charset="0"/>
                <a:cs typeface="+mn-ea"/>
              </a:rPr>
              <a:t>Multiple change requests introduce errors in component interactions.</a:t>
            </a:r>
            <a:endParaRPr lang="en-US" altLang="ja-JP" sz="1420" noProof="1">
              <a:solidFill>
                <a:schemeClr val="bg2">
                  <a:lumMod val="40000"/>
                  <a:lumOff val="60000"/>
                </a:schemeClr>
              </a:solidFill>
              <a:latin typeface="Arial" panose="020B0604020202020204" pitchFamily="34" charset="0"/>
            </a:endParaRPr>
          </a:p>
          <a:p>
            <a:pPr marL="762000" lvl="1" indent="-304800">
              <a:buFont typeface="Arial" panose="020B0604020202020204" pitchFamily="34" charset="0"/>
              <a:buAutoNum type="alphaLcPeriod"/>
            </a:pPr>
            <a:r>
              <a:rPr lang="en-US" altLang="ja-JP" sz="1420" noProof="1">
                <a:solidFill>
                  <a:schemeClr val="bg2">
                    <a:lumMod val="40000"/>
                    <a:lumOff val="60000"/>
                  </a:schemeClr>
                </a:solidFill>
                <a:latin typeface="Arial" panose="020B0604020202020204" pitchFamily="34" charset="0"/>
                <a:cs typeface="+mn-ea"/>
              </a:rPr>
              <a:t>Software spare parts become harder to order.</a:t>
            </a:r>
            <a:endParaRPr lang="en-US" altLang="ja-JP" sz="1420" noProof="1">
              <a:solidFill>
                <a:schemeClr val="bg2">
                  <a:lumMod val="40000"/>
                  <a:lumOff val="60000"/>
                </a:schemeClr>
              </a:solidFill>
              <a:latin typeface="Arial" panose="020B0604020202020204" pitchFamily="34" charset="0"/>
            </a:endParaRPr>
          </a:p>
          <a:p>
            <a:pPr marL="762000" lvl="1" indent="-304800"/>
            <a:r>
              <a:rPr lang="en-US" altLang="ja-JP" sz="1420" noProof="1">
                <a:solidFill>
                  <a:schemeClr val="bg2">
                    <a:lumMod val="40000"/>
                    <a:lumOff val="60000"/>
                  </a:schemeClr>
                </a:solidFill>
                <a:latin typeface="Arial" panose="020B0604020202020204" pitchFamily="34" charset="0"/>
                <a:cs typeface="+mn-ea"/>
              </a:rPr>
              <a:t>Answer: c</a:t>
            </a:r>
            <a:endParaRPr lang="en-US" altLang="ja-JP" sz="1420" noProof="1">
              <a:latin typeface="Arial" panose="020B0604020202020204" pitchFamily="34" charset="0"/>
            </a:endParaRPr>
          </a:p>
          <a:p>
            <a:pPr marL="762000" lvl="1" indent="-304800"/>
            <a:endParaRPr lang="en-US" altLang="ja-JP" sz="1420" noProof="1">
              <a:latin typeface="Arial" panose="020B0604020202020204" pitchFamily="34" charset="0"/>
            </a:endParaRPr>
          </a:p>
        </p:txBody>
      </p:sp>
      <p:sp>
        <p:nvSpPr>
          <p:cNvPr id="1042" name="TextBox 14"/>
          <p:cNvSpPr txBox="1"/>
          <p:nvPr/>
        </p:nvSpPr>
        <p:spPr>
          <a:xfrm>
            <a:off x="4084638" y="6273999"/>
            <a:ext cx="844550" cy="530145"/>
          </a:xfrm>
          <a:prstGeom prst="rect">
            <a:avLst/>
          </a:prstGeom>
          <a:noFill/>
          <a:ln w="9525">
            <a:noFill/>
          </a:ln>
        </p:spPr>
        <p:txBody>
          <a:bodyPr>
            <a:spAutoFit/>
          </a:bodyPr>
          <a:lstStyle/>
          <a:p>
            <a:r>
              <a:rPr lang="en-US" altLang="zh-CN" sz="2845" noProof="1">
                <a:solidFill>
                  <a:schemeClr val="bg1"/>
                </a:solidFill>
                <a:latin typeface="Arial" panose="020B0604020202020204" pitchFamily="34" charset="0"/>
                <a:cs typeface="+mn-ea"/>
              </a:rPr>
              <a:t>1-A</a:t>
            </a:r>
            <a:endParaRPr lang="zh-CN" altLang="en-US" sz="2845" noProof="1">
              <a:solidFill>
                <a:schemeClr val="bg1"/>
              </a:solidFill>
              <a:latin typeface="Arial" panose="020B0604020202020204" pitchFamily="34" charset="0"/>
            </a:endParaRPr>
          </a:p>
        </p:txBody>
      </p:sp>
      <p:sp>
        <p:nvSpPr>
          <p:cNvPr id="72718" name="任意多边形 1024"/>
          <p:cNvSpPr>
            <a:spLocks noChangeArrowheads="1"/>
          </p:cNvSpPr>
          <p:nvPr/>
        </p:nvSpPr>
        <p:spPr bwMode="auto">
          <a:xfrm>
            <a:off x="0" y="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719" name="任意多边形 1025"/>
          <p:cNvSpPr>
            <a:spLocks noChangeArrowheads="1"/>
          </p:cNvSpPr>
          <p:nvPr/>
        </p:nvSpPr>
        <p:spPr bwMode="auto">
          <a:xfrm>
            <a:off x="0" y="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720" name="任意多边形 1026"/>
          <p:cNvSpPr>
            <a:spLocks noChangeArrowheads="1"/>
          </p:cNvSpPr>
          <p:nvPr/>
        </p:nvSpPr>
        <p:spPr bwMode="auto">
          <a:xfrm>
            <a:off x="0" y="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721" name="任意多边形 1027"/>
          <p:cNvSpPr>
            <a:spLocks noChangeArrowheads="1"/>
          </p:cNvSpPr>
          <p:nvPr/>
        </p:nvSpPr>
        <p:spPr bwMode="auto">
          <a:xfrm>
            <a:off x="0" y="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ransition>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フッター プレースホルダ 3"/>
          <p:cNvSpPr txBox="1">
            <a:spLocks noGrp="1" noChangeArrowheads="1"/>
          </p:cNvSpPr>
          <p:nvPr/>
        </p:nvSpPr>
        <p:spPr bwMode="auto">
          <a:xfrm>
            <a:off x="1080294" y="6670478"/>
            <a:ext cx="3589338"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Times" pitchFamily="1" charset="0"/>
              </a:defRPr>
            </a:lvl1pPr>
            <a:lvl2pPr>
              <a:defRPr sz="3200">
                <a:solidFill>
                  <a:schemeClr val="tx1"/>
                </a:solidFill>
                <a:latin typeface="Times" pitchFamily="1" charset="0"/>
              </a:defRPr>
            </a:lvl2pPr>
            <a:lvl3pPr>
              <a:defRPr sz="3200">
                <a:solidFill>
                  <a:schemeClr val="tx1"/>
                </a:solidFill>
                <a:latin typeface="Times" pitchFamily="1" charset="0"/>
              </a:defRPr>
            </a:lvl3pPr>
            <a:lvl4pPr>
              <a:defRPr sz="3200">
                <a:solidFill>
                  <a:schemeClr val="tx1"/>
                </a:solidFill>
                <a:latin typeface="Times" pitchFamily="1" charset="0"/>
              </a:defRPr>
            </a:lvl4pPr>
            <a:lvl5pPr>
              <a:defRPr sz="3200">
                <a:solidFill>
                  <a:schemeClr val="tx1"/>
                </a:solidFill>
                <a:latin typeface="Times" pitchFamily="1" charset="0"/>
              </a:defRPr>
            </a:lvl5pPr>
            <a:lvl6pPr fontAlgn="base">
              <a:spcBef>
                <a:spcPct val="20000"/>
              </a:spcBef>
              <a:spcAft>
                <a:spcPct val="0"/>
              </a:spcAft>
              <a:buFont typeface="Arial" panose="020B0604020202020204" pitchFamily="34" charset="0"/>
              <a:defRPr sz="3200">
                <a:solidFill>
                  <a:schemeClr val="tx1"/>
                </a:solidFill>
                <a:latin typeface="Times" pitchFamily="1" charset="0"/>
              </a:defRPr>
            </a:lvl6pPr>
            <a:lvl7pPr fontAlgn="base">
              <a:spcBef>
                <a:spcPct val="20000"/>
              </a:spcBef>
              <a:spcAft>
                <a:spcPct val="0"/>
              </a:spcAft>
              <a:buFont typeface="Arial" panose="020B0604020202020204" pitchFamily="34" charset="0"/>
              <a:defRPr sz="3200">
                <a:solidFill>
                  <a:schemeClr val="tx1"/>
                </a:solidFill>
                <a:latin typeface="Times" pitchFamily="1" charset="0"/>
              </a:defRPr>
            </a:lvl7pPr>
            <a:lvl8pPr fontAlgn="base">
              <a:spcBef>
                <a:spcPct val="20000"/>
              </a:spcBef>
              <a:spcAft>
                <a:spcPct val="0"/>
              </a:spcAft>
              <a:buFont typeface="Arial" panose="020B0604020202020204" pitchFamily="34" charset="0"/>
              <a:defRPr sz="3200">
                <a:solidFill>
                  <a:schemeClr val="tx1"/>
                </a:solidFill>
                <a:latin typeface="Times" pitchFamily="1" charset="0"/>
              </a:defRPr>
            </a:lvl8pPr>
            <a:lvl9pPr fontAlgn="base">
              <a:spcBef>
                <a:spcPct val="20000"/>
              </a:spcBef>
              <a:spcAft>
                <a:spcPct val="0"/>
              </a:spcAft>
              <a:buFont typeface="Arial" panose="020B0604020202020204" pitchFamily="34" charset="0"/>
              <a:defRPr sz="3200">
                <a:solidFill>
                  <a:schemeClr val="tx1"/>
                </a:solidFill>
                <a:latin typeface="Times" pitchFamily="1" charset="0"/>
              </a:defRPr>
            </a:lvl9pPr>
          </a:lstStyle>
          <a:p>
            <a:pPr algn="ctr"/>
            <a:r>
              <a:rPr lang="ja-JP" altLang="en-US" sz="800">
                <a:solidFill>
                  <a:schemeClr val="bg1"/>
                </a:solidFill>
                <a:latin typeface="Arial" panose="020B0604020202020204" pitchFamily="34" charset="0"/>
              </a:rPr>
              <a:t>© 20</a:t>
            </a:r>
            <a:r>
              <a:rPr lang="en-US" altLang="ja-JP" sz="800">
                <a:solidFill>
                  <a:schemeClr val="bg1"/>
                </a:solidFill>
                <a:latin typeface="Arial" panose="020B0604020202020204" pitchFamily="34" charset="0"/>
              </a:rPr>
              <a:t>10 Sichuan University All rights reserved.  |  Confidential</a:t>
            </a:r>
            <a:endParaRPr lang="en-US" altLang="ja-JP" sz="800">
              <a:solidFill>
                <a:schemeClr val="bg1"/>
              </a:solidFill>
              <a:latin typeface="Arial" panose="020B0604020202020204" pitchFamily="34" charset="0"/>
            </a:endParaRPr>
          </a:p>
        </p:txBody>
      </p:sp>
      <p:sp>
        <p:nvSpPr>
          <p:cNvPr id="2055" name="スライド番号プレースホルダ 4"/>
          <p:cNvSpPr txBox="1">
            <a:spLocks noGrp="1"/>
          </p:cNvSpPr>
          <p:nvPr/>
        </p:nvSpPr>
        <p:spPr>
          <a:xfrm>
            <a:off x="7514432" y="6822281"/>
            <a:ext cx="1693862" cy="228600"/>
          </a:xfrm>
          <a:prstGeom prst="rect">
            <a:avLst/>
          </a:prstGeom>
          <a:noFill/>
          <a:ln w="9525">
            <a:noFill/>
          </a:ln>
        </p:spPr>
        <p:txBody>
          <a:bodyPr anchor="b"/>
          <a:lstStyle>
            <a:lvl1pPr>
              <a:defRPr sz="3200">
                <a:solidFill>
                  <a:schemeClr val="tx1"/>
                </a:solidFill>
                <a:latin typeface="Times" pitchFamily="1" charset="0"/>
              </a:defRPr>
            </a:lvl1pPr>
            <a:lvl2pPr>
              <a:defRPr sz="3200">
                <a:solidFill>
                  <a:schemeClr val="tx1"/>
                </a:solidFill>
                <a:latin typeface="Times" pitchFamily="1" charset="0"/>
              </a:defRPr>
            </a:lvl2pPr>
            <a:lvl3pPr>
              <a:defRPr sz="3200">
                <a:solidFill>
                  <a:schemeClr val="tx1"/>
                </a:solidFill>
                <a:latin typeface="Times" pitchFamily="1" charset="0"/>
              </a:defRPr>
            </a:lvl3pPr>
            <a:lvl4pPr>
              <a:defRPr sz="3200">
                <a:solidFill>
                  <a:schemeClr val="tx1"/>
                </a:solidFill>
                <a:latin typeface="Times" pitchFamily="1" charset="0"/>
              </a:defRPr>
            </a:lvl4pPr>
            <a:lvl5pPr>
              <a:defRPr sz="3200">
                <a:solidFill>
                  <a:schemeClr val="tx1"/>
                </a:solidFill>
                <a:latin typeface="Times" pitchFamily="1" charset="0"/>
              </a:defRPr>
            </a:lvl5pPr>
            <a:lvl6pPr fontAlgn="base">
              <a:spcBef>
                <a:spcPct val="20000"/>
              </a:spcBef>
              <a:spcAft>
                <a:spcPct val="0"/>
              </a:spcAft>
              <a:buFont typeface="Arial" panose="020B0604020202020204" pitchFamily="34" charset="0"/>
              <a:defRPr sz="3200">
                <a:solidFill>
                  <a:schemeClr val="tx1"/>
                </a:solidFill>
                <a:latin typeface="Times" pitchFamily="1" charset="0"/>
              </a:defRPr>
            </a:lvl6pPr>
            <a:lvl7pPr fontAlgn="base">
              <a:spcBef>
                <a:spcPct val="20000"/>
              </a:spcBef>
              <a:spcAft>
                <a:spcPct val="0"/>
              </a:spcAft>
              <a:buFont typeface="Arial" panose="020B0604020202020204" pitchFamily="34" charset="0"/>
              <a:defRPr sz="3200">
                <a:solidFill>
                  <a:schemeClr val="tx1"/>
                </a:solidFill>
                <a:latin typeface="Times" pitchFamily="1" charset="0"/>
              </a:defRPr>
            </a:lvl7pPr>
            <a:lvl8pPr fontAlgn="base">
              <a:spcBef>
                <a:spcPct val="20000"/>
              </a:spcBef>
              <a:spcAft>
                <a:spcPct val="0"/>
              </a:spcAft>
              <a:buFont typeface="Arial" panose="020B0604020202020204" pitchFamily="34" charset="0"/>
              <a:defRPr sz="3200">
                <a:solidFill>
                  <a:schemeClr val="tx1"/>
                </a:solidFill>
                <a:latin typeface="Times" pitchFamily="1" charset="0"/>
              </a:defRPr>
            </a:lvl8pPr>
            <a:lvl9pPr fontAlgn="base">
              <a:spcBef>
                <a:spcPct val="20000"/>
              </a:spcBef>
              <a:spcAft>
                <a:spcPct val="0"/>
              </a:spcAft>
              <a:buFont typeface="Arial" panose="020B0604020202020204" pitchFamily="34" charset="0"/>
              <a:defRPr sz="3200">
                <a:solidFill>
                  <a:schemeClr val="tx1"/>
                </a:solidFill>
                <a:latin typeface="Times" pitchFamily="1" charset="0"/>
              </a:defRPr>
            </a:lvl9pPr>
          </a:lstStyle>
          <a:p>
            <a:pPr algn="r"/>
            <a:fld id="{51983B2F-DEF2-4AB0-B5C2-00412E9474ED}" type="slidenum">
              <a:rPr lang="en-US" altLang="ja-JP" sz="1000">
                <a:solidFill>
                  <a:schemeClr val="bg1"/>
                </a:solidFill>
                <a:latin typeface="Arial" panose="020B0604020202020204" pitchFamily="34" charset="0"/>
              </a:rPr>
            </a:fld>
            <a:endParaRPr lang="en-US" altLang="ja-JP" sz="1000">
              <a:solidFill>
                <a:schemeClr val="bg1"/>
              </a:solidFill>
              <a:latin typeface="Arial" panose="020B0604020202020204" pitchFamily="34" charset="0"/>
            </a:endParaRPr>
          </a:p>
        </p:txBody>
      </p:sp>
      <p:sp>
        <p:nvSpPr>
          <p:cNvPr id="2056" name="Rectangle 4"/>
          <p:cNvSpPr/>
          <p:nvPr/>
        </p:nvSpPr>
        <p:spPr>
          <a:xfrm>
            <a:off x="1239044" y="417910"/>
            <a:ext cx="7586663" cy="382191"/>
          </a:xfrm>
          <a:prstGeom prst="rect">
            <a:avLst/>
          </a:prstGeom>
          <a:noFill/>
          <a:ln w="9525">
            <a:noFill/>
          </a:ln>
        </p:spPr>
        <p:txBody>
          <a:bodyPr anchor="ctr"/>
          <a:lstStyle/>
          <a:p>
            <a:r>
              <a:rPr lang="en-US" altLang="ja-JP" sz="2490" b="1" noProof="1">
                <a:latin typeface="Arial" panose="020B0604020202020204" pitchFamily="34" charset="0"/>
                <a:cs typeface="+mn-ea"/>
              </a:rPr>
              <a:t>Exercise</a:t>
            </a:r>
            <a:endParaRPr lang="en-US" altLang="ja-JP" sz="2490" b="1" noProof="1">
              <a:latin typeface="Arial" panose="020B0604020202020204" pitchFamily="34" charset="0"/>
            </a:endParaRPr>
          </a:p>
        </p:txBody>
      </p:sp>
      <p:pic>
        <p:nvPicPr>
          <p:cNvPr id="74756" name="Picture 34" descr="correc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64944" y="-9670852"/>
            <a:ext cx="12700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7" name="Picture 35"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9758" y="-13701712"/>
            <a:ext cx="84137" cy="8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8" name="Picture 36"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945" y="687587"/>
            <a:ext cx="339725" cy="10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9" name="Picture 37"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9758" y="-3832622"/>
            <a:ext cx="84137" cy="8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0" name="Picture 38"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945" y="13124856"/>
            <a:ext cx="339725" cy="8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1" name="Picture 39"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9758" y="7258050"/>
            <a:ext cx="84137" cy="10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2" name="Picture 40"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945" y="28494634"/>
            <a:ext cx="339725" cy="8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3" name="Picture 41"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9758" y="21040131"/>
            <a:ext cx="84137" cy="8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Text Box 42"/>
          <p:cNvSpPr txBox="1"/>
          <p:nvPr/>
        </p:nvSpPr>
        <p:spPr>
          <a:xfrm>
            <a:off x="1099344" y="992982"/>
            <a:ext cx="8108950" cy="5118324"/>
          </a:xfrm>
          <a:prstGeom prst="rect">
            <a:avLst/>
          </a:prstGeom>
          <a:noFill/>
          <a:ln w="9525">
            <a:noFill/>
          </a:ln>
        </p:spPr>
        <p:txBody>
          <a:bodyPr>
            <a:spAutoFit/>
          </a:bodyPr>
          <a:lstStyle/>
          <a:p>
            <a:pPr marL="304800" indent="-304800"/>
            <a:r>
              <a:rPr lang="en-US" altLang="ja-JP" sz="1420" noProof="1">
                <a:latin typeface="Arial" panose="020B0604020202020204" pitchFamily="34" charset="0"/>
                <a:cs typeface="+mn-ea"/>
              </a:rPr>
              <a:t>5.  Most software continues to be custom built because </a:t>
            </a:r>
            <a:endParaRPr lang="en-US" altLang="ja-JP" sz="1420" noProof="1">
              <a:latin typeface="Arial" panose="020B0604020202020204" pitchFamily="34" charset="0"/>
            </a:endParaRPr>
          </a:p>
          <a:p>
            <a:pPr marL="762000" lvl="1" indent="-304800"/>
            <a:r>
              <a:rPr lang="en-US" altLang="ja-JP" sz="1420" noProof="1">
                <a:latin typeface="Arial" panose="020B0604020202020204" pitchFamily="34" charset="0"/>
                <a:cs typeface="+mn-ea"/>
              </a:rPr>
              <a:t>a. Component reuse is common in the software world. </a:t>
            </a:r>
            <a:endParaRPr lang="en-US" altLang="ja-JP" sz="1420" noProof="1">
              <a:latin typeface="Arial" panose="020B0604020202020204" pitchFamily="34" charset="0"/>
            </a:endParaRPr>
          </a:p>
          <a:p>
            <a:pPr marL="762000" lvl="1" indent="-304800"/>
            <a:r>
              <a:rPr lang="en-US" altLang="ja-JP" sz="1420" noProof="1">
                <a:latin typeface="Arial" panose="020B0604020202020204" pitchFamily="34" charset="0"/>
                <a:cs typeface="+mn-ea"/>
              </a:rPr>
              <a:t>b. Reusable components are too expensive to use. </a:t>
            </a:r>
            <a:endParaRPr lang="en-US" altLang="ja-JP" sz="1420" noProof="1">
              <a:latin typeface="Arial" panose="020B0604020202020204" pitchFamily="34" charset="0"/>
            </a:endParaRPr>
          </a:p>
          <a:p>
            <a:pPr marL="762000" lvl="1" indent="-304800"/>
            <a:r>
              <a:rPr lang="en-US" altLang="ja-JP" sz="1420" noProof="1">
                <a:latin typeface="Arial" panose="020B0604020202020204" pitchFamily="34" charset="0"/>
                <a:cs typeface="+mn-ea"/>
              </a:rPr>
              <a:t>c. Software is easier to build without using someone else's components. </a:t>
            </a:r>
            <a:endParaRPr lang="en-US" altLang="ja-JP" sz="1420" noProof="1">
              <a:latin typeface="Arial" panose="020B0604020202020204" pitchFamily="34" charset="0"/>
            </a:endParaRPr>
          </a:p>
          <a:p>
            <a:pPr marL="762000" lvl="1" indent="-304800"/>
            <a:r>
              <a:rPr lang="en-US" altLang="ja-JP" sz="1420" noProof="1">
                <a:latin typeface="Arial" panose="020B0604020202020204" pitchFamily="34" charset="0"/>
                <a:cs typeface="+mn-ea"/>
              </a:rPr>
              <a:t>d. Off-the-shelf software components are unavailable in many application domains.   </a:t>
            </a:r>
            <a:endParaRPr lang="en-US" altLang="ja-JP" sz="1420" noProof="1">
              <a:latin typeface="Arial" panose="020B0604020202020204" pitchFamily="34" charset="0"/>
            </a:endParaRPr>
          </a:p>
          <a:p>
            <a:pPr marL="762000" lvl="1" indent="-304800"/>
            <a:r>
              <a:rPr lang="en-US" altLang="ja-JP" sz="1420" noProof="1">
                <a:latin typeface="Arial" panose="020B0604020202020204" pitchFamily="34" charset="0"/>
                <a:cs typeface="+mn-ea"/>
              </a:rPr>
              <a:t>Answer: d</a:t>
            </a:r>
            <a:endParaRPr lang="en-US" altLang="ja-JP" sz="1420" noProof="1">
              <a:latin typeface="Arial" panose="020B0604020202020204" pitchFamily="34" charset="0"/>
            </a:endParaRPr>
          </a:p>
          <a:p>
            <a:pPr marL="304800" indent="-304800"/>
            <a:r>
              <a:rPr lang="en-US" altLang="ja-JP" sz="1420" noProof="1">
                <a:latin typeface="Arial" panose="020B0604020202020204" pitchFamily="34" charset="0"/>
                <a:cs typeface="+mn-ea"/>
              </a:rPr>
              <a:t>6. The nature of software applications can be characterized by their information </a:t>
            </a:r>
            <a:endParaRPr lang="en-US" altLang="ja-JP" sz="1420" noProof="1">
              <a:latin typeface="Arial" panose="020B0604020202020204" pitchFamily="34" charset="0"/>
            </a:endParaRPr>
          </a:p>
          <a:p>
            <a:pPr marL="304800" indent="-304800"/>
            <a:r>
              <a:rPr lang="en-US" altLang="ja-JP" sz="1420" noProof="1">
                <a:latin typeface="Arial" panose="020B0604020202020204" pitchFamily="34" charset="0"/>
                <a:cs typeface="+mn-ea"/>
              </a:rPr>
              <a:t>        a. complexity </a:t>
            </a:r>
            <a:endParaRPr lang="en-US" altLang="ja-JP" sz="1420" noProof="1">
              <a:latin typeface="Arial" panose="020B0604020202020204" pitchFamily="34" charset="0"/>
            </a:endParaRPr>
          </a:p>
          <a:p>
            <a:pPr marL="304800" indent="-304800"/>
            <a:r>
              <a:rPr lang="en-US" altLang="ja-JP" sz="1420" noProof="1">
                <a:latin typeface="Arial" panose="020B0604020202020204" pitchFamily="34" charset="0"/>
                <a:cs typeface="+mn-ea"/>
              </a:rPr>
              <a:t>        b. content </a:t>
            </a:r>
            <a:endParaRPr lang="en-US" altLang="ja-JP" sz="1420" noProof="1">
              <a:latin typeface="Arial" panose="020B0604020202020204" pitchFamily="34" charset="0"/>
            </a:endParaRPr>
          </a:p>
          <a:p>
            <a:pPr marL="304800" indent="-304800"/>
            <a:r>
              <a:rPr lang="en-US" altLang="ja-JP" sz="1420" noProof="1">
                <a:latin typeface="Arial" panose="020B0604020202020204" pitchFamily="34" charset="0"/>
                <a:cs typeface="+mn-ea"/>
              </a:rPr>
              <a:t>        c. determinacy </a:t>
            </a:r>
            <a:endParaRPr lang="en-US" altLang="ja-JP" sz="1420" noProof="1">
              <a:latin typeface="Arial" panose="020B0604020202020204" pitchFamily="34" charset="0"/>
            </a:endParaRPr>
          </a:p>
          <a:p>
            <a:pPr marL="304800" indent="-304800"/>
            <a:r>
              <a:rPr lang="en-US" altLang="ja-JP" sz="1420" noProof="1">
                <a:latin typeface="Arial" panose="020B0604020202020204" pitchFamily="34" charset="0"/>
                <a:cs typeface="+mn-ea"/>
              </a:rPr>
              <a:t>        d. both b and c  </a:t>
            </a:r>
            <a:endParaRPr lang="en-US" altLang="ja-JP" sz="1420" noProof="1">
              <a:latin typeface="Arial" panose="020B0604020202020204" pitchFamily="34" charset="0"/>
            </a:endParaRPr>
          </a:p>
          <a:p>
            <a:pPr marL="304800" indent="-304800"/>
            <a:r>
              <a:rPr lang="en-US" altLang="ja-JP" sz="1420" noProof="1">
                <a:latin typeface="Arial" panose="020B0604020202020204" pitchFamily="34" charset="0"/>
                <a:cs typeface="+mn-ea"/>
              </a:rPr>
              <a:t>       Answer: d</a:t>
            </a:r>
            <a:endParaRPr lang="en-US" altLang="ja-JP" sz="1420" noProof="1">
              <a:latin typeface="Arial" panose="020B0604020202020204" pitchFamily="34" charset="0"/>
            </a:endParaRPr>
          </a:p>
          <a:p>
            <a:pPr marL="304800" indent="-304800"/>
            <a:r>
              <a:rPr lang="en-US" altLang="ja-JP" sz="1420" noProof="1">
                <a:latin typeface="Arial" panose="020B0604020202020204" pitchFamily="34" charset="0"/>
                <a:cs typeface="+mn-ea"/>
              </a:rPr>
              <a:t>7. Change cannot be easily accommodated in most software systems, unless the system was designed with change in mind.  </a:t>
            </a:r>
            <a:endParaRPr lang="en-US" altLang="ja-JP" sz="1420" noProof="1">
              <a:latin typeface="Arial" panose="020B0604020202020204" pitchFamily="34" charset="0"/>
            </a:endParaRPr>
          </a:p>
          <a:p>
            <a:pPr marL="762000" lvl="1" indent="-304800">
              <a:buFont typeface="Arial" panose="020B0604020202020204" pitchFamily="34" charset="0"/>
              <a:buAutoNum type="alphaLcPeriod"/>
            </a:pPr>
            <a:r>
              <a:rPr lang="en-US" altLang="ja-JP" sz="1420" noProof="1">
                <a:latin typeface="Arial" panose="020B0604020202020204" pitchFamily="34" charset="0"/>
                <a:cs typeface="+mn-ea"/>
              </a:rPr>
              <a:t>True </a:t>
            </a:r>
            <a:endParaRPr lang="en-US" altLang="ja-JP" sz="1420" noProof="1">
              <a:latin typeface="Arial" panose="020B0604020202020204" pitchFamily="34" charset="0"/>
            </a:endParaRPr>
          </a:p>
          <a:p>
            <a:pPr marL="762000" lvl="1" indent="-304800">
              <a:buFont typeface="Arial" panose="020B0604020202020204" pitchFamily="34" charset="0"/>
              <a:buAutoNum type="alphaLcPeriod"/>
            </a:pPr>
            <a:r>
              <a:rPr lang="en-US" altLang="ja-JP" sz="1420" noProof="1">
                <a:latin typeface="Arial" panose="020B0604020202020204" pitchFamily="34" charset="0"/>
                <a:cs typeface="+mn-ea"/>
              </a:rPr>
              <a:t>False</a:t>
            </a:r>
            <a:endParaRPr lang="en-US" altLang="ja-JP" sz="1420" noProof="1">
              <a:latin typeface="Arial" panose="020B0604020202020204" pitchFamily="34" charset="0"/>
            </a:endParaRPr>
          </a:p>
          <a:p>
            <a:pPr marL="762000" lvl="1" indent="-304800"/>
            <a:r>
              <a:rPr lang="en-US" altLang="ja-JP" sz="1420" noProof="1">
                <a:latin typeface="Arial" panose="020B0604020202020204" pitchFamily="34" charset="0"/>
                <a:cs typeface="+mn-ea"/>
              </a:rPr>
              <a:t>Answer: a</a:t>
            </a:r>
            <a:endParaRPr lang="en-US" altLang="ja-JP" sz="1420" noProof="1">
              <a:latin typeface="Arial" panose="020B0604020202020204" pitchFamily="34" charset="0"/>
            </a:endParaRPr>
          </a:p>
          <a:p>
            <a:pPr marL="304800" indent="-304800"/>
            <a:r>
              <a:rPr lang="en-US" altLang="ja-JP" sz="1420" noProof="1">
                <a:latin typeface="Arial" panose="020B0604020202020204" pitchFamily="34" charset="0"/>
                <a:cs typeface="+mn-ea"/>
              </a:rPr>
              <a:t>8. The functionality of most computer systems does not need to be enhanced the lifetime of the system. </a:t>
            </a:r>
            <a:endParaRPr lang="en-US" altLang="ja-JP" sz="1420" noProof="1">
              <a:latin typeface="Arial" panose="020B0604020202020204" pitchFamily="34" charset="0"/>
            </a:endParaRPr>
          </a:p>
          <a:p>
            <a:pPr marL="762000" lvl="1" indent="-304800">
              <a:buFont typeface="Arial" panose="020B0604020202020204" pitchFamily="34" charset="0"/>
              <a:buAutoNum type="alphaLcPeriod"/>
            </a:pPr>
            <a:r>
              <a:rPr lang="en-US" altLang="ja-JP" sz="1420" noProof="1">
                <a:latin typeface="Arial" panose="020B0604020202020204" pitchFamily="34" charset="0"/>
                <a:cs typeface="+mn-ea"/>
              </a:rPr>
              <a:t>True</a:t>
            </a:r>
            <a:endParaRPr lang="en-US" altLang="ja-JP" sz="1420" noProof="1">
              <a:latin typeface="Arial" panose="020B0604020202020204" pitchFamily="34" charset="0"/>
            </a:endParaRPr>
          </a:p>
          <a:p>
            <a:pPr marL="762000" lvl="1" indent="-304800">
              <a:buFont typeface="Arial" panose="020B0604020202020204" pitchFamily="34" charset="0"/>
              <a:buAutoNum type="alphaLcPeriod"/>
            </a:pPr>
            <a:r>
              <a:rPr lang="en-US" altLang="ja-JP" sz="1420" noProof="1">
                <a:latin typeface="Arial" panose="020B0604020202020204" pitchFamily="34" charset="0"/>
                <a:cs typeface="+mn-ea"/>
              </a:rPr>
              <a:t>False</a:t>
            </a:r>
            <a:endParaRPr lang="en-US" altLang="ja-JP" sz="1420" noProof="1">
              <a:latin typeface="Arial" panose="020B0604020202020204" pitchFamily="34" charset="0"/>
            </a:endParaRPr>
          </a:p>
          <a:p>
            <a:pPr marL="762000" lvl="1" indent="-304800"/>
            <a:r>
              <a:rPr lang="en-US" altLang="ja-JP" sz="1420" noProof="1">
                <a:latin typeface="Arial" panose="020B0604020202020204" pitchFamily="34" charset="0"/>
                <a:cs typeface="+mn-ea"/>
              </a:rPr>
              <a:t>Answer: b</a:t>
            </a:r>
            <a:endParaRPr lang="en-US" altLang="ja-JP" sz="1420" noProof="1">
              <a:latin typeface="Arial" panose="020B0604020202020204" pitchFamily="34" charset="0"/>
            </a:endParaRPr>
          </a:p>
          <a:p>
            <a:pPr marL="762000" lvl="1" indent="-304800"/>
            <a:endParaRPr lang="en-US" altLang="ja-JP" sz="1420" noProof="1">
              <a:latin typeface="Arial" panose="020B0604020202020204" pitchFamily="34" charset="0"/>
            </a:endParaRPr>
          </a:p>
        </p:txBody>
      </p:sp>
      <p:sp>
        <p:nvSpPr>
          <p:cNvPr id="74765" name="任意多边形 2048"/>
          <p:cNvSpPr>
            <a:spLocks noChangeArrowheads="1"/>
          </p:cNvSpPr>
          <p:nvPr/>
        </p:nvSpPr>
        <p:spPr bwMode="auto">
          <a:xfrm>
            <a:off x="572294" y="192881"/>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766" name="任意多边形 2049"/>
          <p:cNvSpPr>
            <a:spLocks noChangeArrowheads="1"/>
          </p:cNvSpPr>
          <p:nvPr/>
        </p:nvSpPr>
        <p:spPr bwMode="auto">
          <a:xfrm>
            <a:off x="572294" y="192881"/>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767" name="任意多边形 2050"/>
          <p:cNvSpPr>
            <a:spLocks noChangeArrowheads="1"/>
          </p:cNvSpPr>
          <p:nvPr/>
        </p:nvSpPr>
        <p:spPr bwMode="auto">
          <a:xfrm>
            <a:off x="572294" y="192881"/>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768" name="任意多边形 2051"/>
          <p:cNvSpPr>
            <a:spLocks noChangeArrowheads="1"/>
          </p:cNvSpPr>
          <p:nvPr/>
        </p:nvSpPr>
        <p:spPr bwMode="auto">
          <a:xfrm>
            <a:off x="572294" y="192881"/>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ransition>
    <p:random/>
    <p:sndAc>
      <p:stSnd>
        <p:snd r:embed="rId3" name="projctor.wav"/>
      </p:stSnd>
    </p:sndAc>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p:txBody>
          <a:bodyPr lIns="81280" tIns="40640" rIns="81280" bIns="40640"/>
          <a:lstStyle/>
          <a:p>
            <a:r>
              <a:rPr lang="en-US" altLang="zh-CN" sz="2135" noProof="1"/>
              <a:t>Question for Chapter 1</a:t>
            </a:r>
            <a:endParaRPr lang="en-US" altLang="zh-CN" sz="2135" noProof="1"/>
          </a:p>
        </p:txBody>
      </p:sp>
      <p:sp>
        <p:nvSpPr>
          <p:cNvPr id="61443" name="Rectangle 3"/>
          <p:cNvSpPr>
            <a:spLocks noGrp="1"/>
          </p:cNvSpPr>
          <p:nvPr>
            <p:ph idx="1"/>
          </p:nvPr>
        </p:nvSpPr>
        <p:spPr/>
        <p:txBody>
          <a:bodyPr lIns="81280" tIns="40640" rIns="81280" bIns="40640"/>
          <a:lstStyle/>
          <a:p>
            <a:pPr marL="533400" indent="-533400">
              <a:lnSpc>
                <a:spcPct val="90000"/>
              </a:lnSpc>
            </a:pPr>
            <a:r>
              <a:rPr lang="en-US" altLang="zh-CN" sz="2135" noProof="1"/>
              <a:t>How does software differ from the artifacts produced by other engineering disciplines?</a:t>
            </a:r>
            <a:endParaRPr lang="en-US" altLang="zh-CN" sz="2135" noProof="1"/>
          </a:p>
          <a:p>
            <a:pPr marL="533400" indent="-533400">
              <a:lnSpc>
                <a:spcPct val="90000"/>
              </a:lnSpc>
            </a:pPr>
            <a:endParaRPr lang="en-US" altLang="zh-CN" sz="2135" noProof="1"/>
          </a:p>
          <a:p>
            <a:pPr marL="533400" indent="-533400">
              <a:lnSpc>
                <a:spcPct val="90000"/>
              </a:lnSpc>
            </a:pPr>
            <a:r>
              <a:rPr lang="en-US" altLang="zh-CN" sz="2135" noProof="1"/>
              <a:t>How do software characteristics differ from hardware characteristics?</a:t>
            </a:r>
            <a:endParaRPr lang="en-US" altLang="zh-CN" sz="2135" noProof="1"/>
          </a:p>
          <a:p>
            <a:pPr marL="533400" indent="-533400">
              <a:lnSpc>
                <a:spcPct val="90000"/>
              </a:lnSpc>
            </a:pPr>
            <a:endParaRPr lang="en-US" altLang="zh-CN" sz="2135" noProof="1"/>
          </a:p>
          <a:p>
            <a:pPr marL="533400" indent="-533400">
              <a:lnSpc>
                <a:spcPct val="90000"/>
              </a:lnSpc>
            </a:pPr>
            <a:r>
              <a:rPr lang="en-US" altLang="zh-CN" sz="2135" noProof="1"/>
              <a:t>What is the difference between software that is determinate and software that is indeterminate?</a:t>
            </a:r>
            <a:endParaRPr lang="en-US" altLang="zh-CN" sz="2135" noProof="1"/>
          </a:p>
          <a:p>
            <a:pPr marL="533400" indent="-533400">
              <a:lnSpc>
                <a:spcPct val="90000"/>
              </a:lnSpc>
            </a:pPr>
            <a:endParaRPr lang="en-US" altLang="zh-CN" sz="2135" noProof="1"/>
          </a:p>
          <a:p>
            <a:pPr marL="533400" indent="-533400">
              <a:lnSpc>
                <a:spcPct val="90000"/>
              </a:lnSpc>
            </a:pPr>
            <a:r>
              <a:rPr lang="en-US" altLang="zh-CN" sz="2135" noProof="1"/>
              <a:t>Explain what is wrong with the notion that computer software does not need to evolve over time.</a:t>
            </a:r>
            <a:endParaRPr lang="en-US" altLang="zh-CN" sz="2135" noProof="1"/>
          </a:p>
        </p:txBody>
      </p:sp>
    </p:spTree>
  </p:cSld>
  <p:clrMapOvr>
    <a:masterClrMapping/>
  </p:clrMapOvr>
  <p:transition>
    <p:random/>
    <p:sndAc>
      <p:stSnd>
        <p:snd r:embed="rId1" name="projctor.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3" name="文本占位符 942082"/>
          <p:cNvSpPr>
            <a:spLocks noGrp="1"/>
          </p:cNvSpPr>
          <p:nvPr>
            <p:ph type="body" idx="1"/>
          </p:nvPr>
        </p:nvSpPr>
        <p:spPr>
          <a:xfrm>
            <a:off x="866328" y="1412776"/>
            <a:ext cx="8458200" cy="4114800"/>
          </a:xfrm>
        </p:spPr>
        <p:txBody>
          <a:bodyPr/>
          <a:lstStyle/>
          <a:p>
            <a:pPr>
              <a:lnSpc>
                <a:spcPct val="90000"/>
              </a:lnSpc>
            </a:pPr>
            <a:r>
              <a:rPr lang="en-US" altLang="zh-CN" sz="2800" noProof="1">
                <a:solidFill>
                  <a:srgbClr val="FF0000"/>
                </a:solidFill>
                <a:ea typeface="宋体" panose="02010600030101010101" pitchFamily="2" charset="-122"/>
              </a:rPr>
              <a:t>Software is a </a:t>
            </a:r>
            <a:r>
              <a:rPr lang="en-US" altLang="zh-CN" sz="2800" noProof="1" smtClean="0">
                <a:solidFill>
                  <a:srgbClr val="FF0000"/>
                </a:solidFill>
                <a:ea typeface="宋体" panose="02010600030101010101" pitchFamily="2" charset="-122"/>
              </a:rPr>
              <a:t>product</a:t>
            </a:r>
            <a:endParaRPr lang="en-US" altLang="zh-CN" sz="2800" noProof="1" smtClean="0">
              <a:solidFill>
                <a:srgbClr val="FF0000"/>
              </a:solidFill>
              <a:ea typeface="宋体" panose="02010600030101010101" pitchFamily="2" charset="-122"/>
            </a:endParaRPr>
          </a:p>
          <a:p>
            <a:pPr>
              <a:lnSpc>
                <a:spcPct val="90000"/>
              </a:lnSpc>
            </a:pPr>
            <a:endParaRPr lang="en-US" altLang="zh-CN" sz="2800" noProof="1" smtClean="0">
              <a:ea typeface="宋体" panose="02010600030101010101" pitchFamily="2" charset="-122"/>
            </a:endParaRPr>
          </a:p>
          <a:p>
            <a:pPr lvl="1">
              <a:lnSpc>
                <a:spcPct val="90000"/>
              </a:lnSpc>
            </a:pPr>
            <a:r>
              <a:rPr lang="en-US" altLang="zh-CN" sz="2400" i="1" noProof="1" smtClean="0">
                <a:ea typeface="宋体" panose="02010600030101010101" pitchFamily="2" charset="-122"/>
              </a:rPr>
              <a:t>Transforms</a:t>
            </a:r>
            <a:r>
              <a:rPr lang="en-US" altLang="zh-CN" sz="2400" noProof="1" smtClean="0">
                <a:ea typeface="宋体" panose="02010600030101010101" pitchFamily="2" charset="-122"/>
              </a:rPr>
              <a:t> </a:t>
            </a:r>
            <a:r>
              <a:rPr lang="en-US" altLang="zh-CN" sz="2400" noProof="1">
                <a:ea typeface="宋体" panose="02010600030101010101" pitchFamily="2" charset="-122"/>
              </a:rPr>
              <a:t>information - produces, manages, acquires, modifies, displays, or transmits information</a:t>
            </a:r>
            <a:endParaRPr lang="en-US" altLang="zh-CN" sz="2400" noProof="1">
              <a:ea typeface="宋体" panose="02010600030101010101" pitchFamily="2" charset="-122"/>
            </a:endParaRPr>
          </a:p>
          <a:p>
            <a:pPr lvl="1">
              <a:lnSpc>
                <a:spcPct val="90000"/>
              </a:lnSpc>
            </a:pPr>
            <a:r>
              <a:rPr lang="en-US" altLang="zh-CN" sz="2400" noProof="1">
                <a:ea typeface="宋体" panose="02010600030101010101" pitchFamily="2" charset="-122"/>
              </a:rPr>
              <a:t>Delivers computing potential of hardware and networks</a:t>
            </a:r>
            <a:endParaRPr lang="en-US" altLang="zh-CN" sz="2400" noProof="1">
              <a:ea typeface="宋体" panose="02010600030101010101" pitchFamily="2" charset="-122"/>
            </a:endParaRPr>
          </a:p>
          <a:p>
            <a:pPr marL="0" indent="0">
              <a:lnSpc>
                <a:spcPct val="90000"/>
              </a:lnSpc>
              <a:buFont typeface="Wingdings" panose="05000000000000000000" pitchFamily="2" charset="2"/>
              <a:buNone/>
            </a:pPr>
            <a:endParaRPr lang="en-US" altLang="zh-CN" sz="2400" noProof="1">
              <a:ea typeface="宋体" panose="02010600030101010101" pitchFamily="2" charset="-122"/>
            </a:endParaRPr>
          </a:p>
        </p:txBody>
      </p:sp>
      <p:sp>
        <p:nvSpPr>
          <p:cNvPr id="10243"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CC9ADDE-76F9-46F2-B125-52E722046302}" type="slidenum">
              <a:rPr lang="zh-CN" altLang="en-US"/>
            </a:fld>
            <a:endParaRPr lang="zh-CN" altLang="en-US"/>
          </a:p>
        </p:txBody>
      </p:sp>
      <p:pic>
        <p:nvPicPr>
          <p:cNvPr id="13318" name="Picture 36" descr="Microsoft® Windows® XP Inside Out, Deluxe Editio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79712" y="3871664"/>
            <a:ext cx="1381125" cy="2005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标题 987137"/>
          <p:cNvSpPr txBox="1">
            <a:spLocks noChangeArrowheads="1"/>
          </p:cNvSpPr>
          <p:nvPr/>
        </p:nvSpPr>
        <p:spPr bwMode="auto">
          <a:xfrm>
            <a:off x="346616" y="22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i="1" dirty="0" smtClean="0">
                <a:effectLst>
                  <a:outerShdw blurRad="38100" dist="38100" dir="2700000" algn="tl">
                    <a:srgbClr val="000000">
                      <a:alpha val="43137"/>
                    </a:srgbClr>
                  </a:outerShdw>
                </a:effectLst>
                <a:ea typeface="宋体" panose="02010600030101010101" pitchFamily="2" charset="-122"/>
              </a:rPr>
              <a:t>Software</a:t>
            </a:r>
            <a:r>
              <a:rPr lang="en-US" altLang="zh-CN" i="1" dirty="0" smtClean="0">
                <a:effectLst>
                  <a:outerShdw blurRad="38100" dist="38100" dir="2700000" algn="tl">
                    <a:srgbClr val="000000">
                      <a:alpha val="43137"/>
                    </a:srgbClr>
                  </a:outerShdw>
                </a:effectLst>
                <a:latin typeface="Helvetica"/>
                <a:ea typeface="宋体" panose="02010600030101010101" pitchFamily="2" charset="-122"/>
              </a:rPr>
              <a:t>’</a:t>
            </a:r>
            <a:r>
              <a:rPr lang="en-US" altLang="zh-CN" i="1" dirty="0" smtClean="0">
                <a:effectLst>
                  <a:outerShdw blurRad="38100" dist="38100" dir="2700000" algn="tl">
                    <a:srgbClr val="000000">
                      <a:alpha val="43137"/>
                    </a:srgbClr>
                  </a:outerShdw>
                </a:effectLst>
                <a:ea typeface="宋体" panose="02010600030101010101" pitchFamily="2" charset="-122"/>
              </a:rPr>
              <a:t>s Dual Role（</a:t>
            </a:r>
            <a:r>
              <a:rPr lang="zh-CN" altLang="en-US" i="1" dirty="0" smtClean="0">
                <a:effectLst>
                  <a:outerShdw blurRad="38100" dist="38100" dir="2700000" algn="tl">
                    <a:srgbClr val="000000">
                      <a:alpha val="43137"/>
                    </a:srgbClr>
                  </a:outerShdw>
                </a:effectLst>
                <a:ea typeface="宋体" panose="02010600030101010101" pitchFamily="2" charset="-122"/>
              </a:rPr>
              <a:t>双重作用）</a:t>
            </a:r>
            <a:endParaRPr lang="en-US" altLang="zh-CN" i="1" dirty="0" smtClean="0">
              <a:effectLst>
                <a:outerShdw blurRad="38100" dist="38100" dir="2700000" algn="tl">
                  <a:srgbClr val="000000">
                    <a:alpha val="43137"/>
                  </a:srgbClr>
                </a:outerShdw>
              </a:effectLst>
            </a:endParaRPr>
          </a:p>
        </p:txBody>
      </p:sp>
      <p:pic>
        <p:nvPicPr>
          <p:cNvPr id="8" name="Picture 37" descr="Hot stuff! Check out our best selling produc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3933056"/>
            <a:ext cx="2476500" cy="1735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3318"/>
                                        </p:tgtEl>
                                        <p:attrNameLst>
                                          <p:attrName>style.visibility</p:attrName>
                                        </p:attrNameLst>
                                      </p:cBhvr>
                                      <p:to>
                                        <p:strVal val="visible"/>
                                      </p:to>
                                    </p:set>
                                    <p:anim calcmode="lin" valueType="num">
                                      <p:cBhvr>
                                        <p:cTn id="7" dur="500" fill="hold"/>
                                        <p:tgtEl>
                                          <p:spTgt spid="13318"/>
                                        </p:tgtEl>
                                        <p:attrNameLst>
                                          <p:attrName>ppt_x</p:attrName>
                                        </p:attrNameLst>
                                      </p:cBhvr>
                                      <p:tavLst>
                                        <p:tav tm="0">
                                          <p:val>
                                            <p:strVal val="#ppt_x"/>
                                          </p:val>
                                        </p:tav>
                                        <p:tav tm="100000">
                                          <p:val>
                                            <p:strVal val="#ppt_x"/>
                                          </p:val>
                                        </p:tav>
                                      </p:tavLst>
                                    </p:anim>
                                    <p:anim calcmode="lin" valueType="num">
                                      <p:cBhvr>
                                        <p:cTn id="8" dur="500" fill="hold"/>
                                        <p:tgtEl>
                                          <p:spTgt spid="1331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100000">
                                          <p:val>
                                            <p:strVal val="#ppt_x"/>
                                          </p:val>
                                        </p:tav>
                                      </p:tavLst>
                                    </p:anim>
                                    <p:anim calcmode="lin" valueType="num">
                                      <p:cBhvr>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3" name="文本占位符 942082"/>
          <p:cNvSpPr>
            <a:spLocks noGrp="1"/>
          </p:cNvSpPr>
          <p:nvPr>
            <p:ph type="body" idx="1"/>
          </p:nvPr>
        </p:nvSpPr>
        <p:spPr>
          <a:xfrm>
            <a:off x="866328" y="1402432"/>
            <a:ext cx="8458200" cy="4114800"/>
          </a:xfrm>
        </p:spPr>
        <p:txBody>
          <a:bodyPr/>
          <a:lstStyle/>
          <a:p>
            <a:pPr lvl="1">
              <a:lnSpc>
                <a:spcPct val="90000"/>
              </a:lnSpc>
            </a:pPr>
            <a:r>
              <a:rPr lang="en-US" altLang="zh-CN" sz="2800" noProof="1">
                <a:solidFill>
                  <a:srgbClr val="FF0000"/>
                </a:solidFill>
                <a:ea typeface="宋体" panose="02010600030101010101" pitchFamily="2" charset="-122"/>
              </a:rPr>
              <a:t>Software is a vehicle（</a:t>
            </a:r>
            <a:r>
              <a:rPr lang="zh-CN" altLang="en-US" sz="2800" noProof="1">
                <a:solidFill>
                  <a:srgbClr val="FF0000"/>
                </a:solidFill>
                <a:ea typeface="宋体" panose="02010600030101010101" pitchFamily="2" charset="-122"/>
              </a:rPr>
              <a:t>载体） </a:t>
            </a:r>
            <a:r>
              <a:rPr lang="en-US" altLang="zh-CN" sz="2800" noProof="1">
                <a:solidFill>
                  <a:srgbClr val="FF0000"/>
                </a:solidFill>
                <a:ea typeface="宋体" panose="02010600030101010101" pitchFamily="2" charset="-122"/>
              </a:rPr>
              <a:t>for delivering </a:t>
            </a:r>
            <a:endParaRPr lang="en-US" altLang="zh-CN" sz="2800" noProof="1" smtClean="0">
              <a:solidFill>
                <a:srgbClr val="FF0000"/>
              </a:solidFill>
              <a:ea typeface="宋体" panose="02010600030101010101" pitchFamily="2" charset="-122"/>
            </a:endParaRPr>
          </a:p>
          <a:p>
            <a:pPr marL="190500" lvl="1" indent="0">
              <a:lnSpc>
                <a:spcPct val="90000"/>
              </a:lnSpc>
              <a:buNone/>
            </a:pPr>
            <a:r>
              <a:rPr lang="en-US" altLang="zh-CN" sz="2800" noProof="1">
                <a:solidFill>
                  <a:srgbClr val="FF0000"/>
                </a:solidFill>
                <a:ea typeface="宋体" panose="02010600030101010101" pitchFamily="2" charset="-122"/>
              </a:rPr>
              <a:t> </a:t>
            </a:r>
            <a:r>
              <a:rPr lang="en-US" altLang="zh-CN" sz="2800" noProof="1" smtClean="0">
                <a:solidFill>
                  <a:srgbClr val="FF0000"/>
                </a:solidFill>
                <a:ea typeface="宋体" panose="02010600030101010101" pitchFamily="2" charset="-122"/>
              </a:rPr>
              <a:t> a product</a:t>
            </a:r>
            <a:endParaRPr lang="en-US" altLang="zh-CN" sz="2800" noProof="1" smtClean="0">
              <a:solidFill>
                <a:srgbClr val="FF0000"/>
              </a:solidFill>
              <a:ea typeface="宋体" panose="02010600030101010101" pitchFamily="2" charset="-122"/>
            </a:endParaRPr>
          </a:p>
          <a:p>
            <a:pPr lvl="1">
              <a:lnSpc>
                <a:spcPct val="90000"/>
              </a:lnSpc>
            </a:pPr>
            <a:r>
              <a:rPr lang="en-US" altLang="zh-TW" dirty="0">
                <a:ea typeface="宋体" panose="02010600030101010101" pitchFamily="2" charset="-122"/>
                <a:sym typeface="+mn-ea"/>
              </a:rPr>
              <a:t>Supports or directly provides system functionality</a:t>
            </a:r>
            <a:endParaRPr lang="en-US" altLang="zh-CN" noProof="1">
              <a:ea typeface="宋体" panose="02010600030101010101" pitchFamily="2" charset="-122"/>
            </a:endParaRPr>
          </a:p>
          <a:p>
            <a:pPr lvl="1">
              <a:lnSpc>
                <a:spcPct val="90000"/>
              </a:lnSpc>
            </a:pPr>
            <a:r>
              <a:rPr lang="en-US" altLang="zh-CN" noProof="1">
                <a:ea typeface="宋体" panose="02010600030101010101" pitchFamily="2" charset="-122"/>
              </a:rPr>
              <a:t>Controls other programs (operating system)</a:t>
            </a:r>
            <a:endParaRPr lang="en-US" altLang="zh-CN" noProof="1">
              <a:ea typeface="宋体" panose="02010600030101010101" pitchFamily="2" charset="-122"/>
            </a:endParaRPr>
          </a:p>
          <a:p>
            <a:pPr lvl="1">
              <a:lnSpc>
                <a:spcPct val="90000"/>
              </a:lnSpc>
            </a:pPr>
            <a:r>
              <a:rPr lang="en-US" altLang="zh-CN" noProof="1">
                <a:ea typeface="宋体" panose="02010600030101010101" pitchFamily="2" charset="-122"/>
              </a:rPr>
              <a:t>Effects communications (networking software)</a:t>
            </a:r>
            <a:endParaRPr lang="en-US" altLang="zh-CN" noProof="1">
              <a:ea typeface="宋体" panose="02010600030101010101" pitchFamily="2" charset="-122"/>
            </a:endParaRPr>
          </a:p>
          <a:p>
            <a:pPr lvl="1">
              <a:lnSpc>
                <a:spcPct val="90000"/>
              </a:lnSpc>
            </a:pPr>
            <a:r>
              <a:rPr lang="en-US" altLang="zh-CN" noProof="1">
                <a:ea typeface="宋体" panose="02010600030101010101" pitchFamily="2" charset="-122"/>
              </a:rPr>
              <a:t>Helps build other software (software tools &amp; environments</a:t>
            </a:r>
            <a:r>
              <a:rPr lang="en-US" altLang="zh-CN" noProof="1" smtClean="0">
                <a:ea typeface="宋体" panose="02010600030101010101" pitchFamily="2" charset="-122"/>
              </a:rPr>
              <a:t>)</a:t>
            </a:r>
            <a:endParaRPr lang="en-US" altLang="zh-CN" noProof="1" smtClean="0">
              <a:ea typeface="宋体" panose="02010600030101010101" pitchFamily="2" charset="-122"/>
            </a:endParaRPr>
          </a:p>
          <a:p>
            <a:pPr lvl="1">
              <a:lnSpc>
                <a:spcPct val="90000"/>
              </a:lnSpc>
            </a:pPr>
            <a:endParaRPr lang="en-US" altLang="zh-CN" noProof="1">
              <a:ea typeface="宋体" panose="02010600030101010101" pitchFamily="2" charset="-122"/>
            </a:endParaRPr>
          </a:p>
          <a:p>
            <a:pPr>
              <a:lnSpc>
                <a:spcPct val="90000"/>
              </a:lnSpc>
            </a:pPr>
            <a:r>
              <a:rPr lang="en-US" altLang="zh-TW" sz="2800" dirty="0" smtClean="0">
                <a:solidFill>
                  <a:srgbClr val="FF0000"/>
                </a:solidFill>
                <a:ea typeface="宋体" panose="02010600030101010101" pitchFamily="2" charset="-122"/>
              </a:rPr>
              <a:t>Software provides information</a:t>
            </a:r>
            <a:endParaRPr lang="en-US" altLang="zh-TW" sz="2800" dirty="0" smtClean="0">
              <a:solidFill>
                <a:srgbClr val="FF0000"/>
              </a:solidFill>
              <a:ea typeface="宋体" panose="02010600030101010101" pitchFamily="2" charset="-122"/>
            </a:endParaRPr>
          </a:p>
          <a:p>
            <a:pPr>
              <a:lnSpc>
                <a:spcPct val="90000"/>
              </a:lnSpc>
            </a:pPr>
            <a:r>
              <a:rPr lang="en-US" altLang="zh-TW" sz="2800" dirty="0" smtClean="0">
                <a:solidFill>
                  <a:srgbClr val="FF0000"/>
                </a:solidFill>
                <a:ea typeface="宋体" panose="02010600030101010101" pitchFamily="2" charset="-122"/>
              </a:rPr>
              <a:t>Software developers face many problems</a:t>
            </a:r>
            <a:endParaRPr lang="en-US" altLang="zh-TW" sz="2800" dirty="0" smtClean="0">
              <a:solidFill>
                <a:srgbClr val="FF0000"/>
              </a:solidFill>
              <a:ea typeface="宋体" panose="02010600030101010101" pitchFamily="2" charset="-122"/>
            </a:endParaRPr>
          </a:p>
          <a:p>
            <a:pPr>
              <a:lnSpc>
                <a:spcPct val="90000"/>
              </a:lnSpc>
            </a:pPr>
            <a:endParaRPr lang="en-US" altLang="zh-CN" sz="2800" noProof="1">
              <a:ea typeface="宋体" panose="02010600030101010101" pitchFamily="2" charset="-122"/>
            </a:endParaRPr>
          </a:p>
        </p:txBody>
      </p:sp>
      <p:sp>
        <p:nvSpPr>
          <p:cNvPr id="12291"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B4580FE-7CAC-4013-BD3B-A3806A086A49}" type="slidenum">
              <a:rPr lang="zh-CN" altLang="en-US"/>
            </a:fld>
            <a:endParaRPr lang="zh-CN" altLang="en-US"/>
          </a:p>
        </p:txBody>
      </p:sp>
      <p:sp>
        <p:nvSpPr>
          <p:cNvPr id="7" name="标题 987137"/>
          <p:cNvSpPr txBox="1">
            <a:spLocks noChangeArrowheads="1"/>
          </p:cNvSpPr>
          <p:nvPr/>
        </p:nvSpPr>
        <p:spPr bwMode="auto">
          <a:xfrm>
            <a:off x="346616" y="22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i="1" dirty="0" smtClean="0">
                <a:effectLst>
                  <a:outerShdw blurRad="38100" dist="38100" dir="2700000" algn="tl">
                    <a:srgbClr val="000000">
                      <a:alpha val="43137"/>
                    </a:srgbClr>
                  </a:outerShdw>
                </a:effectLst>
                <a:ea typeface="宋体" panose="02010600030101010101" pitchFamily="2" charset="-122"/>
              </a:rPr>
              <a:t>Software</a:t>
            </a:r>
            <a:r>
              <a:rPr lang="en-US" altLang="zh-CN" i="1" dirty="0" smtClean="0">
                <a:effectLst>
                  <a:outerShdw blurRad="38100" dist="38100" dir="2700000" algn="tl">
                    <a:srgbClr val="000000">
                      <a:alpha val="43137"/>
                    </a:srgbClr>
                  </a:outerShdw>
                </a:effectLst>
                <a:latin typeface="Helvetica"/>
                <a:ea typeface="宋体" panose="02010600030101010101" pitchFamily="2" charset="-122"/>
              </a:rPr>
              <a:t>’</a:t>
            </a:r>
            <a:r>
              <a:rPr lang="en-US" altLang="zh-CN" i="1" dirty="0" smtClean="0">
                <a:effectLst>
                  <a:outerShdw blurRad="38100" dist="38100" dir="2700000" algn="tl">
                    <a:srgbClr val="000000">
                      <a:alpha val="43137"/>
                    </a:srgbClr>
                  </a:outerShdw>
                </a:effectLst>
                <a:ea typeface="宋体" panose="02010600030101010101" pitchFamily="2" charset="-122"/>
              </a:rPr>
              <a:t>s Dual Role（</a:t>
            </a:r>
            <a:r>
              <a:rPr lang="zh-CN" altLang="en-US" i="1" dirty="0" smtClean="0">
                <a:effectLst>
                  <a:outerShdw blurRad="38100" dist="38100" dir="2700000" algn="tl">
                    <a:srgbClr val="000000">
                      <a:alpha val="43137"/>
                    </a:srgbClr>
                  </a:outerShdw>
                </a:effectLst>
                <a:ea typeface="宋体" panose="02010600030101010101" pitchFamily="2" charset="-122"/>
              </a:rPr>
              <a:t>双重作用）</a:t>
            </a:r>
            <a:endParaRPr lang="en-US" altLang="zh-CN" i="1" dirty="0" smtClean="0">
              <a:effectLst>
                <a:outerShdw blurRad="38100" dist="38100" dir="2700000" algn="tl">
                  <a:srgbClr val="000000">
                    <a:alpha val="43137"/>
                  </a:srgbClr>
                </a:outerShdw>
              </a:effectLst>
            </a:endParaRPr>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989185"/>
          <p:cNvSpPr>
            <a:spLocks noGrp="1" noChangeArrowheads="1"/>
          </p:cNvSpPr>
          <p:nvPr>
            <p:ph type="title"/>
          </p:nvPr>
        </p:nvSpPr>
        <p:spPr/>
        <p:txBody>
          <a:bodyPr/>
          <a:lstStyle/>
          <a:p>
            <a:r>
              <a:rPr lang="en-US" altLang="zh-CN" i="1" dirty="0" smtClean="0">
                <a:effectLst>
                  <a:outerShdw blurRad="38100" dist="38100" dir="2700000" algn="tl">
                    <a:srgbClr val="000000">
                      <a:alpha val="43137"/>
                    </a:srgbClr>
                  </a:outerShdw>
                </a:effectLst>
              </a:rPr>
              <a:t>Historical Insight</a:t>
            </a:r>
            <a:endParaRPr lang="en-US" altLang="zh-CN" i="1" dirty="0" smtClean="0">
              <a:effectLst>
                <a:outerShdw blurRad="38100" dist="38100" dir="2700000" algn="tl">
                  <a:srgbClr val="000000">
                    <a:alpha val="43137"/>
                  </a:srgbClr>
                </a:outerShdw>
              </a:effectLst>
            </a:endParaRPr>
          </a:p>
        </p:txBody>
      </p:sp>
      <p:sp>
        <p:nvSpPr>
          <p:cNvPr id="19458" name="文本占位符 989186"/>
          <p:cNvSpPr>
            <a:spLocks noGrp="1" noChangeArrowheads="1"/>
          </p:cNvSpPr>
          <p:nvPr>
            <p:ph type="body" idx="1"/>
          </p:nvPr>
        </p:nvSpPr>
        <p:spPr>
          <a:xfrm>
            <a:off x="1066800" y="1371600"/>
            <a:ext cx="7177608" cy="3929608"/>
          </a:xfrm>
          <a:solidFill>
            <a:schemeClr val="tx1"/>
          </a:solidFill>
        </p:spPr>
        <p:txBody>
          <a:bodyPr/>
          <a:lstStyle/>
          <a:p>
            <a:endParaRPr lang="en-US" altLang="zh-CN" dirty="0" smtClean="0"/>
          </a:p>
          <a:p>
            <a:r>
              <a:rPr lang="zh-CN" altLang="en-US" dirty="0" smtClean="0"/>
              <a:t> </a:t>
            </a:r>
            <a:r>
              <a:rPr lang="en-US" altLang="zh-CN" dirty="0" smtClean="0">
                <a:hlinkClick r:id="rId1"/>
              </a:rPr>
              <a:t>http://www.softwarehistory.org/</a:t>
            </a:r>
            <a:r>
              <a:rPr lang="en-US" altLang="zh-CN" dirty="0" smtClean="0"/>
              <a:t> </a:t>
            </a:r>
            <a:endParaRPr lang="en-US" altLang="zh-CN" dirty="0" smtClean="0"/>
          </a:p>
          <a:p>
            <a:r>
              <a:rPr lang="en-US" altLang="zh-CN" dirty="0" smtClean="0"/>
              <a:t> </a:t>
            </a:r>
            <a:r>
              <a:rPr lang="en-US" altLang="zh-CN" dirty="0" smtClean="0">
                <a:hlinkClick r:id="rId2"/>
              </a:rPr>
              <a:t>http://www.yourdon.com/</a:t>
            </a:r>
            <a:endParaRPr lang="en-US" altLang="zh-CN" dirty="0" smtClean="0"/>
          </a:p>
          <a:p>
            <a:endParaRPr lang="en-US" altLang="zh-CN" dirty="0" smtClean="0"/>
          </a:p>
          <a:p>
            <a:endParaRPr lang="en-US" altLang="zh-CN" dirty="0" smtClean="0"/>
          </a:p>
          <a:p>
            <a:pPr algn="ctr">
              <a:buFont typeface="Wingdings" panose="05000000000000000000" pitchFamily="2" charset="2"/>
              <a:buNone/>
            </a:pPr>
            <a:r>
              <a:rPr lang="en-US" altLang="zh-CN" dirty="0" smtClean="0">
                <a:solidFill>
                  <a:srgbClr val="FF6699"/>
                </a:solidFill>
              </a:rPr>
              <a:t>None of us can really know the future of the systems we build.</a:t>
            </a:r>
            <a:endParaRPr lang="en-US" altLang="zh-CN" dirty="0" smtClean="0">
              <a:solidFill>
                <a:srgbClr val="FF6699"/>
              </a:solidFill>
            </a:endParaRPr>
          </a:p>
          <a:p>
            <a:endParaRPr lang="en-US" altLang="zh-CN" dirty="0" smtClean="0">
              <a:solidFill>
                <a:srgbClr val="FF6699"/>
              </a:solidFill>
            </a:endParaRPr>
          </a:p>
          <a:p>
            <a:pPr>
              <a:buFont typeface="Wingdings" panose="05000000000000000000" pitchFamily="2" charset="2"/>
              <a:buNone/>
            </a:pPr>
            <a:endParaRPr lang="en-US" altLang="zh-CN" dirty="0" smtClean="0"/>
          </a:p>
        </p:txBody>
      </p:sp>
      <p:sp>
        <p:nvSpPr>
          <p:cNvPr id="19459"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B99E2FF-29B9-43BC-BD6E-96AD320C5212}" type="slidenum">
              <a:rPr lang="zh-CN" altLang="en-US"/>
            </a:fld>
            <a:endParaRPr lang="zh-CN" altLang="en-US"/>
          </a:p>
        </p:txBody>
      </p:sp>
    </p:spTree>
  </p:cSld>
  <p:clrMapOvr>
    <a:masterClrMapping/>
  </p:clrMapOvr>
  <p:transition>
    <p:random/>
    <p:sndAc>
      <p:stSnd>
        <p:snd r:embed="rId3" name="projctor.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スライド番号プレースホルダ 4"/>
          <p:cNvSpPr txBox="1">
            <a:spLocks noGrp="1"/>
          </p:cNvSpPr>
          <p:nvPr/>
        </p:nvSpPr>
        <p:spPr>
          <a:xfrm>
            <a:off x="6942138" y="7154466"/>
            <a:ext cx="1693862" cy="228600"/>
          </a:xfrm>
          <a:prstGeom prst="rect">
            <a:avLst/>
          </a:prstGeom>
          <a:noFill/>
          <a:ln w="9525">
            <a:noFill/>
          </a:ln>
        </p:spPr>
        <p:txBody>
          <a:bodyPr anchor="b"/>
          <a:lstStyle>
            <a:lvl1pPr>
              <a:defRPr sz="3200">
                <a:solidFill>
                  <a:schemeClr val="tx1"/>
                </a:solidFill>
                <a:latin typeface="Times" pitchFamily="1" charset="0"/>
              </a:defRPr>
            </a:lvl1pPr>
            <a:lvl2pPr>
              <a:defRPr sz="3200">
                <a:solidFill>
                  <a:schemeClr val="tx1"/>
                </a:solidFill>
                <a:latin typeface="Times" pitchFamily="1" charset="0"/>
              </a:defRPr>
            </a:lvl2pPr>
            <a:lvl3pPr>
              <a:defRPr sz="3200">
                <a:solidFill>
                  <a:schemeClr val="tx1"/>
                </a:solidFill>
                <a:latin typeface="Times" pitchFamily="1" charset="0"/>
              </a:defRPr>
            </a:lvl3pPr>
            <a:lvl4pPr>
              <a:defRPr sz="3200">
                <a:solidFill>
                  <a:schemeClr val="tx1"/>
                </a:solidFill>
                <a:latin typeface="Times" pitchFamily="1" charset="0"/>
              </a:defRPr>
            </a:lvl4pPr>
            <a:lvl5pPr>
              <a:defRPr sz="3200">
                <a:solidFill>
                  <a:schemeClr val="tx1"/>
                </a:solidFill>
                <a:latin typeface="Times" pitchFamily="1" charset="0"/>
              </a:defRPr>
            </a:lvl5pPr>
            <a:lvl6pPr fontAlgn="base">
              <a:spcBef>
                <a:spcPct val="20000"/>
              </a:spcBef>
              <a:spcAft>
                <a:spcPct val="0"/>
              </a:spcAft>
              <a:buFont typeface="Arial" panose="020B0604020202020204" pitchFamily="34" charset="0"/>
              <a:defRPr sz="3200">
                <a:solidFill>
                  <a:schemeClr val="tx1"/>
                </a:solidFill>
                <a:latin typeface="Times" pitchFamily="1" charset="0"/>
              </a:defRPr>
            </a:lvl6pPr>
            <a:lvl7pPr fontAlgn="base">
              <a:spcBef>
                <a:spcPct val="20000"/>
              </a:spcBef>
              <a:spcAft>
                <a:spcPct val="0"/>
              </a:spcAft>
              <a:buFont typeface="Arial" panose="020B0604020202020204" pitchFamily="34" charset="0"/>
              <a:defRPr sz="3200">
                <a:solidFill>
                  <a:schemeClr val="tx1"/>
                </a:solidFill>
                <a:latin typeface="Times" pitchFamily="1" charset="0"/>
              </a:defRPr>
            </a:lvl7pPr>
            <a:lvl8pPr fontAlgn="base">
              <a:spcBef>
                <a:spcPct val="20000"/>
              </a:spcBef>
              <a:spcAft>
                <a:spcPct val="0"/>
              </a:spcAft>
              <a:buFont typeface="Arial" panose="020B0604020202020204" pitchFamily="34" charset="0"/>
              <a:defRPr sz="3200">
                <a:solidFill>
                  <a:schemeClr val="tx1"/>
                </a:solidFill>
                <a:latin typeface="Times" pitchFamily="1" charset="0"/>
              </a:defRPr>
            </a:lvl8pPr>
            <a:lvl9pPr fontAlgn="base">
              <a:spcBef>
                <a:spcPct val="20000"/>
              </a:spcBef>
              <a:spcAft>
                <a:spcPct val="0"/>
              </a:spcAft>
              <a:buFont typeface="Arial" panose="020B0604020202020204" pitchFamily="34" charset="0"/>
              <a:defRPr sz="3200">
                <a:solidFill>
                  <a:schemeClr val="tx1"/>
                </a:solidFill>
                <a:latin typeface="Times" pitchFamily="1" charset="0"/>
              </a:defRPr>
            </a:lvl9pPr>
          </a:lstStyle>
          <a:p>
            <a:pPr algn="r"/>
            <a:fld id="{A4712F0D-27E5-42F7-8349-B42945F7512D}" type="slidenum">
              <a:rPr lang="en-US" altLang="ja-JP" sz="1000">
                <a:solidFill>
                  <a:schemeClr val="bg1"/>
                </a:solidFill>
                <a:latin typeface="Arial" panose="020B0604020202020204" pitchFamily="34" charset="0"/>
              </a:rPr>
            </a:fld>
            <a:endParaRPr lang="en-US" altLang="ja-JP" sz="1000">
              <a:solidFill>
                <a:schemeClr val="bg1"/>
              </a:solidFill>
              <a:latin typeface="Arial" panose="020B0604020202020204" pitchFamily="34" charset="0"/>
            </a:endParaRPr>
          </a:p>
        </p:txBody>
      </p:sp>
      <p:sp>
        <p:nvSpPr>
          <p:cNvPr id="49156" name="Rectangle 4"/>
          <p:cNvSpPr/>
          <p:nvPr/>
        </p:nvSpPr>
        <p:spPr>
          <a:xfrm>
            <a:off x="1219150" y="1124744"/>
            <a:ext cx="4606925" cy="461665"/>
          </a:xfrm>
          <a:prstGeom prst="rect">
            <a:avLst/>
          </a:prstGeom>
          <a:noFill/>
          <a:ln w="9525">
            <a:noFill/>
          </a:ln>
        </p:spPr>
        <p:txBody>
          <a:bodyPr>
            <a:spAutoFit/>
          </a:bodyPr>
          <a:lstStyle/>
          <a:p>
            <a:pPr>
              <a:buClr>
                <a:srgbClr val="002060"/>
              </a:buClr>
              <a:buFont typeface="Wingdings" panose="05000000000000000000" pitchFamily="2" charset="2"/>
              <a:buChar char="n"/>
            </a:pPr>
            <a:r>
              <a:rPr lang="en-US" altLang="ja-JP" sz="2000" noProof="1">
                <a:latin typeface="Arial" panose="020B0604020202020204" pitchFamily="34" charset="0"/>
                <a:cs typeface="+mn-ea"/>
              </a:rPr>
              <a:t> </a:t>
            </a:r>
            <a:r>
              <a:rPr lang="en-US" altLang="ja-JP" noProof="1">
                <a:latin typeface="Arial" panose="020B0604020202020204" pitchFamily="34" charset="0"/>
                <a:cs typeface="+mn-ea"/>
              </a:rPr>
              <a:t>What  is Software?</a:t>
            </a:r>
            <a:endParaRPr lang="en-US" altLang="ja-JP" noProof="1">
              <a:latin typeface="Arial" panose="020B0604020202020204" pitchFamily="34" charset="0"/>
            </a:endParaRPr>
          </a:p>
        </p:txBody>
      </p:sp>
      <p:grpSp>
        <p:nvGrpSpPr>
          <p:cNvPr id="21507" name="Group 9"/>
          <p:cNvGrpSpPr/>
          <p:nvPr/>
        </p:nvGrpSpPr>
        <p:grpSpPr bwMode="auto">
          <a:xfrm>
            <a:off x="6458395" y="1699816"/>
            <a:ext cx="2346325" cy="1875234"/>
            <a:chOff x="2584" y="1376"/>
            <a:chExt cx="2224" cy="1969"/>
          </a:xfrm>
        </p:grpSpPr>
        <p:sp>
          <p:nvSpPr>
            <p:cNvPr id="49164" name="Freeform 10"/>
            <p:cNvSpPr/>
            <p:nvPr/>
          </p:nvSpPr>
          <p:spPr>
            <a:xfrm>
              <a:off x="2601" y="2025"/>
              <a:ext cx="313" cy="936"/>
            </a:xfrm>
            <a:custGeom>
              <a:avLst/>
              <a:gdLst>
                <a:gd name="txL" fmla="*/ 0 w 313"/>
                <a:gd name="txT" fmla="*/ 0 h 937"/>
                <a:gd name="txR" fmla="*/ 313 w 313"/>
                <a:gd name="txB" fmla="*/ 937 h 937"/>
              </a:gdLst>
              <a:ahLst/>
              <a:cxnLst>
                <a:cxn ang="0">
                  <a:pos x="184" y="0"/>
                </a:cxn>
                <a:cxn ang="0">
                  <a:pos x="184" y="0"/>
                </a:cxn>
                <a:cxn ang="0">
                  <a:pos x="0" y="552"/>
                </a:cxn>
                <a:cxn ang="0">
                  <a:pos x="312" y="936"/>
                </a:cxn>
              </a:cxnLst>
              <a:rect l="txL" t="txT" r="txR" b="txB"/>
              <a:pathLst>
                <a:path w="313" h="937">
                  <a:moveTo>
                    <a:pt x="184" y="0"/>
                  </a:moveTo>
                  <a:lnTo>
                    <a:pt x="184" y="0"/>
                  </a:lnTo>
                  <a:lnTo>
                    <a:pt x="0" y="552"/>
                  </a:lnTo>
                  <a:lnTo>
                    <a:pt x="312" y="936"/>
                  </a:lnTo>
                </a:path>
              </a:pathLst>
            </a:custGeom>
            <a:noFill/>
            <a:ln w="19050" cap="rnd" cmpd="sng">
              <a:solidFill>
                <a:schemeClr val="tx1"/>
              </a:solidFill>
              <a:prstDash val="solid"/>
              <a:round/>
              <a:headEnd type="none" w="med" len="med"/>
              <a:tailEnd type="none" w="med" len="med"/>
            </a:ln>
          </p:spPr>
          <p:txBody>
            <a:bodyPr/>
            <a:lstStyle/>
            <a:p>
              <a:pPr algn="ctr"/>
              <a:endParaRPr lang="zh-CN" altLang="en-US" noProof="1">
                <a:latin typeface="Arial" panose="020B0604020202020204" pitchFamily="34" charset="0"/>
              </a:endParaRPr>
            </a:p>
          </p:txBody>
        </p:sp>
        <p:sp>
          <p:nvSpPr>
            <p:cNvPr id="49165" name="Freeform 11"/>
            <p:cNvSpPr/>
            <p:nvPr/>
          </p:nvSpPr>
          <p:spPr>
            <a:xfrm>
              <a:off x="2584" y="2008"/>
              <a:ext cx="313" cy="938"/>
            </a:xfrm>
            <a:custGeom>
              <a:avLst/>
              <a:gdLst>
                <a:gd name="txL" fmla="*/ 0 w 313"/>
                <a:gd name="txT" fmla="*/ 0 h 937"/>
                <a:gd name="txR" fmla="*/ 313 w 313"/>
                <a:gd name="txB" fmla="*/ 937 h 937"/>
              </a:gdLst>
              <a:ahLst/>
              <a:cxnLst>
                <a:cxn ang="0">
                  <a:pos x="184" y="0"/>
                </a:cxn>
                <a:cxn ang="0">
                  <a:pos x="0" y="552"/>
                </a:cxn>
                <a:cxn ang="0">
                  <a:pos x="312" y="936"/>
                </a:cxn>
              </a:cxnLst>
              <a:rect l="txL" t="txT" r="txR" b="txB"/>
              <a:pathLst>
                <a:path w="313" h="937">
                  <a:moveTo>
                    <a:pt x="184" y="0"/>
                  </a:moveTo>
                  <a:lnTo>
                    <a:pt x="0" y="552"/>
                  </a:lnTo>
                  <a:lnTo>
                    <a:pt x="312" y="936"/>
                  </a:lnTo>
                </a:path>
              </a:pathLst>
            </a:custGeom>
            <a:noFill/>
            <a:ln w="19050" cap="rnd" cmpd="sng">
              <a:solidFill>
                <a:schemeClr val="tx1"/>
              </a:solidFill>
              <a:prstDash val="solid"/>
              <a:round/>
              <a:headEnd type="none" w="med" len="med"/>
              <a:tailEnd type="none" w="med" len="med"/>
            </a:ln>
          </p:spPr>
          <p:txBody>
            <a:bodyPr/>
            <a:lstStyle/>
            <a:p>
              <a:pPr algn="ctr"/>
              <a:endParaRPr lang="zh-CN" altLang="en-US" noProof="1">
                <a:latin typeface="Arial" panose="020B0604020202020204" pitchFamily="34" charset="0"/>
              </a:endParaRPr>
            </a:p>
          </p:txBody>
        </p:sp>
        <p:sp>
          <p:nvSpPr>
            <p:cNvPr id="49166" name="Rectangle 12"/>
            <p:cNvSpPr/>
            <p:nvPr/>
          </p:nvSpPr>
          <p:spPr>
            <a:xfrm>
              <a:off x="3848" y="1376"/>
              <a:ext cx="960" cy="823"/>
            </a:xfrm>
            <a:prstGeom prst="rect">
              <a:avLst/>
            </a:prstGeom>
            <a:noFill/>
            <a:ln w="12700" cap="flat" cmpd="sng">
              <a:solidFill>
                <a:schemeClr val="tx1"/>
              </a:solidFill>
              <a:prstDash val="solid"/>
              <a:miter/>
              <a:headEnd type="none" w="med" len="med"/>
              <a:tailEnd type="none" w="med" len="med"/>
            </a:ln>
          </p:spPr>
          <p:txBody>
            <a:bodyPr wrap="none" anchor="ctr"/>
            <a:lstStyle/>
            <a:p>
              <a:pPr algn="ctr"/>
              <a:endParaRPr lang="zh-CN" altLang="en-US" noProof="1">
                <a:latin typeface="Arial" panose="020B0604020202020204" pitchFamily="34" charset="0"/>
              </a:endParaRPr>
            </a:p>
          </p:txBody>
        </p:sp>
        <p:sp>
          <p:nvSpPr>
            <p:cNvPr id="49167" name="Rectangle 13"/>
            <p:cNvSpPr/>
            <p:nvPr/>
          </p:nvSpPr>
          <p:spPr>
            <a:xfrm>
              <a:off x="3848" y="1376"/>
              <a:ext cx="960" cy="823"/>
            </a:xfrm>
            <a:prstGeom prst="rect">
              <a:avLst/>
            </a:prstGeom>
            <a:noFill/>
            <a:ln w="12700" cap="flat" cmpd="sng">
              <a:solidFill>
                <a:schemeClr val="tx1"/>
              </a:solidFill>
              <a:prstDash val="solid"/>
              <a:miter/>
              <a:headEnd type="none" w="med" len="med"/>
              <a:tailEnd type="none" w="med" len="med"/>
            </a:ln>
          </p:spPr>
          <p:txBody>
            <a:bodyPr wrap="none" anchor="ctr"/>
            <a:lstStyle/>
            <a:p>
              <a:pPr algn="ctr"/>
              <a:endParaRPr lang="zh-CN" altLang="en-US" noProof="1">
                <a:latin typeface="Arial" panose="020B0604020202020204" pitchFamily="34" charset="0"/>
              </a:endParaRPr>
            </a:p>
          </p:txBody>
        </p:sp>
        <p:sp>
          <p:nvSpPr>
            <p:cNvPr id="49168" name="AutoShape 14"/>
            <p:cNvSpPr/>
            <p:nvPr/>
          </p:nvSpPr>
          <p:spPr>
            <a:xfrm>
              <a:off x="3880" y="1425"/>
              <a:ext cx="897" cy="743"/>
            </a:xfrm>
            <a:prstGeom prst="roundRect">
              <a:avLst>
                <a:gd name="adj" fmla="val 18611"/>
              </a:avLst>
            </a:prstGeom>
            <a:noFill/>
            <a:ln w="12700" cap="flat" cmpd="sng">
              <a:solidFill>
                <a:schemeClr val="tx1"/>
              </a:solidFill>
              <a:prstDash val="solid"/>
              <a:headEnd type="none" w="med" len="med"/>
              <a:tailEnd type="none" w="med" len="med"/>
            </a:ln>
          </p:spPr>
          <p:txBody>
            <a:bodyPr wrap="none" anchor="ctr"/>
            <a:lstStyle/>
            <a:p>
              <a:pPr algn="ctr"/>
              <a:endParaRPr lang="zh-CN" altLang="en-US" noProof="1">
                <a:latin typeface="Arial" panose="020B0604020202020204" pitchFamily="34" charset="0"/>
              </a:endParaRPr>
            </a:p>
          </p:txBody>
        </p:sp>
        <p:sp>
          <p:nvSpPr>
            <p:cNvPr id="49169" name="AutoShape 15"/>
            <p:cNvSpPr/>
            <p:nvPr/>
          </p:nvSpPr>
          <p:spPr>
            <a:xfrm>
              <a:off x="3880" y="1425"/>
              <a:ext cx="897" cy="743"/>
            </a:xfrm>
            <a:prstGeom prst="roundRect">
              <a:avLst>
                <a:gd name="adj" fmla="val 19889"/>
              </a:avLst>
            </a:prstGeom>
            <a:noFill/>
            <a:ln w="12700" cap="flat" cmpd="sng">
              <a:solidFill>
                <a:schemeClr val="tx1"/>
              </a:solidFill>
              <a:prstDash val="solid"/>
              <a:headEnd type="none" w="med" len="med"/>
              <a:tailEnd type="none" w="med" len="med"/>
            </a:ln>
          </p:spPr>
          <p:txBody>
            <a:bodyPr wrap="none" anchor="ctr"/>
            <a:lstStyle/>
            <a:p>
              <a:pPr algn="ctr"/>
              <a:endParaRPr lang="zh-CN" altLang="en-US" noProof="1">
                <a:latin typeface="Arial" panose="020B0604020202020204" pitchFamily="34" charset="0"/>
              </a:endParaRPr>
            </a:p>
          </p:txBody>
        </p:sp>
        <p:sp>
          <p:nvSpPr>
            <p:cNvPr id="49170" name="Rectangle 16"/>
            <p:cNvSpPr/>
            <p:nvPr/>
          </p:nvSpPr>
          <p:spPr>
            <a:xfrm>
              <a:off x="3848" y="2224"/>
              <a:ext cx="960" cy="216"/>
            </a:xfrm>
            <a:prstGeom prst="rect">
              <a:avLst/>
            </a:prstGeom>
            <a:noFill/>
            <a:ln w="12700" cap="flat" cmpd="sng">
              <a:solidFill>
                <a:schemeClr val="tx1"/>
              </a:solidFill>
              <a:prstDash val="solid"/>
              <a:miter/>
              <a:headEnd type="none" w="med" len="med"/>
              <a:tailEnd type="none" w="med" len="med"/>
            </a:ln>
          </p:spPr>
          <p:txBody>
            <a:bodyPr wrap="none" anchor="ctr"/>
            <a:lstStyle/>
            <a:p>
              <a:pPr algn="ctr"/>
              <a:endParaRPr lang="zh-CN" altLang="en-US" noProof="1">
                <a:latin typeface="Arial" panose="020B0604020202020204" pitchFamily="34" charset="0"/>
              </a:endParaRPr>
            </a:p>
          </p:txBody>
        </p:sp>
        <p:sp>
          <p:nvSpPr>
            <p:cNvPr id="49171" name="Rectangle 17"/>
            <p:cNvSpPr/>
            <p:nvPr/>
          </p:nvSpPr>
          <p:spPr>
            <a:xfrm>
              <a:off x="3848" y="2224"/>
              <a:ext cx="960" cy="216"/>
            </a:xfrm>
            <a:prstGeom prst="rect">
              <a:avLst/>
            </a:prstGeom>
            <a:noFill/>
            <a:ln w="12700" cap="flat" cmpd="sng">
              <a:solidFill>
                <a:schemeClr val="tx1"/>
              </a:solidFill>
              <a:prstDash val="solid"/>
              <a:miter/>
              <a:headEnd type="none" w="med" len="med"/>
              <a:tailEnd type="none" w="med" len="med"/>
            </a:ln>
          </p:spPr>
          <p:txBody>
            <a:bodyPr wrap="none" anchor="ctr"/>
            <a:lstStyle/>
            <a:p>
              <a:pPr algn="ctr"/>
              <a:endParaRPr lang="zh-CN" altLang="en-US" noProof="1">
                <a:latin typeface="Arial" panose="020B0604020202020204" pitchFamily="34" charset="0"/>
              </a:endParaRPr>
            </a:p>
          </p:txBody>
        </p:sp>
        <p:sp>
          <p:nvSpPr>
            <p:cNvPr id="49172" name="Rectangle 18"/>
            <p:cNvSpPr/>
            <p:nvPr/>
          </p:nvSpPr>
          <p:spPr>
            <a:xfrm>
              <a:off x="3848" y="2385"/>
              <a:ext cx="960" cy="86"/>
            </a:xfrm>
            <a:prstGeom prst="rect">
              <a:avLst/>
            </a:prstGeom>
            <a:noFill/>
            <a:ln w="12700" cap="flat" cmpd="sng">
              <a:solidFill>
                <a:schemeClr val="tx1"/>
              </a:solidFill>
              <a:prstDash val="solid"/>
              <a:miter/>
              <a:headEnd type="none" w="med" len="med"/>
              <a:tailEnd type="none" w="med" len="med"/>
            </a:ln>
          </p:spPr>
          <p:txBody>
            <a:bodyPr wrap="none" anchor="ctr"/>
            <a:lstStyle/>
            <a:p>
              <a:pPr algn="ctr"/>
              <a:endParaRPr lang="zh-CN" altLang="en-US" noProof="1">
                <a:latin typeface="Arial" panose="020B0604020202020204" pitchFamily="34" charset="0"/>
              </a:endParaRPr>
            </a:p>
          </p:txBody>
        </p:sp>
        <p:sp>
          <p:nvSpPr>
            <p:cNvPr id="49173" name="Rectangle 19"/>
            <p:cNvSpPr/>
            <p:nvPr/>
          </p:nvSpPr>
          <p:spPr>
            <a:xfrm>
              <a:off x="3848" y="2385"/>
              <a:ext cx="960" cy="86"/>
            </a:xfrm>
            <a:prstGeom prst="rect">
              <a:avLst/>
            </a:prstGeom>
            <a:noFill/>
            <a:ln w="12700" cap="flat" cmpd="sng">
              <a:solidFill>
                <a:schemeClr val="tx1"/>
              </a:solidFill>
              <a:prstDash val="solid"/>
              <a:miter/>
              <a:headEnd type="none" w="med" len="med"/>
              <a:tailEnd type="none" w="med" len="med"/>
            </a:ln>
          </p:spPr>
          <p:txBody>
            <a:bodyPr wrap="none" anchor="ctr"/>
            <a:lstStyle/>
            <a:p>
              <a:pPr algn="ctr"/>
              <a:endParaRPr lang="zh-CN" altLang="en-US" noProof="1">
                <a:latin typeface="Arial" panose="020B0604020202020204" pitchFamily="34" charset="0"/>
              </a:endParaRPr>
            </a:p>
          </p:txBody>
        </p:sp>
        <p:sp>
          <p:nvSpPr>
            <p:cNvPr id="49174" name="Freeform 20"/>
            <p:cNvSpPr/>
            <p:nvPr/>
          </p:nvSpPr>
          <p:spPr>
            <a:xfrm>
              <a:off x="3655" y="2336"/>
              <a:ext cx="1130" cy="585"/>
            </a:xfrm>
            <a:custGeom>
              <a:avLst/>
              <a:gdLst>
                <a:gd name="txL" fmla="*/ 0 w 1129"/>
                <a:gd name="txT" fmla="*/ 0 h 585"/>
                <a:gd name="txR" fmla="*/ 1129 w 1129"/>
                <a:gd name="txB" fmla="*/ 585 h 585"/>
              </a:gdLst>
              <a:ahLst/>
              <a:cxnLst>
                <a:cxn ang="0">
                  <a:pos x="128" y="0"/>
                </a:cxn>
                <a:cxn ang="0">
                  <a:pos x="128" y="0"/>
                </a:cxn>
                <a:cxn ang="0">
                  <a:pos x="1128" y="312"/>
                </a:cxn>
                <a:cxn ang="0">
                  <a:pos x="880" y="584"/>
                </a:cxn>
                <a:cxn ang="0">
                  <a:pos x="0" y="128"/>
                </a:cxn>
                <a:cxn ang="0">
                  <a:pos x="128" y="0"/>
                </a:cxn>
              </a:cxnLst>
              <a:rect l="txL" t="txT" r="txR" b="txB"/>
              <a:pathLst>
                <a:path w="1129" h="585">
                  <a:moveTo>
                    <a:pt x="128" y="0"/>
                  </a:moveTo>
                  <a:lnTo>
                    <a:pt x="128" y="0"/>
                  </a:lnTo>
                  <a:lnTo>
                    <a:pt x="1128" y="312"/>
                  </a:lnTo>
                  <a:lnTo>
                    <a:pt x="880" y="584"/>
                  </a:lnTo>
                  <a:lnTo>
                    <a:pt x="0" y="128"/>
                  </a:lnTo>
                  <a:lnTo>
                    <a:pt x="128" y="0"/>
                  </a:lnTo>
                </a:path>
              </a:pathLst>
            </a:custGeom>
            <a:noFill/>
            <a:ln w="12700" cap="rnd" cmpd="sng">
              <a:solidFill>
                <a:schemeClr val="tx1"/>
              </a:solidFill>
              <a:prstDash val="solid"/>
              <a:round/>
              <a:headEnd type="none" w="med" len="med"/>
              <a:tailEnd type="none" w="med" len="med"/>
            </a:ln>
          </p:spPr>
          <p:txBody>
            <a:bodyPr/>
            <a:lstStyle/>
            <a:p>
              <a:pPr algn="ctr"/>
              <a:endParaRPr lang="zh-CN" altLang="en-US" noProof="1">
                <a:latin typeface="Arial" panose="020B0604020202020204" pitchFamily="34" charset="0"/>
              </a:endParaRPr>
            </a:p>
          </p:txBody>
        </p:sp>
        <p:sp>
          <p:nvSpPr>
            <p:cNvPr id="49175" name="Freeform 21"/>
            <p:cNvSpPr/>
            <p:nvPr/>
          </p:nvSpPr>
          <p:spPr>
            <a:xfrm>
              <a:off x="3640" y="2319"/>
              <a:ext cx="1129" cy="585"/>
            </a:xfrm>
            <a:custGeom>
              <a:avLst/>
              <a:gdLst>
                <a:gd name="txL" fmla="*/ 0 w 1129"/>
                <a:gd name="txT" fmla="*/ 0 h 585"/>
                <a:gd name="txR" fmla="*/ 1129 w 1129"/>
                <a:gd name="txB" fmla="*/ 585 h 585"/>
              </a:gdLst>
              <a:ahLst/>
              <a:cxnLst>
                <a:cxn ang="0">
                  <a:pos x="128" y="0"/>
                </a:cxn>
                <a:cxn ang="0">
                  <a:pos x="1128" y="312"/>
                </a:cxn>
                <a:cxn ang="0">
                  <a:pos x="880" y="584"/>
                </a:cxn>
                <a:cxn ang="0">
                  <a:pos x="0" y="128"/>
                </a:cxn>
                <a:cxn ang="0">
                  <a:pos x="128" y="0"/>
                </a:cxn>
              </a:cxnLst>
              <a:rect l="txL" t="txT" r="txR" b="txB"/>
              <a:pathLst>
                <a:path w="1129" h="585">
                  <a:moveTo>
                    <a:pt x="128" y="0"/>
                  </a:moveTo>
                  <a:lnTo>
                    <a:pt x="1128" y="312"/>
                  </a:lnTo>
                  <a:lnTo>
                    <a:pt x="880" y="584"/>
                  </a:lnTo>
                  <a:lnTo>
                    <a:pt x="0" y="128"/>
                  </a:lnTo>
                  <a:lnTo>
                    <a:pt x="128" y="0"/>
                  </a:lnTo>
                </a:path>
              </a:pathLst>
            </a:custGeom>
            <a:solidFill>
              <a:schemeClr val="bg1"/>
            </a:solidFill>
            <a:ln w="12700" cap="rnd" cmpd="sng">
              <a:solidFill>
                <a:schemeClr val="tx1"/>
              </a:solidFill>
              <a:prstDash val="solid"/>
              <a:round/>
              <a:headEnd type="none" w="med" len="med"/>
              <a:tailEnd type="none" w="med" len="med"/>
            </a:ln>
          </p:spPr>
          <p:txBody>
            <a:bodyPr/>
            <a:lstStyle/>
            <a:p>
              <a:pPr algn="ctr"/>
              <a:endParaRPr lang="zh-CN" altLang="en-US" noProof="1">
                <a:latin typeface="Arial" panose="020B0604020202020204" pitchFamily="34" charset="0"/>
              </a:endParaRPr>
            </a:p>
          </p:txBody>
        </p:sp>
        <p:sp>
          <p:nvSpPr>
            <p:cNvPr id="49176" name="Freeform 22"/>
            <p:cNvSpPr/>
            <p:nvPr/>
          </p:nvSpPr>
          <p:spPr>
            <a:xfrm>
              <a:off x="3655" y="2464"/>
              <a:ext cx="1130" cy="504"/>
            </a:xfrm>
            <a:custGeom>
              <a:avLst/>
              <a:gdLst>
                <a:gd name="txL" fmla="*/ 0 w 1129"/>
                <a:gd name="txT" fmla="*/ 0 h 505"/>
                <a:gd name="txR" fmla="*/ 1129 w 1129"/>
                <a:gd name="txB" fmla="*/ 505 h 505"/>
              </a:gdLst>
              <a:ahLst/>
              <a:cxnLst>
                <a:cxn ang="0">
                  <a:pos x="1128" y="184"/>
                </a:cxn>
                <a:cxn ang="0">
                  <a:pos x="1128" y="184"/>
                </a:cxn>
                <a:cxn ang="0">
                  <a:pos x="1128" y="312"/>
                </a:cxn>
                <a:cxn ang="0">
                  <a:pos x="880" y="504"/>
                </a:cxn>
                <a:cxn ang="0">
                  <a:pos x="0" y="0"/>
                </a:cxn>
              </a:cxnLst>
              <a:rect l="txL" t="txT" r="txR" b="txB"/>
              <a:pathLst>
                <a:path w="1129" h="505">
                  <a:moveTo>
                    <a:pt x="1128" y="184"/>
                  </a:moveTo>
                  <a:lnTo>
                    <a:pt x="1128" y="184"/>
                  </a:lnTo>
                  <a:lnTo>
                    <a:pt x="1128" y="312"/>
                  </a:lnTo>
                  <a:lnTo>
                    <a:pt x="880" y="504"/>
                  </a:lnTo>
                  <a:lnTo>
                    <a:pt x="0" y="0"/>
                  </a:lnTo>
                </a:path>
              </a:pathLst>
            </a:custGeom>
            <a:noFill/>
            <a:ln w="12700" cap="rnd" cmpd="sng">
              <a:solidFill>
                <a:schemeClr val="tx1"/>
              </a:solidFill>
              <a:prstDash val="solid"/>
              <a:round/>
              <a:headEnd type="none" w="med" len="med"/>
              <a:tailEnd type="none" w="med" len="med"/>
            </a:ln>
          </p:spPr>
          <p:txBody>
            <a:bodyPr/>
            <a:lstStyle/>
            <a:p>
              <a:pPr algn="ctr"/>
              <a:endParaRPr lang="zh-CN" altLang="en-US" noProof="1">
                <a:latin typeface="Arial" panose="020B0604020202020204" pitchFamily="34" charset="0"/>
              </a:endParaRPr>
            </a:p>
          </p:txBody>
        </p:sp>
        <p:sp>
          <p:nvSpPr>
            <p:cNvPr id="49177" name="Freeform 23"/>
            <p:cNvSpPr/>
            <p:nvPr/>
          </p:nvSpPr>
          <p:spPr>
            <a:xfrm>
              <a:off x="3640" y="2449"/>
              <a:ext cx="1129" cy="504"/>
            </a:xfrm>
            <a:custGeom>
              <a:avLst/>
              <a:gdLst>
                <a:gd name="txL" fmla="*/ 0 w 1129"/>
                <a:gd name="txT" fmla="*/ 0 h 505"/>
                <a:gd name="txR" fmla="*/ 1129 w 1129"/>
                <a:gd name="txB" fmla="*/ 505 h 505"/>
              </a:gdLst>
              <a:ahLst/>
              <a:cxnLst>
                <a:cxn ang="0">
                  <a:pos x="1128" y="184"/>
                </a:cxn>
                <a:cxn ang="0">
                  <a:pos x="1128" y="312"/>
                </a:cxn>
                <a:cxn ang="0">
                  <a:pos x="880" y="504"/>
                </a:cxn>
                <a:cxn ang="0">
                  <a:pos x="0" y="0"/>
                </a:cxn>
              </a:cxnLst>
              <a:rect l="txL" t="txT" r="txR" b="txB"/>
              <a:pathLst>
                <a:path w="1129" h="505">
                  <a:moveTo>
                    <a:pt x="1128" y="184"/>
                  </a:moveTo>
                  <a:lnTo>
                    <a:pt x="1128" y="312"/>
                  </a:lnTo>
                  <a:lnTo>
                    <a:pt x="880" y="504"/>
                  </a:lnTo>
                  <a:lnTo>
                    <a:pt x="0" y="0"/>
                  </a:lnTo>
                </a:path>
              </a:pathLst>
            </a:custGeom>
            <a:noFill/>
            <a:ln w="12700" cap="rnd" cmpd="sng">
              <a:solidFill>
                <a:schemeClr val="tx1"/>
              </a:solidFill>
              <a:prstDash val="solid"/>
              <a:round/>
              <a:headEnd type="none" w="med" len="med"/>
              <a:tailEnd type="none" w="med" len="med"/>
            </a:ln>
          </p:spPr>
          <p:txBody>
            <a:bodyPr/>
            <a:lstStyle/>
            <a:p>
              <a:pPr algn="ctr"/>
              <a:endParaRPr lang="zh-CN" altLang="en-US" noProof="1">
                <a:latin typeface="Arial" panose="020B0604020202020204" pitchFamily="34" charset="0"/>
              </a:endParaRPr>
            </a:p>
          </p:txBody>
        </p:sp>
        <p:sp>
          <p:nvSpPr>
            <p:cNvPr id="21522" name="Line 24"/>
            <p:cNvSpPr>
              <a:spLocks noChangeShapeType="1"/>
            </p:cNvSpPr>
            <p:nvPr/>
          </p:nvSpPr>
          <p:spPr bwMode="auto">
            <a:xfrm>
              <a:off x="4504" y="2888"/>
              <a:ext cx="0" cy="4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79" name="Freeform 25"/>
            <p:cNvSpPr/>
            <p:nvPr/>
          </p:nvSpPr>
          <p:spPr>
            <a:xfrm>
              <a:off x="3409" y="2559"/>
              <a:ext cx="265" cy="171"/>
            </a:xfrm>
            <a:custGeom>
              <a:avLst/>
              <a:gdLst>
                <a:gd name="txL" fmla="*/ 0 w 265"/>
                <a:gd name="txT" fmla="*/ 0 h 169"/>
                <a:gd name="txR" fmla="*/ 265 w 265"/>
                <a:gd name="txB" fmla="*/ 169 h 169"/>
              </a:gdLst>
              <a:ahLst/>
              <a:cxnLst>
                <a:cxn ang="0">
                  <a:pos x="176" y="0"/>
                </a:cxn>
                <a:cxn ang="0">
                  <a:pos x="176" y="0"/>
                </a:cxn>
                <a:cxn ang="0">
                  <a:pos x="264" y="48"/>
                </a:cxn>
                <a:cxn ang="0">
                  <a:pos x="80" y="168"/>
                </a:cxn>
                <a:cxn ang="0">
                  <a:pos x="0" y="120"/>
                </a:cxn>
                <a:cxn ang="0">
                  <a:pos x="176" y="0"/>
                </a:cxn>
              </a:cxnLst>
              <a:rect l="txL" t="txT" r="txR" b="txB"/>
              <a:pathLst>
                <a:path w="265" h="169">
                  <a:moveTo>
                    <a:pt x="176" y="0"/>
                  </a:moveTo>
                  <a:lnTo>
                    <a:pt x="176" y="0"/>
                  </a:lnTo>
                  <a:lnTo>
                    <a:pt x="264" y="48"/>
                  </a:lnTo>
                  <a:lnTo>
                    <a:pt x="80" y="168"/>
                  </a:lnTo>
                  <a:lnTo>
                    <a:pt x="0" y="120"/>
                  </a:lnTo>
                  <a:lnTo>
                    <a:pt x="176" y="0"/>
                  </a:lnTo>
                </a:path>
              </a:pathLst>
            </a:custGeom>
            <a:noFill/>
            <a:ln w="12700" cap="rnd" cmpd="sng">
              <a:solidFill>
                <a:schemeClr val="tx1"/>
              </a:solidFill>
              <a:prstDash val="solid"/>
              <a:round/>
              <a:headEnd type="none" w="med" len="med"/>
              <a:tailEnd type="none" w="med" len="med"/>
            </a:ln>
          </p:spPr>
          <p:txBody>
            <a:bodyPr/>
            <a:lstStyle/>
            <a:p>
              <a:pPr algn="ctr"/>
              <a:endParaRPr lang="zh-CN" altLang="en-US" noProof="1">
                <a:latin typeface="Arial" panose="020B0604020202020204" pitchFamily="34" charset="0"/>
              </a:endParaRPr>
            </a:p>
          </p:txBody>
        </p:sp>
        <p:sp>
          <p:nvSpPr>
            <p:cNvPr id="49180" name="Freeform 26"/>
            <p:cNvSpPr/>
            <p:nvPr/>
          </p:nvSpPr>
          <p:spPr>
            <a:xfrm>
              <a:off x="3392" y="2544"/>
              <a:ext cx="265" cy="169"/>
            </a:xfrm>
            <a:custGeom>
              <a:avLst/>
              <a:gdLst>
                <a:gd name="txL" fmla="*/ 0 w 265"/>
                <a:gd name="txT" fmla="*/ 0 h 169"/>
                <a:gd name="txR" fmla="*/ 265 w 265"/>
                <a:gd name="txB" fmla="*/ 169 h 169"/>
              </a:gdLst>
              <a:ahLst/>
              <a:cxnLst>
                <a:cxn ang="0">
                  <a:pos x="176" y="0"/>
                </a:cxn>
                <a:cxn ang="0">
                  <a:pos x="264" y="48"/>
                </a:cxn>
                <a:cxn ang="0">
                  <a:pos x="80" y="168"/>
                </a:cxn>
                <a:cxn ang="0">
                  <a:pos x="0" y="120"/>
                </a:cxn>
                <a:cxn ang="0">
                  <a:pos x="176" y="0"/>
                </a:cxn>
              </a:cxnLst>
              <a:rect l="txL" t="txT" r="txR" b="txB"/>
              <a:pathLst>
                <a:path w="265" h="169">
                  <a:moveTo>
                    <a:pt x="176" y="0"/>
                  </a:moveTo>
                  <a:lnTo>
                    <a:pt x="264" y="48"/>
                  </a:lnTo>
                  <a:lnTo>
                    <a:pt x="80" y="168"/>
                  </a:lnTo>
                  <a:lnTo>
                    <a:pt x="0" y="120"/>
                  </a:lnTo>
                  <a:lnTo>
                    <a:pt x="176" y="0"/>
                  </a:lnTo>
                </a:path>
              </a:pathLst>
            </a:custGeom>
            <a:noFill/>
            <a:ln w="12700" cap="rnd" cmpd="sng">
              <a:solidFill>
                <a:schemeClr val="tx1"/>
              </a:solidFill>
              <a:prstDash val="solid"/>
              <a:round/>
              <a:headEnd type="none" w="med" len="med"/>
              <a:tailEnd type="none" w="med" len="med"/>
            </a:ln>
          </p:spPr>
          <p:txBody>
            <a:bodyPr/>
            <a:lstStyle/>
            <a:p>
              <a:pPr algn="ctr"/>
              <a:endParaRPr lang="zh-CN" altLang="en-US" noProof="1">
                <a:latin typeface="Arial" panose="020B0604020202020204" pitchFamily="34" charset="0"/>
              </a:endParaRPr>
            </a:p>
          </p:txBody>
        </p:sp>
        <p:sp>
          <p:nvSpPr>
            <p:cNvPr id="49181" name="Freeform 27"/>
            <p:cNvSpPr/>
            <p:nvPr/>
          </p:nvSpPr>
          <p:spPr>
            <a:xfrm>
              <a:off x="3409" y="2625"/>
              <a:ext cx="265" cy="137"/>
            </a:xfrm>
            <a:custGeom>
              <a:avLst/>
              <a:gdLst>
                <a:gd name="txL" fmla="*/ 0 w 265"/>
                <a:gd name="txT" fmla="*/ 0 h 137"/>
                <a:gd name="txR" fmla="*/ 265 w 265"/>
                <a:gd name="txB" fmla="*/ 137 h 137"/>
              </a:gdLst>
              <a:ahLst/>
              <a:cxnLst>
                <a:cxn ang="0">
                  <a:pos x="264" y="0"/>
                </a:cxn>
                <a:cxn ang="0">
                  <a:pos x="264" y="0"/>
                </a:cxn>
                <a:cxn ang="0">
                  <a:pos x="264" y="72"/>
                </a:cxn>
                <a:cxn ang="0">
                  <a:pos x="64" y="136"/>
                </a:cxn>
                <a:cxn ang="0">
                  <a:pos x="0" y="88"/>
                </a:cxn>
              </a:cxnLst>
              <a:rect l="txL" t="txT" r="txR" b="txB"/>
              <a:pathLst>
                <a:path w="265" h="137">
                  <a:moveTo>
                    <a:pt x="264" y="0"/>
                  </a:moveTo>
                  <a:lnTo>
                    <a:pt x="264" y="0"/>
                  </a:lnTo>
                  <a:lnTo>
                    <a:pt x="264" y="72"/>
                  </a:lnTo>
                  <a:lnTo>
                    <a:pt x="64" y="136"/>
                  </a:lnTo>
                  <a:lnTo>
                    <a:pt x="0" y="88"/>
                  </a:lnTo>
                </a:path>
              </a:pathLst>
            </a:custGeom>
            <a:noFill/>
            <a:ln w="12700" cap="rnd" cmpd="sng">
              <a:solidFill>
                <a:schemeClr val="tx1"/>
              </a:solidFill>
              <a:prstDash val="solid"/>
              <a:round/>
              <a:headEnd type="none" w="med" len="med"/>
              <a:tailEnd type="none" w="med" len="med"/>
            </a:ln>
          </p:spPr>
          <p:txBody>
            <a:bodyPr/>
            <a:lstStyle/>
            <a:p>
              <a:pPr algn="ctr"/>
              <a:endParaRPr lang="zh-CN" altLang="en-US" noProof="1">
                <a:latin typeface="Arial" panose="020B0604020202020204" pitchFamily="34" charset="0"/>
              </a:endParaRPr>
            </a:p>
          </p:txBody>
        </p:sp>
        <p:sp>
          <p:nvSpPr>
            <p:cNvPr id="49182" name="Freeform 28"/>
            <p:cNvSpPr/>
            <p:nvPr/>
          </p:nvSpPr>
          <p:spPr>
            <a:xfrm>
              <a:off x="3392" y="2608"/>
              <a:ext cx="265" cy="137"/>
            </a:xfrm>
            <a:custGeom>
              <a:avLst/>
              <a:gdLst>
                <a:gd name="txL" fmla="*/ 0 w 265"/>
                <a:gd name="txT" fmla="*/ 0 h 137"/>
                <a:gd name="txR" fmla="*/ 265 w 265"/>
                <a:gd name="txB" fmla="*/ 137 h 137"/>
              </a:gdLst>
              <a:ahLst/>
              <a:cxnLst>
                <a:cxn ang="0">
                  <a:pos x="264" y="0"/>
                </a:cxn>
                <a:cxn ang="0">
                  <a:pos x="264" y="72"/>
                </a:cxn>
                <a:cxn ang="0">
                  <a:pos x="64" y="136"/>
                </a:cxn>
                <a:cxn ang="0">
                  <a:pos x="0" y="88"/>
                </a:cxn>
              </a:cxnLst>
              <a:rect l="txL" t="txT" r="txR" b="txB"/>
              <a:pathLst>
                <a:path w="265" h="137">
                  <a:moveTo>
                    <a:pt x="264" y="0"/>
                  </a:moveTo>
                  <a:lnTo>
                    <a:pt x="264" y="72"/>
                  </a:lnTo>
                  <a:lnTo>
                    <a:pt x="64" y="136"/>
                  </a:lnTo>
                  <a:lnTo>
                    <a:pt x="0" y="88"/>
                  </a:lnTo>
                </a:path>
              </a:pathLst>
            </a:custGeom>
            <a:noFill/>
            <a:ln w="12700" cap="rnd" cmpd="sng">
              <a:solidFill>
                <a:schemeClr val="tx1"/>
              </a:solidFill>
              <a:prstDash val="solid"/>
              <a:round/>
              <a:headEnd type="none" w="med" len="med"/>
              <a:tailEnd type="none" w="med" len="med"/>
            </a:ln>
          </p:spPr>
          <p:txBody>
            <a:bodyPr/>
            <a:lstStyle/>
            <a:p>
              <a:pPr algn="ctr"/>
              <a:endParaRPr lang="zh-CN" altLang="en-US" noProof="1">
                <a:latin typeface="Arial" panose="020B0604020202020204" pitchFamily="34" charset="0"/>
              </a:endParaRPr>
            </a:p>
          </p:txBody>
        </p:sp>
        <p:sp>
          <p:nvSpPr>
            <p:cNvPr id="21527" name="Line 29"/>
            <p:cNvSpPr>
              <a:spLocks noChangeShapeType="1"/>
            </p:cNvSpPr>
            <p:nvPr/>
          </p:nvSpPr>
          <p:spPr bwMode="auto">
            <a:xfrm>
              <a:off x="3440" y="2696"/>
              <a:ext cx="0" cy="2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28" name="Line 30"/>
            <p:cNvSpPr>
              <a:spLocks noChangeShapeType="1"/>
            </p:cNvSpPr>
            <p:nvPr/>
          </p:nvSpPr>
          <p:spPr bwMode="auto">
            <a:xfrm>
              <a:off x="3376" y="2648"/>
              <a:ext cx="0" cy="2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85" name="Freeform 31"/>
            <p:cNvSpPr/>
            <p:nvPr/>
          </p:nvSpPr>
          <p:spPr>
            <a:xfrm>
              <a:off x="3576" y="2392"/>
              <a:ext cx="161" cy="257"/>
            </a:xfrm>
            <a:custGeom>
              <a:avLst/>
              <a:gdLst>
                <a:gd name="txL" fmla="*/ 0 w 161"/>
                <a:gd name="txT" fmla="*/ 0 h 257"/>
                <a:gd name="txR" fmla="*/ 161 w 161"/>
                <a:gd name="txB" fmla="*/ 257 h 257"/>
              </a:gdLst>
              <a:ahLst/>
              <a:cxnLst>
                <a:cxn ang="0">
                  <a:pos x="96" y="256"/>
                </a:cxn>
                <a:cxn ang="0">
                  <a:pos x="96" y="256"/>
                </a:cxn>
                <a:cxn ang="0">
                  <a:pos x="136" y="256"/>
                </a:cxn>
                <a:cxn ang="0">
                  <a:pos x="160" y="216"/>
                </a:cxn>
                <a:cxn ang="0">
                  <a:pos x="152" y="176"/>
                </a:cxn>
                <a:cxn ang="0">
                  <a:pos x="120" y="152"/>
                </a:cxn>
                <a:cxn ang="0">
                  <a:pos x="88" y="136"/>
                </a:cxn>
                <a:cxn ang="0">
                  <a:pos x="48" y="112"/>
                </a:cxn>
                <a:cxn ang="0">
                  <a:pos x="16" y="96"/>
                </a:cxn>
                <a:cxn ang="0">
                  <a:pos x="0" y="56"/>
                </a:cxn>
                <a:cxn ang="0">
                  <a:pos x="0" y="24"/>
                </a:cxn>
                <a:cxn ang="0">
                  <a:pos x="40" y="8"/>
                </a:cxn>
                <a:cxn ang="0">
                  <a:pos x="72" y="8"/>
                </a:cxn>
                <a:cxn ang="0">
                  <a:pos x="104" y="0"/>
                </a:cxn>
                <a:cxn ang="0">
                  <a:pos x="144" y="8"/>
                </a:cxn>
                <a:cxn ang="0">
                  <a:pos x="152" y="8"/>
                </a:cxn>
              </a:cxnLst>
              <a:rect l="txL" t="txT" r="txR" b="txB"/>
              <a:pathLst>
                <a:path w="161" h="257">
                  <a:moveTo>
                    <a:pt x="96" y="256"/>
                  </a:moveTo>
                  <a:lnTo>
                    <a:pt x="96" y="256"/>
                  </a:lnTo>
                  <a:lnTo>
                    <a:pt x="136" y="256"/>
                  </a:lnTo>
                  <a:lnTo>
                    <a:pt x="160" y="216"/>
                  </a:lnTo>
                  <a:lnTo>
                    <a:pt x="152" y="176"/>
                  </a:lnTo>
                  <a:lnTo>
                    <a:pt x="120" y="152"/>
                  </a:lnTo>
                  <a:lnTo>
                    <a:pt x="88" y="136"/>
                  </a:lnTo>
                  <a:lnTo>
                    <a:pt x="48" y="112"/>
                  </a:lnTo>
                  <a:lnTo>
                    <a:pt x="16" y="96"/>
                  </a:lnTo>
                  <a:lnTo>
                    <a:pt x="0" y="56"/>
                  </a:lnTo>
                  <a:lnTo>
                    <a:pt x="0" y="24"/>
                  </a:lnTo>
                  <a:lnTo>
                    <a:pt x="40" y="8"/>
                  </a:lnTo>
                  <a:lnTo>
                    <a:pt x="72" y="8"/>
                  </a:lnTo>
                  <a:lnTo>
                    <a:pt x="104" y="0"/>
                  </a:lnTo>
                  <a:lnTo>
                    <a:pt x="144" y="8"/>
                  </a:lnTo>
                  <a:lnTo>
                    <a:pt x="152" y="8"/>
                  </a:lnTo>
                </a:path>
              </a:pathLst>
            </a:custGeom>
            <a:noFill/>
            <a:ln w="12700" cap="rnd" cmpd="sng">
              <a:solidFill>
                <a:schemeClr val="tx1"/>
              </a:solidFill>
              <a:prstDash val="solid"/>
              <a:round/>
              <a:headEnd type="none" w="med" len="med"/>
              <a:tailEnd type="none" w="med" len="med"/>
            </a:ln>
          </p:spPr>
          <p:txBody>
            <a:bodyPr/>
            <a:lstStyle/>
            <a:p>
              <a:pPr algn="ctr"/>
              <a:endParaRPr lang="zh-CN" altLang="en-US" noProof="1">
                <a:latin typeface="Arial" panose="020B0604020202020204" pitchFamily="34" charset="0"/>
              </a:endParaRPr>
            </a:p>
          </p:txBody>
        </p:sp>
        <p:sp>
          <p:nvSpPr>
            <p:cNvPr id="49186" name="Freeform 32"/>
            <p:cNvSpPr/>
            <p:nvPr/>
          </p:nvSpPr>
          <p:spPr>
            <a:xfrm>
              <a:off x="3561" y="2376"/>
              <a:ext cx="161" cy="257"/>
            </a:xfrm>
            <a:custGeom>
              <a:avLst/>
              <a:gdLst>
                <a:gd name="txL" fmla="*/ 0 w 161"/>
                <a:gd name="txT" fmla="*/ 0 h 257"/>
                <a:gd name="txR" fmla="*/ 161 w 161"/>
                <a:gd name="txB" fmla="*/ 257 h 257"/>
              </a:gdLst>
              <a:ahLst/>
              <a:cxnLst>
                <a:cxn ang="0">
                  <a:pos x="96" y="256"/>
                </a:cxn>
                <a:cxn ang="0">
                  <a:pos x="136" y="256"/>
                </a:cxn>
                <a:cxn ang="0">
                  <a:pos x="160" y="216"/>
                </a:cxn>
                <a:cxn ang="0">
                  <a:pos x="152" y="176"/>
                </a:cxn>
                <a:cxn ang="0">
                  <a:pos x="120" y="152"/>
                </a:cxn>
                <a:cxn ang="0">
                  <a:pos x="88" y="136"/>
                </a:cxn>
                <a:cxn ang="0">
                  <a:pos x="48" y="112"/>
                </a:cxn>
                <a:cxn ang="0">
                  <a:pos x="16" y="96"/>
                </a:cxn>
                <a:cxn ang="0">
                  <a:pos x="0" y="56"/>
                </a:cxn>
                <a:cxn ang="0">
                  <a:pos x="0" y="24"/>
                </a:cxn>
                <a:cxn ang="0">
                  <a:pos x="40" y="8"/>
                </a:cxn>
                <a:cxn ang="0">
                  <a:pos x="72" y="8"/>
                </a:cxn>
                <a:cxn ang="0">
                  <a:pos x="104" y="0"/>
                </a:cxn>
                <a:cxn ang="0">
                  <a:pos x="144" y="8"/>
                </a:cxn>
                <a:cxn ang="0">
                  <a:pos x="152" y="8"/>
                </a:cxn>
              </a:cxnLst>
              <a:rect l="txL" t="txT" r="txR" b="txB"/>
              <a:pathLst>
                <a:path w="161" h="257">
                  <a:moveTo>
                    <a:pt x="96" y="256"/>
                  </a:moveTo>
                  <a:lnTo>
                    <a:pt x="136" y="256"/>
                  </a:lnTo>
                  <a:lnTo>
                    <a:pt x="160" y="216"/>
                  </a:lnTo>
                  <a:lnTo>
                    <a:pt x="152" y="176"/>
                  </a:lnTo>
                  <a:lnTo>
                    <a:pt x="120" y="152"/>
                  </a:lnTo>
                  <a:lnTo>
                    <a:pt x="88" y="136"/>
                  </a:lnTo>
                  <a:lnTo>
                    <a:pt x="48" y="112"/>
                  </a:lnTo>
                  <a:lnTo>
                    <a:pt x="16" y="96"/>
                  </a:lnTo>
                  <a:lnTo>
                    <a:pt x="0" y="56"/>
                  </a:lnTo>
                  <a:lnTo>
                    <a:pt x="0" y="24"/>
                  </a:lnTo>
                  <a:lnTo>
                    <a:pt x="40" y="8"/>
                  </a:lnTo>
                  <a:lnTo>
                    <a:pt x="72" y="8"/>
                  </a:lnTo>
                  <a:lnTo>
                    <a:pt x="104" y="0"/>
                  </a:lnTo>
                  <a:lnTo>
                    <a:pt x="144" y="8"/>
                  </a:lnTo>
                  <a:lnTo>
                    <a:pt x="152" y="8"/>
                  </a:lnTo>
                </a:path>
              </a:pathLst>
            </a:custGeom>
            <a:noFill/>
            <a:ln w="12700" cap="rnd" cmpd="sng">
              <a:solidFill>
                <a:schemeClr val="tx1"/>
              </a:solidFill>
              <a:prstDash val="solid"/>
              <a:round/>
              <a:headEnd type="none" w="med" len="med"/>
              <a:tailEnd type="none" w="med" len="med"/>
            </a:ln>
          </p:spPr>
          <p:txBody>
            <a:bodyPr/>
            <a:lstStyle/>
            <a:p>
              <a:pPr algn="ctr"/>
              <a:endParaRPr lang="zh-CN" altLang="en-US" noProof="1">
                <a:latin typeface="Arial" panose="020B0604020202020204" pitchFamily="34" charset="0"/>
              </a:endParaRPr>
            </a:p>
          </p:txBody>
        </p:sp>
        <p:sp>
          <p:nvSpPr>
            <p:cNvPr id="49187" name="Freeform 33"/>
            <p:cNvSpPr/>
            <p:nvPr/>
          </p:nvSpPr>
          <p:spPr>
            <a:xfrm>
              <a:off x="2777" y="1984"/>
              <a:ext cx="497" cy="1361"/>
            </a:xfrm>
            <a:custGeom>
              <a:avLst/>
              <a:gdLst>
                <a:gd name="txL" fmla="*/ 0 w 497"/>
                <a:gd name="txT" fmla="*/ 0 h 1361"/>
                <a:gd name="txR" fmla="*/ 497 w 497"/>
                <a:gd name="txB" fmla="*/ 1361 h 1361"/>
              </a:gdLst>
              <a:ahLst/>
              <a:cxnLst>
                <a:cxn ang="0">
                  <a:pos x="32" y="32"/>
                </a:cxn>
                <a:cxn ang="0">
                  <a:pos x="32" y="32"/>
                </a:cxn>
                <a:cxn ang="0">
                  <a:pos x="496" y="128"/>
                </a:cxn>
                <a:cxn ang="0">
                  <a:pos x="424" y="1296"/>
                </a:cxn>
                <a:cxn ang="0">
                  <a:pos x="72" y="1360"/>
                </a:cxn>
                <a:cxn ang="0">
                  <a:pos x="16" y="16"/>
                </a:cxn>
                <a:cxn ang="0">
                  <a:pos x="480" y="112"/>
                </a:cxn>
                <a:cxn ang="0">
                  <a:pos x="408" y="1280"/>
                </a:cxn>
                <a:cxn ang="0">
                  <a:pos x="56" y="1344"/>
                </a:cxn>
                <a:cxn ang="0">
                  <a:pos x="0" y="0"/>
                </a:cxn>
              </a:cxnLst>
              <a:rect l="txL" t="txT" r="txR" b="txB"/>
              <a:pathLst>
                <a:path w="497" h="1361">
                  <a:moveTo>
                    <a:pt x="32" y="32"/>
                  </a:moveTo>
                  <a:lnTo>
                    <a:pt x="32" y="32"/>
                  </a:lnTo>
                  <a:lnTo>
                    <a:pt x="496" y="128"/>
                  </a:lnTo>
                  <a:lnTo>
                    <a:pt x="424" y="1296"/>
                  </a:lnTo>
                  <a:lnTo>
                    <a:pt x="72" y="1360"/>
                  </a:lnTo>
                  <a:lnTo>
                    <a:pt x="16" y="16"/>
                  </a:lnTo>
                  <a:lnTo>
                    <a:pt x="480" y="112"/>
                  </a:lnTo>
                  <a:lnTo>
                    <a:pt x="408" y="1280"/>
                  </a:lnTo>
                  <a:lnTo>
                    <a:pt x="56" y="1344"/>
                  </a:lnTo>
                  <a:lnTo>
                    <a:pt x="0" y="0"/>
                  </a:lnTo>
                </a:path>
              </a:pathLst>
            </a:custGeom>
            <a:solidFill>
              <a:schemeClr val="bg2"/>
            </a:solidFill>
            <a:ln w="19050" cap="rnd" cmpd="sng">
              <a:solidFill>
                <a:schemeClr val="tx1"/>
              </a:solidFill>
              <a:prstDash val="solid"/>
              <a:round/>
              <a:headEnd type="none" w="med" len="med"/>
              <a:tailEnd type="none" w="med" len="med"/>
            </a:ln>
          </p:spPr>
          <p:txBody>
            <a:bodyPr/>
            <a:lstStyle/>
            <a:p>
              <a:pPr algn="ctr"/>
              <a:endParaRPr lang="zh-CN" altLang="en-US" noProof="1">
                <a:latin typeface="Arial" panose="020B0604020202020204" pitchFamily="34" charset="0"/>
              </a:endParaRPr>
            </a:p>
          </p:txBody>
        </p:sp>
        <p:sp>
          <p:nvSpPr>
            <p:cNvPr id="49188" name="Oval 34"/>
            <p:cNvSpPr/>
            <p:nvPr/>
          </p:nvSpPr>
          <p:spPr>
            <a:xfrm>
              <a:off x="2880" y="1415"/>
              <a:ext cx="254" cy="613"/>
            </a:xfrm>
            <a:prstGeom prst="ellipse">
              <a:avLst/>
            </a:prstGeom>
            <a:solidFill>
              <a:schemeClr val="bg1"/>
            </a:solidFill>
            <a:ln w="19050" cap="flat" cmpd="sng">
              <a:solidFill>
                <a:schemeClr val="tx1"/>
              </a:solidFill>
              <a:prstDash val="solid"/>
              <a:headEnd type="none" w="med" len="med"/>
              <a:tailEnd type="none" w="med" len="med"/>
            </a:ln>
          </p:spPr>
          <p:txBody>
            <a:bodyPr wrap="none" anchor="ctr"/>
            <a:lstStyle/>
            <a:p>
              <a:pPr algn="ctr"/>
              <a:endParaRPr lang="zh-CN" altLang="en-US" noProof="1">
                <a:latin typeface="Arial" panose="020B0604020202020204" pitchFamily="34" charset="0"/>
              </a:endParaRPr>
            </a:p>
          </p:txBody>
        </p:sp>
        <p:sp>
          <p:nvSpPr>
            <p:cNvPr id="49189" name="Oval 35"/>
            <p:cNvSpPr/>
            <p:nvPr/>
          </p:nvSpPr>
          <p:spPr>
            <a:xfrm>
              <a:off x="2880" y="1415"/>
              <a:ext cx="254" cy="613"/>
            </a:xfrm>
            <a:prstGeom prst="ellipse">
              <a:avLst/>
            </a:prstGeom>
            <a:solidFill>
              <a:schemeClr val="bg1"/>
            </a:solidFill>
            <a:ln w="19050" cap="flat" cmpd="sng">
              <a:solidFill>
                <a:schemeClr val="tx1"/>
              </a:solidFill>
              <a:prstDash val="solid"/>
              <a:headEnd type="none" w="med" len="med"/>
              <a:tailEnd type="none" w="med" len="med"/>
            </a:ln>
          </p:spPr>
          <p:txBody>
            <a:bodyPr wrap="none" anchor="ctr"/>
            <a:lstStyle/>
            <a:p>
              <a:pPr algn="ctr"/>
              <a:endParaRPr lang="zh-CN" altLang="en-US" noProof="1">
                <a:latin typeface="Arial" panose="020B0604020202020204" pitchFamily="34" charset="0"/>
              </a:endParaRPr>
            </a:p>
          </p:txBody>
        </p:sp>
        <p:sp>
          <p:nvSpPr>
            <p:cNvPr id="49190" name="Freeform 36"/>
            <p:cNvSpPr/>
            <p:nvPr/>
          </p:nvSpPr>
          <p:spPr>
            <a:xfrm>
              <a:off x="3264" y="2111"/>
              <a:ext cx="161" cy="546"/>
            </a:xfrm>
            <a:custGeom>
              <a:avLst/>
              <a:gdLst>
                <a:gd name="txL" fmla="*/ 0 w 161"/>
                <a:gd name="txT" fmla="*/ 0 h 545"/>
                <a:gd name="txR" fmla="*/ 161 w 161"/>
                <a:gd name="txB" fmla="*/ 545 h 545"/>
              </a:gdLst>
              <a:ahLst/>
              <a:cxnLst>
                <a:cxn ang="0">
                  <a:pos x="0" y="0"/>
                </a:cxn>
                <a:cxn ang="0">
                  <a:pos x="0" y="0"/>
                </a:cxn>
                <a:cxn ang="0">
                  <a:pos x="104" y="544"/>
                </a:cxn>
                <a:cxn ang="0">
                  <a:pos x="160" y="432"/>
                </a:cxn>
              </a:cxnLst>
              <a:rect l="txL" t="txT" r="txR" b="txB"/>
              <a:pathLst>
                <a:path w="161" h="545">
                  <a:moveTo>
                    <a:pt x="0" y="0"/>
                  </a:moveTo>
                  <a:lnTo>
                    <a:pt x="0" y="0"/>
                  </a:lnTo>
                  <a:lnTo>
                    <a:pt x="104" y="544"/>
                  </a:lnTo>
                  <a:lnTo>
                    <a:pt x="160" y="432"/>
                  </a:lnTo>
                </a:path>
              </a:pathLst>
            </a:custGeom>
            <a:noFill/>
            <a:ln w="19050" cap="rnd" cmpd="sng">
              <a:solidFill>
                <a:schemeClr val="tx1"/>
              </a:solidFill>
              <a:prstDash val="solid"/>
              <a:round/>
              <a:headEnd type="none" w="med" len="med"/>
              <a:tailEnd type="none" w="med" len="med"/>
            </a:ln>
          </p:spPr>
          <p:txBody>
            <a:bodyPr/>
            <a:lstStyle/>
            <a:p>
              <a:pPr algn="ctr"/>
              <a:endParaRPr lang="zh-CN" altLang="en-US" noProof="1">
                <a:latin typeface="Arial" panose="020B0604020202020204" pitchFamily="34" charset="0"/>
              </a:endParaRPr>
            </a:p>
          </p:txBody>
        </p:sp>
        <p:sp>
          <p:nvSpPr>
            <p:cNvPr id="49191" name="Freeform 37"/>
            <p:cNvSpPr/>
            <p:nvPr/>
          </p:nvSpPr>
          <p:spPr>
            <a:xfrm>
              <a:off x="3248" y="2096"/>
              <a:ext cx="161" cy="546"/>
            </a:xfrm>
            <a:custGeom>
              <a:avLst/>
              <a:gdLst>
                <a:gd name="txL" fmla="*/ 0 w 161"/>
                <a:gd name="txT" fmla="*/ 0 h 545"/>
                <a:gd name="txR" fmla="*/ 161 w 161"/>
                <a:gd name="txB" fmla="*/ 545 h 545"/>
              </a:gdLst>
              <a:ahLst/>
              <a:cxnLst>
                <a:cxn ang="0">
                  <a:pos x="0" y="0"/>
                </a:cxn>
                <a:cxn ang="0">
                  <a:pos x="104" y="544"/>
                </a:cxn>
                <a:cxn ang="0">
                  <a:pos x="160" y="432"/>
                </a:cxn>
              </a:cxnLst>
              <a:rect l="txL" t="txT" r="txR" b="txB"/>
              <a:pathLst>
                <a:path w="161" h="545">
                  <a:moveTo>
                    <a:pt x="0" y="0"/>
                  </a:moveTo>
                  <a:lnTo>
                    <a:pt x="104" y="544"/>
                  </a:lnTo>
                  <a:lnTo>
                    <a:pt x="160" y="432"/>
                  </a:lnTo>
                </a:path>
              </a:pathLst>
            </a:custGeom>
            <a:noFill/>
            <a:ln w="19050" cap="rnd" cmpd="sng">
              <a:solidFill>
                <a:schemeClr val="tx1"/>
              </a:solidFill>
              <a:prstDash val="solid"/>
              <a:round/>
              <a:headEnd type="none" w="med" len="med"/>
              <a:tailEnd type="none" w="med" len="med"/>
            </a:ln>
          </p:spPr>
          <p:txBody>
            <a:bodyPr/>
            <a:lstStyle/>
            <a:p>
              <a:pPr algn="ctr"/>
              <a:endParaRPr lang="zh-CN" altLang="en-US" noProof="1">
                <a:latin typeface="Arial" panose="020B0604020202020204" pitchFamily="34" charset="0"/>
              </a:endParaRPr>
            </a:p>
          </p:txBody>
        </p:sp>
      </p:grpSp>
      <p:pic>
        <p:nvPicPr>
          <p:cNvPr id="21536" name="Picture 38" descr="Microsoft Office Programs for Microsoft Window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98573" y="3861048"/>
            <a:ext cx="5180501" cy="230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26" name="Rectangle 4"/>
          <p:cNvSpPr/>
          <p:nvPr/>
        </p:nvSpPr>
        <p:spPr>
          <a:xfrm>
            <a:off x="971599" y="1594445"/>
            <a:ext cx="5872927" cy="830997"/>
          </a:xfrm>
          <a:prstGeom prst="rect">
            <a:avLst/>
          </a:prstGeom>
          <a:noFill/>
          <a:ln w="9525">
            <a:noFill/>
          </a:ln>
        </p:spPr>
        <p:txBody>
          <a:bodyPr wrap="square">
            <a:spAutoFit/>
          </a:bodyPr>
          <a:lstStyle/>
          <a:p>
            <a:pPr>
              <a:buClr>
                <a:schemeClr val="folHlink"/>
              </a:buClr>
              <a:buFont typeface="Wingdings" panose="05000000000000000000" pitchFamily="2" charset="2"/>
              <a:buNone/>
            </a:pPr>
            <a:r>
              <a:rPr lang="en-US" altLang="ja-JP" noProof="1">
                <a:latin typeface="Arial" panose="020B0604020202020204" pitchFamily="34" charset="0"/>
                <a:cs typeface="+mn-ea"/>
              </a:rPr>
              <a:t>   </a:t>
            </a:r>
            <a:r>
              <a:rPr lang="en-US" altLang="zh-TW" noProof="1">
                <a:latin typeface="Arial" panose="020B0604020202020204" pitchFamily="34" charset="0"/>
                <a:cs typeface="+mn-ea"/>
              </a:rPr>
              <a:t>Software is a set of items or objects that </a:t>
            </a:r>
            <a:endParaRPr lang="en-US" altLang="ja-JP" noProof="1">
              <a:latin typeface="Arial" panose="020B0604020202020204" pitchFamily="34" charset="0"/>
            </a:endParaRPr>
          </a:p>
          <a:p>
            <a:r>
              <a:rPr lang="en-US" altLang="ja-JP" noProof="1">
                <a:latin typeface="Arial" panose="020B0604020202020204" pitchFamily="34" charset="0"/>
                <a:cs typeface="+mn-ea"/>
              </a:rPr>
              <a:t>     </a:t>
            </a:r>
            <a:r>
              <a:rPr lang="en-US" altLang="zh-TW" noProof="1">
                <a:latin typeface="Arial" panose="020B0604020202020204" pitchFamily="34" charset="0"/>
                <a:cs typeface="+mn-ea"/>
              </a:rPr>
              <a:t>form a “configuration” that includes </a:t>
            </a:r>
            <a:endParaRPr lang="en-US" altLang="ja-JP" noProof="1">
              <a:latin typeface="Arial" panose="020B0604020202020204" pitchFamily="34" charset="0"/>
            </a:endParaRPr>
          </a:p>
        </p:txBody>
      </p:sp>
      <p:sp>
        <p:nvSpPr>
          <p:cNvPr id="12327" name="Rectangle 4"/>
          <p:cNvSpPr/>
          <p:nvPr/>
        </p:nvSpPr>
        <p:spPr>
          <a:xfrm>
            <a:off x="1571575" y="2463056"/>
            <a:ext cx="4606925" cy="461665"/>
          </a:xfrm>
          <a:prstGeom prst="rect">
            <a:avLst/>
          </a:prstGeom>
          <a:noFill/>
          <a:ln w="9525">
            <a:noFill/>
          </a:ln>
        </p:spPr>
        <p:txBody>
          <a:bodyPr>
            <a:spAutoFit/>
          </a:bodyPr>
          <a:lstStyle/>
          <a:p>
            <a:pPr>
              <a:buClr>
                <a:schemeClr val="accent2"/>
              </a:buClr>
              <a:buSzPct val="80000"/>
              <a:buFont typeface="Wingdings" panose="05000000000000000000" pitchFamily="2" charset="2"/>
              <a:buChar char="n"/>
            </a:pPr>
            <a:r>
              <a:rPr lang="en-US" altLang="ja-JP" noProof="1">
                <a:latin typeface="Arial" panose="020B0604020202020204" pitchFamily="34" charset="0"/>
                <a:cs typeface="+mn-ea"/>
              </a:rPr>
              <a:t> Programs</a:t>
            </a:r>
            <a:endParaRPr lang="en-US" altLang="ja-JP" noProof="1">
              <a:latin typeface="Arial" panose="020B0604020202020204" pitchFamily="34" charset="0"/>
            </a:endParaRPr>
          </a:p>
        </p:txBody>
      </p:sp>
      <p:sp>
        <p:nvSpPr>
          <p:cNvPr id="12328" name="Rectangle 4"/>
          <p:cNvSpPr/>
          <p:nvPr/>
        </p:nvSpPr>
        <p:spPr>
          <a:xfrm>
            <a:off x="1571575" y="2786310"/>
            <a:ext cx="4606925" cy="461665"/>
          </a:xfrm>
          <a:prstGeom prst="rect">
            <a:avLst/>
          </a:prstGeom>
          <a:noFill/>
          <a:ln w="9525">
            <a:noFill/>
          </a:ln>
        </p:spPr>
        <p:txBody>
          <a:bodyPr>
            <a:spAutoFit/>
          </a:bodyPr>
          <a:lstStyle/>
          <a:p>
            <a:pPr>
              <a:buClr>
                <a:schemeClr val="accent6"/>
              </a:buClr>
              <a:buSzPct val="80000"/>
              <a:buFont typeface="Wingdings" panose="05000000000000000000" pitchFamily="2" charset="2"/>
              <a:buChar char="n"/>
            </a:pPr>
            <a:r>
              <a:rPr lang="en-US" altLang="ja-JP" noProof="1" smtClean="0">
                <a:latin typeface="Arial" panose="020B0604020202020204" pitchFamily="34" charset="0"/>
                <a:cs typeface="+mn-ea"/>
              </a:rPr>
              <a:t> Document</a:t>
            </a:r>
            <a:endParaRPr lang="en-US" altLang="ja-JP" noProof="1">
              <a:latin typeface="Arial" panose="020B0604020202020204" pitchFamily="34" charset="0"/>
            </a:endParaRPr>
          </a:p>
        </p:txBody>
      </p:sp>
      <p:sp>
        <p:nvSpPr>
          <p:cNvPr id="12329" name="Rectangle 4"/>
          <p:cNvSpPr/>
          <p:nvPr/>
        </p:nvSpPr>
        <p:spPr>
          <a:xfrm>
            <a:off x="1571575" y="3111351"/>
            <a:ext cx="4606925" cy="461665"/>
          </a:xfrm>
          <a:prstGeom prst="rect">
            <a:avLst/>
          </a:prstGeom>
          <a:noFill/>
          <a:ln w="9525">
            <a:noFill/>
          </a:ln>
        </p:spPr>
        <p:txBody>
          <a:bodyPr>
            <a:spAutoFit/>
          </a:bodyPr>
          <a:lstStyle/>
          <a:p>
            <a:pPr>
              <a:buClr>
                <a:schemeClr val="accent6"/>
              </a:buClr>
              <a:buSzPct val="80000"/>
              <a:buFont typeface="Wingdings" panose="05000000000000000000" pitchFamily="2" charset="2"/>
              <a:buChar char="n"/>
            </a:pPr>
            <a:r>
              <a:rPr lang="en-US" altLang="ja-JP" noProof="1">
                <a:latin typeface="Arial" panose="020B0604020202020204" pitchFamily="34" charset="0"/>
                <a:cs typeface="+mn-ea"/>
              </a:rPr>
              <a:t> Data…</a:t>
            </a:r>
            <a:endParaRPr lang="en-US" altLang="ja-JP" noProof="1">
              <a:latin typeface="Arial" panose="020B0604020202020204" pitchFamily="34" charset="0"/>
            </a:endParaRPr>
          </a:p>
        </p:txBody>
      </p:sp>
      <p:sp>
        <p:nvSpPr>
          <p:cNvPr id="39" name="标题 977921"/>
          <p:cNvSpPr txBox="1">
            <a:spLocks noChangeArrowheads="1"/>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i="1" dirty="0" smtClean="0">
                <a:effectLst>
                  <a:outerShdw blurRad="38100" dist="38100" dir="2700000" algn="tl">
                    <a:srgbClr val="000000">
                      <a:alpha val="43137"/>
                    </a:srgbClr>
                  </a:outerShdw>
                </a:effectLst>
              </a:rPr>
              <a:t>The Definition of Software</a:t>
            </a:r>
            <a:endParaRPr lang="en-US" altLang="zh-CN" i="1" dirty="0" smtClean="0">
              <a:effectLst>
                <a:outerShdw blurRad="38100" dist="38100" dir="2700000" algn="tl">
                  <a:srgbClr val="000000">
                    <a:alpha val="43137"/>
                  </a:srgbClr>
                </a:outerShdw>
              </a:effectLst>
            </a:endParaRPr>
          </a:p>
        </p:txBody>
      </p:sp>
    </p:spTree>
  </p:cSld>
  <p:clrMapOvr>
    <a:masterClrMapping/>
  </p:clrMapOvr>
  <p:transition>
    <p:random/>
    <p:sndAc>
      <p:stSnd>
        <p:snd r:embed="rId2"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327"/>
                                        </p:tgtEl>
                                        <p:attrNameLst>
                                          <p:attrName>style.visibility</p:attrName>
                                        </p:attrNameLst>
                                      </p:cBhvr>
                                      <p:to>
                                        <p:strVal val="visible"/>
                                      </p:to>
                                    </p:set>
                                    <p:anim calcmode="lin" valueType="num">
                                      <p:cBhvr>
                                        <p:cTn id="7" dur="500" fill="hold"/>
                                        <p:tgtEl>
                                          <p:spTgt spid="12327"/>
                                        </p:tgtEl>
                                        <p:attrNameLst>
                                          <p:attrName>ppt_x</p:attrName>
                                        </p:attrNameLst>
                                      </p:cBhvr>
                                      <p:tavLst>
                                        <p:tav tm="0">
                                          <p:val>
                                            <p:strVal val="0-#ppt_w/2"/>
                                          </p:val>
                                        </p:tav>
                                        <p:tav tm="100000">
                                          <p:val>
                                            <p:strVal val="#ppt_x"/>
                                          </p:val>
                                        </p:tav>
                                      </p:tavLst>
                                    </p:anim>
                                    <p:anim calcmode="lin" valueType="num">
                                      <p:cBhvr>
                                        <p:cTn id="8" dur="500" fill="hold"/>
                                        <p:tgtEl>
                                          <p:spTgt spid="123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328"/>
                                        </p:tgtEl>
                                        <p:attrNameLst>
                                          <p:attrName>style.visibility</p:attrName>
                                        </p:attrNameLst>
                                      </p:cBhvr>
                                      <p:to>
                                        <p:strVal val="visible"/>
                                      </p:to>
                                    </p:set>
                                    <p:anim calcmode="lin" valueType="num">
                                      <p:cBhvr>
                                        <p:cTn id="13" dur="500" fill="hold"/>
                                        <p:tgtEl>
                                          <p:spTgt spid="12328"/>
                                        </p:tgtEl>
                                        <p:attrNameLst>
                                          <p:attrName>ppt_x</p:attrName>
                                        </p:attrNameLst>
                                      </p:cBhvr>
                                      <p:tavLst>
                                        <p:tav tm="0">
                                          <p:val>
                                            <p:strVal val="0-#ppt_w/2"/>
                                          </p:val>
                                        </p:tav>
                                        <p:tav tm="100000">
                                          <p:val>
                                            <p:strVal val="#ppt_x"/>
                                          </p:val>
                                        </p:tav>
                                      </p:tavLst>
                                    </p:anim>
                                    <p:anim calcmode="lin" valueType="num">
                                      <p:cBhvr>
                                        <p:cTn id="14" dur="500" fill="hold"/>
                                        <p:tgtEl>
                                          <p:spTgt spid="1232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329"/>
                                        </p:tgtEl>
                                        <p:attrNameLst>
                                          <p:attrName>style.visibility</p:attrName>
                                        </p:attrNameLst>
                                      </p:cBhvr>
                                      <p:to>
                                        <p:strVal val="visible"/>
                                      </p:to>
                                    </p:set>
                                    <p:anim calcmode="lin" valueType="num">
                                      <p:cBhvr>
                                        <p:cTn id="19" dur="500" fill="hold"/>
                                        <p:tgtEl>
                                          <p:spTgt spid="12329"/>
                                        </p:tgtEl>
                                        <p:attrNameLst>
                                          <p:attrName>ppt_x</p:attrName>
                                        </p:attrNameLst>
                                      </p:cBhvr>
                                      <p:tavLst>
                                        <p:tav tm="0">
                                          <p:val>
                                            <p:strVal val="0-#ppt_w/2"/>
                                          </p:val>
                                        </p:tav>
                                        <p:tav tm="100000">
                                          <p:val>
                                            <p:strVal val="#ppt_x"/>
                                          </p:val>
                                        </p:tav>
                                      </p:tavLst>
                                    </p:anim>
                                    <p:anim calcmode="lin" valueType="num">
                                      <p:cBhvr>
                                        <p:cTn id="20" dur="500" fill="hold"/>
                                        <p:tgtEl>
                                          <p:spTgt spid="1232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326"/>
                                        </p:tgtEl>
                                        <p:attrNameLst>
                                          <p:attrName>style.visibility</p:attrName>
                                        </p:attrNameLst>
                                      </p:cBhvr>
                                      <p:to>
                                        <p:strVal val="visible"/>
                                      </p:to>
                                    </p:set>
                                    <p:anim calcmode="lin" valueType="num">
                                      <p:cBhvr>
                                        <p:cTn id="25" dur="500" fill="hold"/>
                                        <p:tgtEl>
                                          <p:spTgt spid="12326"/>
                                        </p:tgtEl>
                                        <p:attrNameLst>
                                          <p:attrName>ppt_x</p:attrName>
                                        </p:attrNameLst>
                                      </p:cBhvr>
                                      <p:tavLst>
                                        <p:tav tm="0">
                                          <p:val>
                                            <p:strVal val="0-#ppt_w/2"/>
                                          </p:val>
                                        </p:tav>
                                        <p:tav tm="100000">
                                          <p:val>
                                            <p:strVal val="#ppt_x"/>
                                          </p:val>
                                        </p:tav>
                                      </p:tavLst>
                                    </p:anim>
                                    <p:anim calcmode="lin" valueType="num">
                                      <p:cBhvr>
                                        <p:cTn id="26" dur="500" fill="hold"/>
                                        <p:tgtEl>
                                          <p:spTgt spid="123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26" grpId="0"/>
      <p:bldP spid="12327" grpId="0"/>
      <p:bldP spid="12328" grpId="0"/>
      <p:bldP spid="123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977921"/>
          <p:cNvSpPr>
            <a:spLocks noGrp="1" noChangeArrowheads="1"/>
          </p:cNvSpPr>
          <p:nvPr>
            <p:ph type="title"/>
          </p:nvPr>
        </p:nvSpPr>
        <p:spPr/>
        <p:txBody>
          <a:bodyPr/>
          <a:lstStyle/>
          <a:p>
            <a:r>
              <a:rPr lang="en-US" altLang="zh-CN" i="1" dirty="0" smtClean="0">
                <a:effectLst>
                  <a:outerShdw blurRad="38100" dist="38100" dir="2700000" algn="tl">
                    <a:srgbClr val="000000">
                      <a:alpha val="43137"/>
                    </a:srgbClr>
                  </a:outerShdw>
                </a:effectLst>
              </a:rPr>
              <a:t>The Definition of Software</a:t>
            </a:r>
            <a:endParaRPr lang="en-US" altLang="zh-CN" i="1" dirty="0" smtClean="0">
              <a:effectLst>
                <a:outerShdw blurRad="38100" dist="38100" dir="2700000" algn="tl">
                  <a:srgbClr val="000000">
                    <a:alpha val="43137"/>
                  </a:srgbClr>
                </a:outerShdw>
              </a:effectLst>
            </a:endParaRPr>
          </a:p>
        </p:txBody>
      </p:sp>
      <p:sp>
        <p:nvSpPr>
          <p:cNvPr id="23554" name="文本占位符 977922"/>
          <p:cNvSpPr>
            <a:spLocks noGrp="1" noChangeArrowheads="1"/>
          </p:cNvSpPr>
          <p:nvPr>
            <p:ph type="body" idx="1"/>
          </p:nvPr>
        </p:nvSpPr>
        <p:spPr/>
        <p:txBody>
          <a:bodyPr/>
          <a:lstStyle/>
          <a:p>
            <a:pPr marL="609600" indent="-609600">
              <a:lnSpc>
                <a:spcPct val="90000"/>
              </a:lnSpc>
            </a:pPr>
            <a:r>
              <a:rPr lang="en-US" altLang="zh-CN" sz="2400" dirty="0" smtClean="0"/>
              <a:t>Software is:</a:t>
            </a:r>
            <a:endParaRPr lang="en-US" altLang="zh-CN" sz="2400" dirty="0" smtClean="0"/>
          </a:p>
          <a:p>
            <a:pPr marL="609600" indent="-609600">
              <a:lnSpc>
                <a:spcPct val="90000"/>
              </a:lnSpc>
              <a:buFont typeface="Wingdings" panose="05000000000000000000" pitchFamily="2" charset="2"/>
              <a:buAutoNum type="arabicParenBoth"/>
            </a:pPr>
            <a:r>
              <a:rPr lang="en-US" altLang="zh-CN" sz="2400" b="1" i="1" u="sng" dirty="0" smtClean="0">
                <a:solidFill>
                  <a:srgbClr val="FFE62D"/>
                </a:solidFill>
              </a:rPr>
              <a:t>Instructions</a:t>
            </a:r>
            <a:r>
              <a:rPr lang="en-US" altLang="zh-CN" sz="2400" dirty="0" smtClean="0"/>
              <a:t> that when executed provide desired features, functions, and performance;</a:t>
            </a:r>
            <a:endParaRPr lang="en-US" altLang="zh-CN" sz="2400" dirty="0" smtClean="0"/>
          </a:p>
          <a:p>
            <a:pPr marL="609600" indent="-609600">
              <a:lnSpc>
                <a:spcPct val="90000"/>
              </a:lnSpc>
              <a:buFont typeface="Wingdings" panose="05000000000000000000" pitchFamily="2" charset="2"/>
              <a:buAutoNum type="arabicParenBoth"/>
            </a:pPr>
            <a:r>
              <a:rPr lang="en-US" altLang="zh-CN" sz="2400" dirty="0" smtClean="0"/>
              <a:t> </a:t>
            </a:r>
            <a:r>
              <a:rPr lang="en-US" altLang="zh-CN" sz="2400" b="1" i="1" u="sng" dirty="0" smtClean="0">
                <a:solidFill>
                  <a:srgbClr val="FFE62D"/>
                </a:solidFill>
              </a:rPr>
              <a:t>Data</a:t>
            </a:r>
            <a:r>
              <a:rPr lang="en-US" altLang="zh-CN" sz="2400" dirty="0" smtClean="0"/>
              <a:t> structures that enable the programs to adequately manipulate information; </a:t>
            </a:r>
            <a:endParaRPr lang="en-US" altLang="zh-CN" sz="2400" dirty="0" smtClean="0"/>
          </a:p>
          <a:p>
            <a:pPr marL="609600" indent="-609600">
              <a:lnSpc>
                <a:spcPct val="90000"/>
              </a:lnSpc>
              <a:buFont typeface="Wingdings" panose="05000000000000000000" pitchFamily="2" charset="2"/>
              <a:buAutoNum type="arabicParenBoth"/>
            </a:pPr>
            <a:r>
              <a:rPr lang="en-US" altLang="zh-CN" sz="2400" dirty="0" smtClean="0"/>
              <a:t> </a:t>
            </a:r>
            <a:r>
              <a:rPr lang="en-US" altLang="zh-CN" sz="2400" b="1" i="1" u="sng" dirty="0" smtClean="0">
                <a:solidFill>
                  <a:srgbClr val="FFE62D"/>
                </a:solidFill>
              </a:rPr>
              <a:t>Documents</a:t>
            </a:r>
            <a:r>
              <a:rPr lang="en-US" altLang="zh-CN" sz="2400" dirty="0" smtClean="0"/>
              <a:t> that describe the operation and use of the programs</a:t>
            </a:r>
            <a:endParaRPr lang="en-US" altLang="zh-CN" sz="2400" dirty="0" smtClean="0"/>
          </a:p>
          <a:p>
            <a:pPr marL="609600" indent="-609600">
              <a:lnSpc>
                <a:spcPct val="90000"/>
              </a:lnSpc>
              <a:buFont typeface="Wingdings" panose="05000000000000000000" pitchFamily="2" charset="2"/>
              <a:buAutoNum type="arabicParenBoth"/>
            </a:pPr>
            <a:r>
              <a:rPr lang="en-US" altLang="zh-CN" sz="2400" dirty="0" smtClean="0"/>
              <a:t> </a:t>
            </a:r>
            <a:r>
              <a:rPr lang="en-US" altLang="zh-CN" sz="2400" b="1" i="1" u="sng" dirty="0" smtClean="0">
                <a:solidFill>
                  <a:srgbClr val="FFE62D"/>
                </a:solidFill>
              </a:rPr>
              <a:t>Services </a:t>
            </a:r>
            <a:r>
              <a:rPr lang="en-US" altLang="zh-CN" sz="2400" dirty="0" smtClean="0"/>
              <a:t>that support users to apply software</a:t>
            </a:r>
            <a:endParaRPr lang="en-US" altLang="zh-CN" sz="2400" dirty="0" smtClean="0"/>
          </a:p>
        </p:txBody>
      </p:sp>
      <p:sp>
        <p:nvSpPr>
          <p:cNvPr id="23555"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6CF43C2-CD48-405A-9571-05D917C8ED30}" type="slidenum">
              <a:rPr lang="zh-CN" altLang="en-US"/>
            </a:fld>
            <a:endParaRPr lang="zh-CN" altLang="en-US"/>
          </a:p>
        </p:txBody>
      </p:sp>
    </p:spTree>
  </p:cSld>
  <p:clrMapOvr>
    <a:masterClrMapping/>
  </p:clrMapOvr>
  <p:transition>
    <p:random/>
    <p:sndAc>
      <p:stSnd>
        <p:snd r:embed="rId1" name="projctor.wav"/>
      </p:stSnd>
    </p:sndAc>
  </p:transition>
</p:sld>
</file>

<file path=ppt/theme/theme1.xml><?xml version="1.0" encoding="utf-8"?>
<a:theme xmlns:a="http://schemas.openxmlformats.org/drawingml/2006/main" name="LlosengCh01E2[1]">
  <a:themeElements>
    <a:clrScheme name="LlosengCh01E2[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losengCh01E2[1]">
      <a:majorFont>
        <a:latin typeface="Arial"/>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1"/>
            </a:solidFill>
            <a:effectLst/>
            <a:latin typeface="Times" pitchFamily="1"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1"/>
            </a:solidFill>
            <a:effectLst/>
            <a:latin typeface="Times" pitchFamily="1" charset="0"/>
            <a:ea typeface="宋体" panose="02010600030101010101" pitchFamily="2" charset="-122"/>
          </a:defRPr>
        </a:defPPr>
      </a:lstStyle>
    </a:lnDef>
  </a:objectDefaults>
  <a:extraClrSchemeLst>
    <a:extraClrScheme>
      <a:clrScheme name="LlosengCh01E2[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losengCh01E2[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losengCh01E2[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losengCh01E2[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losengCh01E2[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losengCh01E2[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losengCh01E2[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Settings\hmlisa\Application Data\Microsoft\Templates\LlosengCh01E2[1].pot</Template>
  <TotalTime>0</TotalTime>
  <Words>13433</Words>
  <Application>WPS 演示</Application>
  <PresentationFormat>全屏显示(4:3)</PresentationFormat>
  <Paragraphs>560</Paragraphs>
  <Slides>44</Slides>
  <Notes>21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44</vt:i4>
      </vt:variant>
    </vt:vector>
  </HeadingPairs>
  <TitlesOfParts>
    <vt:vector size="59" baseType="lpstr">
      <vt:lpstr>Arial</vt:lpstr>
      <vt:lpstr>宋体</vt:lpstr>
      <vt:lpstr>Wingdings</vt:lpstr>
      <vt:lpstr>Times</vt:lpstr>
      <vt:lpstr>Helvetica</vt:lpstr>
      <vt:lpstr>楷体</vt:lpstr>
      <vt:lpstr>Helvetica</vt:lpstr>
      <vt:lpstr>MS PGothic</vt:lpstr>
      <vt:lpstr>Times New Roman</vt:lpstr>
      <vt:lpstr>微软雅黑</vt:lpstr>
      <vt:lpstr>Arial Unicode MS</vt:lpstr>
      <vt:lpstr>Palatino</vt:lpstr>
      <vt:lpstr>Palatino</vt:lpstr>
      <vt:lpstr>Palatino Linotype</vt:lpstr>
      <vt:lpstr>LlosengCh01E2[1]</vt:lpstr>
      <vt:lpstr>  Introduction to Software Engineering  </vt:lpstr>
      <vt:lpstr>The Law of Unintended Consequence（非故意结果）</vt:lpstr>
      <vt:lpstr>Where is Software?</vt:lpstr>
      <vt:lpstr>Key Point</vt:lpstr>
      <vt:lpstr>PowerPoint 演示文稿</vt:lpstr>
      <vt:lpstr>PowerPoint 演示文稿</vt:lpstr>
      <vt:lpstr>Historical Insight</vt:lpstr>
      <vt:lpstr>PowerPoint 演示文稿</vt:lpstr>
      <vt:lpstr>The Definition of Software</vt:lpstr>
      <vt:lpstr>The Definition of Software</vt:lpstr>
      <vt:lpstr>Hardware vs. Software</vt:lpstr>
      <vt:lpstr>Characteristics of Software</vt:lpstr>
      <vt:lpstr>PowerPoint 演示文稿</vt:lpstr>
      <vt:lpstr>PowerPoint 演示文稿</vt:lpstr>
      <vt:lpstr>Wear Out （用尽）vs. Deterioration（退化）</vt:lpstr>
      <vt:lpstr>Wear Out （用尽）vs. Deterioration（退化）</vt:lpstr>
      <vt:lpstr>Component-Based vs. Custom Built</vt:lpstr>
      <vt:lpstr>Software Categories</vt:lpstr>
      <vt:lpstr>Software Categories</vt:lpstr>
      <vt:lpstr>Software New Categories</vt:lpstr>
      <vt:lpstr>Software New Categories</vt:lpstr>
      <vt:lpstr>Legacy Software</vt:lpstr>
      <vt:lpstr>Software Complexity</vt:lpstr>
      <vt:lpstr>E-Type Systems</vt:lpstr>
      <vt:lpstr>Why Software Evolution?</vt:lpstr>
      <vt:lpstr>Why Software Evolution?</vt:lpstr>
      <vt:lpstr>Why Software Evolution?</vt:lpstr>
      <vt:lpstr>Software Engineering</vt:lpstr>
      <vt:lpstr>Software Engineering</vt:lpstr>
      <vt:lpstr>Software Process</vt:lpstr>
      <vt:lpstr>Software Engineering Practice</vt:lpstr>
      <vt:lpstr>General Principles</vt:lpstr>
      <vt:lpstr>Software Myths</vt:lpstr>
      <vt:lpstr>Software Myths</vt:lpstr>
      <vt:lpstr>Software Myths</vt:lpstr>
      <vt:lpstr>PowerPoint 演示文稿</vt:lpstr>
      <vt:lpstr>PowerPoint 演示文稿</vt:lpstr>
      <vt:lpstr>Customer Myths</vt:lpstr>
      <vt:lpstr>Customer Myths</vt:lpstr>
      <vt:lpstr>Practitioner’s  Myths</vt:lpstr>
      <vt:lpstr>Practitioner’s  Myths</vt:lpstr>
      <vt:lpstr>PowerPoint 演示文稿</vt:lpstr>
      <vt:lpstr>PowerPoint 演示文稿</vt:lpstr>
      <vt:lpstr>Question for Chapter 1</vt:lpstr>
    </vt:vector>
  </TitlesOfParts>
  <Company>Sichuan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Lisa</dc:creator>
  <cp:lastModifiedBy>三脚猫</cp:lastModifiedBy>
  <cp:revision>136</cp:revision>
  <dcterms:created xsi:type="dcterms:W3CDTF">2008-02-25T20:13:00Z</dcterms:created>
  <dcterms:modified xsi:type="dcterms:W3CDTF">2018-12-26T16:32:44Z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2052-11.1.0.8327</vt:lpwstr>
  </property>
</Properties>
</file>