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97"/>
  </p:handoutMasterIdLst>
  <p:sldIdLst>
    <p:sldId id="256" r:id="rId3"/>
    <p:sldId id="302" r:id="rId4"/>
    <p:sldId id="336" r:id="rId6"/>
    <p:sldId id="337" r:id="rId7"/>
    <p:sldId id="338" r:id="rId8"/>
    <p:sldId id="339" r:id="rId9"/>
    <p:sldId id="340" r:id="rId10"/>
    <p:sldId id="341" r:id="rId11"/>
    <p:sldId id="342" r:id="rId12"/>
    <p:sldId id="343" r:id="rId13"/>
    <p:sldId id="344" r:id="rId14"/>
    <p:sldId id="345" r:id="rId15"/>
    <p:sldId id="346" r:id="rId16"/>
    <p:sldId id="347" r:id="rId17"/>
    <p:sldId id="349" r:id="rId18"/>
    <p:sldId id="350" r:id="rId19"/>
    <p:sldId id="351" r:id="rId20"/>
    <p:sldId id="352" r:id="rId21"/>
    <p:sldId id="348" r:id="rId22"/>
    <p:sldId id="353" r:id="rId23"/>
    <p:sldId id="354" r:id="rId24"/>
    <p:sldId id="355" r:id="rId25"/>
    <p:sldId id="356" r:id="rId26"/>
    <p:sldId id="357" r:id="rId27"/>
    <p:sldId id="358" r:id="rId28"/>
    <p:sldId id="361" r:id="rId29"/>
    <p:sldId id="362" r:id="rId30"/>
    <p:sldId id="359" r:id="rId31"/>
    <p:sldId id="360" r:id="rId32"/>
    <p:sldId id="363" r:id="rId33"/>
    <p:sldId id="364" r:id="rId34"/>
    <p:sldId id="365" r:id="rId35"/>
    <p:sldId id="366" r:id="rId36"/>
    <p:sldId id="367" r:id="rId37"/>
    <p:sldId id="368" r:id="rId38"/>
    <p:sldId id="369" r:id="rId39"/>
    <p:sldId id="370" r:id="rId40"/>
    <p:sldId id="371" r:id="rId41"/>
    <p:sldId id="372" r:id="rId42"/>
    <p:sldId id="429"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8" r:id="rId56"/>
    <p:sldId id="389" r:id="rId57"/>
    <p:sldId id="393" r:id="rId58"/>
    <p:sldId id="391" r:id="rId59"/>
    <p:sldId id="392" r:id="rId60"/>
    <p:sldId id="394" r:id="rId61"/>
    <p:sldId id="395" r:id="rId62"/>
    <p:sldId id="396" r:id="rId63"/>
    <p:sldId id="397" r:id="rId64"/>
    <p:sldId id="398" r:id="rId65"/>
    <p:sldId id="399" r:id="rId66"/>
    <p:sldId id="400" r:id="rId67"/>
    <p:sldId id="401" r:id="rId68"/>
    <p:sldId id="402" r:id="rId69"/>
    <p:sldId id="423" r:id="rId70"/>
    <p:sldId id="424" r:id="rId71"/>
    <p:sldId id="425" r:id="rId72"/>
    <p:sldId id="426" r:id="rId73"/>
    <p:sldId id="427" r:id="rId74"/>
    <p:sldId id="428" r:id="rId75"/>
    <p:sldId id="403" r:id="rId76"/>
    <p:sldId id="406" r:id="rId77"/>
    <p:sldId id="404" r:id="rId78"/>
    <p:sldId id="430" r:id="rId79"/>
    <p:sldId id="408" r:id="rId80"/>
    <p:sldId id="409" r:id="rId81"/>
    <p:sldId id="410" r:id="rId82"/>
    <p:sldId id="431" r:id="rId83"/>
    <p:sldId id="412" r:id="rId84"/>
    <p:sldId id="413" r:id="rId85"/>
    <p:sldId id="420" r:id="rId86"/>
    <p:sldId id="414" r:id="rId87"/>
    <p:sldId id="415" r:id="rId88"/>
    <p:sldId id="416" r:id="rId89"/>
    <p:sldId id="417" r:id="rId90"/>
    <p:sldId id="418" r:id="rId91"/>
    <p:sldId id="432" r:id="rId92"/>
    <p:sldId id="433" r:id="rId93"/>
    <p:sldId id="434" r:id="rId94"/>
    <p:sldId id="435" r:id="rId95"/>
    <p:sldId id="436" r:id="rId96"/>
  </p:sldIdLst>
  <p:sldSz cx="9144000" cy="6858000" type="screen4x3"/>
  <p:notesSz cx="7099300" cy="10234295"/>
  <p:defaultTextStyle>
    <a:defPPr>
      <a:defRPr lang="zh-CN"/>
    </a:defPPr>
    <a:lvl1pPr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itchFamily="1"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itchFamily="1"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itchFamily="1"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itchFamily="1"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9" autoAdjust="0"/>
    <p:restoredTop sz="94660"/>
  </p:normalViewPr>
  <p:slideViewPr>
    <p:cSldViewPr>
      <p:cViewPr varScale="1">
        <p:scale>
          <a:sx n="107" d="100"/>
          <a:sy n="107" d="100"/>
        </p:scale>
        <p:origin x="1350" y="96"/>
      </p:cViewPr>
      <p:guideLst>
        <p:guide orient="horz" pos="2220"/>
        <p:guide pos="290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652" y="-78"/>
      </p:cViewPr>
      <p:guideLst>
        <p:guide orient="horz" pos="3312"/>
        <p:guide pos="2251"/>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48000" cy="5334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8611" name="Rectangle 3"/>
          <p:cNvSpPr>
            <a:spLocks noGrp="1" noChangeArrowheads="1"/>
          </p:cNvSpPr>
          <p:nvPr>
            <p:ph type="dt" sz="quarter" idx="1"/>
          </p:nvPr>
        </p:nvSpPr>
        <p:spPr bwMode="auto">
          <a:xfrm>
            <a:off x="4038600" y="0"/>
            <a:ext cx="3048000" cy="5334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8612" name="Rectangle 4"/>
          <p:cNvSpPr>
            <a:spLocks noGrp="1" noChangeArrowheads="1"/>
          </p:cNvSpPr>
          <p:nvPr>
            <p:ph type="ftr" sz="quarter" idx="2"/>
          </p:nvPr>
        </p:nvSpPr>
        <p:spPr bwMode="auto">
          <a:xfrm>
            <a:off x="0" y="9753600"/>
            <a:ext cx="30480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8613" name="Rectangle 5"/>
          <p:cNvSpPr>
            <a:spLocks noGrp="1" noChangeArrowheads="1"/>
          </p:cNvSpPr>
          <p:nvPr>
            <p:ph type="sldNum" sz="quarter" idx="3"/>
          </p:nvPr>
        </p:nvSpPr>
        <p:spPr bwMode="auto">
          <a:xfrm>
            <a:off x="4038600" y="9753600"/>
            <a:ext cx="30480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A0DB2FAB-4DDF-4CC6-B0A0-76A60F45709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defRPr>
            </a:lvl1pPr>
          </a:lstStyle>
          <a:p>
            <a:pPr>
              <a:defRPr/>
            </a:pPr>
            <a:endParaRPr lang="en-US" altLang="zh-CN"/>
          </a:p>
        </p:txBody>
      </p:sp>
      <p:sp>
        <p:nvSpPr>
          <p:cNvPr id="2458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01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defRPr>
            </a:lvl1pPr>
          </a:lstStyle>
          <a:p>
            <a:pPr>
              <a:defRPr/>
            </a:pPr>
            <a:endParaRPr lang="en-US" altLang="zh-CN"/>
          </a:p>
        </p:txBody>
      </p:sp>
      <p:sp>
        <p:nvSpPr>
          <p:cNvPr id="4301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atin typeface="Arial" panose="020B0604020202020204" pitchFamily="34" charset="0"/>
              </a:defRPr>
            </a:lvl1pPr>
          </a:lstStyle>
          <a:p>
            <a:pPr>
              <a:defRPr/>
            </a:pPr>
            <a:fld id="{D491D423-BE52-429D-A649-80BB9A6D7E3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idx="4294967295"/>
          </p:nvPr>
        </p:nvSpPr>
        <p:spPr>
          <a:xfrm>
            <a:off x="1019175" y="877888"/>
            <a:ext cx="5073650" cy="3382962"/>
          </a:xfrm>
        </p:spPr>
      </p:sp>
      <p:sp>
        <p:nvSpPr>
          <p:cNvPr id="77826" name="Rectangle 3"/>
          <p:cNvSpPr>
            <a:spLocks noGrp="1" noChangeArrowheads="1"/>
          </p:cNvSpPr>
          <p:nvPr>
            <p:ph type="body"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80000"/>
              </a:lnSpc>
            </a:pPr>
            <a:r>
              <a:rPr lang="en-US" altLang="zh-CN" sz="1000" smtClean="0">
                <a:ea typeface="宋体" panose="02010600030101010101" pitchFamily="2" charset="-122"/>
              </a:rPr>
              <a:t>How does software differ from the artifacts produced by other engineering disciplines?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1.1):</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both a product and a vehicle for delivering a product. As a product, software is an information transformer. As a vehicle for delivering a product, software serves as a basis for computer control, communication, and creation of other programs.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How do software characteristics differ from hardware characteristics?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1.2):</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developed, not manufactured. Software does not wear out, but it can deteriorate when changes are made. Most software is custom built, not assembled out of components.</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What is the difference between software that is determinate and software that is indeterminate?</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 1.3):</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Software is determinate is the order and timing of its inputs, processing, and outputs is predictable and it is indeterminate if the order and timing of its input, processing, and outputs is not predictable in advance. </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Final Exam Question</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Explain what is wrong with the notion that computer software does not need to evolve over time.</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Answer (Section1.4):</a:t>
            </a:r>
            <a:endParaRPr lang="en-US" altLang="zh-CN" sz="1000" smtClean="0">
              <a:ea typeface="宋体" panose="02010600030101010101" pitchFamily="2" charset="-122"/>
            </a:endParaRPr>
          </a:p>
          <a:p>
            <a:pPr marL="228600" indent="-228600">
              <a:lnSpc>
                <a:spcPct val="80000"/>
              </a:lnSpc>
            </a:pPr>
            <a:r>
              <a:rPr lang="en-US" altLang="zh-CN" sz="1000" smtClean="0">
                <a:ea typeface="宋体" panose="02010600030101010101" pitchFamily="2" charset="-122"/>
              </a:rPr>
              <a:t>Computer software must be revised as errors are discovered and corrected. Software must be updated to accommodate changes in the computing environment. Many times a customer will request changes to add new functions to an existing product or to accommodate changes in the business environment. Sometimes an older system will need to be reengineered to provide benefits to the user in a modern context. The bottom line is that software that does not evolve will eventually become unusable. </a:t>
            </a:r>
            <a:endParaRPr lang="zh-CN" altLang="en-US" sz="1000" smtClean="0">
              <a:ea typeface="宋体" panose="02010600030101010101" pitchFamily="2" charset="-122"/>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5139" name="Rectangle 2"/>
          <p:cNvSpPr>
            <a:spLocks noGrp="1" noRot="1" noChangeAspect="1" noTextEdit="1"/>
          </p:cNvSpPr>
          <p:nvPr>
            <p:ph type="sldImg"/>
          </p:nvPr>
        </p:nvSpPr>
        <p:spPr/>
      </p:sp>
      <p:sp>
        <p:nvSpPr>
          <p:cNvPr id="475140"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6163" name="Rectangle 2"/>
          <p:cNvSpPr>
            <a:spLocks noGrp="1" noRot="1" noChangeAspect="1" noTextEdit="1"/>
          </p:cNvSpPr>
          <p:nvPr>
            <p:ph type="sldImg"/>
          </p:nvPr>
        </p:nvSpPr>
        <p:spPr/>
      </p:sp>
      <p:sp>
        <p:nvSpPr>
          <p:cNvPr id="47616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7187" name="Rectangle 2"/>
          <p:cNvSpPr>
            <a:spLocks noGrp="1" noRot="1" noChangeAspect="1" noTextEdit="1"/>
          </p:cNvSpPr>
          <p:nvPr>
            <p:ph type="sldImg"/>
          </p:nvPr>
        </p:nvSpPr>
        <p:spPr/>
      </p:sp>
      <p:sp>
        <p:nvSpPr>
          <p:cNvPr id="477188"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8211" name="Rectangle 2"/>
          <p:cNvSpPr>
            <a:spLocks noGrp="1" noRot="1" noChangeAspect="1" noTextEdit="1"/>
          </p:cNvSpPr>
          <p:nvPr>
            <p:ph type="sldImg"/>
          </p:nvPr>
        </p:nvSpPr>
        <p:spPr/>
      </p:sp>
      <p:sp>
        <p:nvSpPr>
          <p:cNvPr id="47821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9235" name="Rectangle 2"/>
          <p:cNvSpPr>
            <a:spLocks noGrp="1" noRot="1" noChangeAspect="1" noTextEdit="1"/>
          </p:cNvSpPr>
          <p:nvPr>
            <p:ph type="sldImg"/>
          </p:nvPr>
        </p:nvSpPr>
        <p:spPr/>
      </p:sp>
      <p:sp>
        <p:nvSpPr>
          <p:cNvPr id="479236"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Rot="1" noChangeAspect="1" noTextEdit="1"/>
          </p:cNvSpPr>
          <p:nvPr>
            <p:ph type="sldImg"/>
          </p:nvPr>
        </p:nvSpPr>
        <p:spPr/>
      </p:sp>
      <p:sp>
        <p:nvSpPr>
          <p:cNvPr id="480259" name="Rectangle 3"/>
          <p:cNvSpPr>
            <a:spLocks noGrp="1"/>
          </p:cNvSpPr>
          <p:nvPr>
            <p:ph type="body" idx="1"/>
          </p:nvPr>
        </p:nvSpPr>
        <p:spPr/>
        <p:txBody>
          <a:bodyPr wrap="square" lIns="91440" tIns="45720" rIns="91440" bIns="45720" anchor="t"/>
          <a:lstStyle/>
          <a:p>
            <a:pPr marL="228600" lvl="0" indent="-228600">
              <a:lnSpc>
                <a:spcPct val="80000"/>
              </a:lnSpc>
            </a:pPr>
            <a:r>
              <a:rPr lang="en-US" altLang="zh-CN" sz="800" dirty="0"/>
              <a:t>1.List three areas in which process models may differ from one another.</a:t>
            </a:r>
            <a:endParaRPr lang="en-US" altLang="zh-CN" sz="800" dirty="0"/>
          </a:p>
          <a:p>
            <a:pPr marL="228600" lvl="0" indent="-228600">
              <a:lnSpc>
                <a:spcPct val="80000"/>
              </a:lnSpc>
            </a:pPr>
            <a:r>
              <a:rPr lang="en-US" altLang="zh-CN" sz="800" dirty="0"/>
              <a:t>Answer (Section 2.2):</a:t>
            </a:r>
            <a:endParaRPr lang="en-US" altLang="zh-CN" sz="800" dirty="0"/>
          </a:p>
          <a:p>
            <a:pPr marL="228600" lvl="0" indent="-228600">
              <a:lnSpc>
                <a:spcPct val="80000"/>
              </a:lnSpc>
            </a:pPr>
            <a:r>
              <a:rPr lang="en-US" altLang="zh-CN" sz="800" dirty="0"/>
              <a:t>Overall flow and level of interdependencies among tasks</a:t>
            </a:r>
            <a:endParaRPr lang="en-US" altLang="zh-CN" sz="800" dirty="0"/>
          </a:p>
          <a:p>
            <a:pPr marL="228600" lvl="0" indent="-228600">
              <a:lnSpc>
                <a:spcPct val="80000"/>
              </a:lnSpc>
            </a:pPr>
            <a:r>
              <a:rPr lang="en-US" altLang="zh-CN" sz="800" dirty="0"/>
              <a:t>Degree to which work tasks are defined within each framework activity</a:t>
            </a:r>
            <a:endParaRPr lang="en-US" altLang="zh-CN" sz="800" dirty="0"/>
          </a:p>
          <a:p>
            <a:pPr marL="228600" lvl="0" indent="-228600">
              <a:lnSpc>
                <a:spcPct val="80000"/>
              </a:lnSpc>
            </a:pPr>
            <a:r>
              <a:rPr lang="en-US" altLang="zh-CN" sz="800" dirty="0"/>
              <a:t>Degree to which work products are identified and required</a:t>
            </a:r>
            <a:endParaRPr lang="en-US" altLang="zh-CN" sz="800" dirty="0"/>
          </a:p>
          <a:p>
            <a:pPr marL="228600" lvl="0" indent="-228600">
              <a:lnSpc>
                <a:spcPct val="80000"/>
              </a:lnSpc>
            </a:pPr>
            <a:r>
              <a:rPr lang="en-US" altLang="zh-CN" sz="800" dirty="0"/>
              <a:t>Manner in which quality assurance activities are applied</a:t>
            </a:r>
            <a:endParaRPr lang="en-US" altLang="zh-CN" sz="800" dirty="0"/>
          </a:p>
          <a:p>
            <a:pPr marL="228600" lvl="0" indent="-228600">
              <a:lnSpc>
                <a:spcPct val="80000"/>
              </a:lnSpc>
            </a:pPr>
            <a:r>
              <a:rPr lang="en-US" altLang="zh-CN" sz="800" dirty="0"/>
              <a:t>Manner in which project tracking and control activities are applied</a:t>
            </a:r>
            <a:endParaRPr lang="en-US" altLang="zh-CN" sz="800" dirty="0"/>
          </a:p>
          <a:p>
            <a:pPr marL="228600" lvl="0" indent="-228600">
              <a:lnSpc>
                <a:spcPct val="80000"/>
              </a:lnSpc>
            </a:pPr>
            <a:r>
              <a:rPr lang="en-US" altLang="zh-CN" sz="800" dirty="0"/>
              <a:t>Overall degree of detail and rigor of process description</a:t>
            </a:r>
            <a:endParaRPr lang="en-US" altLang="zh-CN" sz="800" dirty="0"/>
          </a:p>
          <a:p>
            <a:pPr marL="228600" lvl="0" indent="-228600">
              <a:lnSpc>
                <a:spcPct val="80000"/>
              </a:lnSpc>
            </a:pPr>
            <a:r>
              <a:rPr lang="en-US" altLang="zh-CN" sz="800" dirty="0"/>
              <a:t>Degree to which stakeholders are involved in the project</a:t>
            </a:r>
            <a:endParaRPr lang="en-US" altLang="zh-CN" sz="800" dirty="0"/>
          </a:p>
          <a:p>
            <a:pPr marL="228600" lvl="0" indent="-228600">
              <a:lnSpc>
                <a:spcPct val="80000"/>
              </a:lnSpc>
            </a:pPr>
            <a:r>
              <a:rPr lang="en-US" altLang="zh-CN" sz="800" dirty="0"/>
              <a:t>Level of autonomy given to project team</a:t>
            </a:r>
            <a:endParaRPr lang="en-US" altLang="zh-CN" sz="800" dirty="0"/>
          </a:p>
          <a:p>
            <a:pPr marL="228600" lvl="0" indent="-228600">
              <a:lnSpc>
                <a:spcPct val="80000"/>
              </a:lnSpc>
            </a:pPr>
            <a:r>
              <a:rPr lang="en-US" altLang="zh-CN" sz="800" dirty="0"/>
              <a:t>Degree to which team organization and roles are prescribed</a:t>
            </a:r>
            <a:endParaRPr lang="en-US" altLang="zh-CN" sz="800" dirty="0"/>
          </a:p>
          <a:p>
            <a:pPr marL="228600" lvl="0" indent="-228600">
              <a:lnSpc>
                <a:spcPct val="80000"/>
              </a:lnSpc>
            </a:pPr>
            <a:r>
              <a:rPr lang="en-US" altLang="zh-CN" sz="800" dirty="0"/>
              <a:t> </a:t>
            </a:r>
            <a:endParaRPr lang="en-US" altLang="zh-CN" sz="800" dirty="0"/>
          </a:p>
          <a:p>
            <a:pPr marL="228600" lvl="0" indent="-228600">
              <a:lnSpc>
                <a:spcPct val="80000"/>
              </a:lnSpc>
            </a:pPr>
            <a:r>
              <a:rPr lang="en-US" altLang="zh-CN" sz="800" dirty="0"/>
              <a:t>2.What are the names of the six levels of the SEI Capability Maturity Model Integration (CMMI)? In your own words, briefly describe each.</a:t>
            </a:r>
            <a:endParaRPr lang="en-US" altLang="zh-CN" sz="800" dirty="0"/>
          </a:p>
          <a:p>
            <a:pPr marL="228600" lvl="0" indent="-228600">
              <a:lnSpc>
                <a:spcPct val="80000"/>
              </a:lnSpc>
            </a:pPr>
            <a:r>
              <a:rPr lang="en-US" altLang="zh-CN" sz="800" dirty="0"/>
              <a:t>Answer (Section 2.3):</a:t>
            </a:r>
            <a:endParaRPr lang="en-US" altLang="zh-CN" sz="800" dirty="0"/>
          </a:p>
          <a:p>
            <a:pPr marL="228600" lvl="0" indent="-228600">
              <a:lnSpc>
                <a:spcPct val="80000"/>
              </a:lnSpc>
            </a:pPr>
            <a:r>
              <a:rPr lang="en-US" altLang="zh-CN" sz="800" dirty="0"/>
              <a:t>Level 0 - incomplete, process area not performed or does not achieve Level 1 goals and objectives</a:t>
            </a:r>
            <a:endParaRPr lang="en-US" altLang="zh-CN" sz="800" dirty="0"/>
          </a:p>
          <a:p>
            <a:pPr marL="228600" lvl="0" indent="-228600">
              <a:lnSpc>
                <a:spcPct val="80000"/>
              </a:lnSpc>
            </a:pPr>
            <a:r>
              <a:rPr lang="en-US" altLang="zh-CN" sz="800" dirty="0"/>
              <a:t>Level 1 - performed, all work tasks required to produce work products are being conducted</a:t>
            </a:r>
            <a:endParaRPr lang="en-US" altLang="zh-CN" sz="800" dirty="0"/>
          </a:p>
          <a:p>
            <a:pPr marL="228600" lvl="0" indent="-228600">
              <a:lnSpc>
                <a:spcPct val="80000"/>
              </a:lnSpc>
            </a:pPr>
            <a:r>
              <a:rPr lang="en-US" altLang="zh-CN" sz="800" dirty="0"/>
              <a:t>Level 2 - managed, people doing work have access to adequate resources to get job done, stakeholders are actively involved, work tasks and products are monitored, reviewed, and evaluated</a:t>
            </a:r>
            <a:endParaRPr lang="en-US" altLang="zh-CN" sz="800" dirty="0"/>
          </a:p>
          <a:p>
            <a:pPr marL="228600" lvl="0" indent="-228600">
              <a:lnSpc>
                <a:spcPct val="80000"/>
              </a:lnSpc>
            </a:pPr>
            <a:r>
              <a:rPr lang="en-US" altLang="zh-CN" sz="800" dirty="0"/>
              <a:t>Level 3 – defined, management and engineering processes documented, standardized, and integrated into organization-wide software process</a:t>
            </a:r>
            <a:endParaRPr lang="en-US" altLang="zh-CN" sz="800" dirty="0"/>
          </a:p>
          <a:p>
            <a:pPr marL="228600" lvl="0" indent="-228600">
              <a:lnSpc>
                <a:spcPct val="80000"/>
              </a:lnSpc>
            </a:pPr>
            <a:r>
              <a:rPr lang="en-US" altLang="zh-CN" sz="800" dirty="0"/>
              <a:t>Level 4 – quantitatively managed, there is a serious emphasis on measurements and also a serious attempt to use this data to manage the process </a:t>
            </a:r>
            <a:endParaRPr lang="en-US" altLang="zh-CN" sz="800" dirty="0"/>
          </a:p>
          <a:p>
            <a:pPr marL="228600" lvl="0" indent="-228600">
              <a:lnSpc>
                <a:spcPct val="80000"/>
              </a:lnSpc>
            </a:pPr>
            <a:r>
              <a:rPr lang="en-US" altLang="zh-CN" sz="800" dirty="0"/>
              <a:t>Level 5 - optimized, best practices exist at almost all levels and there is a continuing attempt to improve</a:t>
            </a:r>
            <a:endParaRPr lang="en-US" altLang="zh-CN" sz="800" dirty="0"/>
          </a:p>
          <a:p>
            <a:pPr marL="228600" lvl="0" indent="-228600">
              <a:lnSpc>
                <a:spcPct val="80000"/>
              </a:lnSpc>
            </a:pPr>
            <a:r>
              <a:rPr lang="en-US" altLang="zh-CN" sz="800" dirty="0"/>
              <a:t>2.Why has the Personal Software Process has not been widely adopted by industry?</a:t>
            </a:r>
            <a:endParaRPr lang="en-US" altLang="zh-CN" sz="800" dirty="0"/>
          </a:p>
          <a:p>
            <a:pPr marL="228600" lvl="0" indent="-228600">
              <a:lnSpc>
                <a:spcPct val="80000"/>
              </a:lnSpc>
            </a:pPr>
            <a:r>
              <a:rPr lang="en-US" altLang="zh-CN" sz="800" dirty="0"/>
              <a:t>Answer: (Section 2.6.2)</a:t>
            </a:r>
            <a:endParaRPr lang="en-US" altLang="zh-CN" sz="800" dirty="0"/>
          </a:p>
          <a:p>
            <a:pPr marL="228600" lvl="0" indent="-228600">
              <a:lnSpc>
                <a:spcPct val="80000"/>
              </a:lnSpc>
            </a:pPr>
            <a:r>
              <a:rPr lang="en-US" altLang="zh-CN" sz="800" dirty="0"/>
              <a:t>PSP is intellectually challenging and demands a level of commitment (e.g. lengthy and costly training required) that is not always possible to obtain. In addition the required level of measurement is culturally hard for many software practitioners.  </a:t>
            </a:r>
            <a:endParaRPr lang="en-US" altLang="zh-CN" sz="800" dirty="0"/>
          </a:p>
          <a:p>
            <a:pPr marL="228600" lvl="0" indent="-228600">
              <a:lnSpc>
                <a:spcPct val="80000"/>
              </a:lnSpc>
            </a:pPr>
            <a:r>
              <a:rPr lang="en-US" altLang="zh-CN" sz="800" dirty="0"/>
              <a:t>Final Exam Question</a:t>
            </a:r>
            <a:endParaRPr lang="en-US" altLang="zh-CN" sz="800" dirty="0"/>
          </a:p>
          <a:p>
            <a:pPr marL="228600" lvl="0" indent="-228600">
              <a:lnSpc>
                <a:spcPct val="80000"/>
              </a:lnSpc>
            </a:pPr>
            <a:r>
              <a:rPr lang="en-US" altLang="zh-CN" sz="800" dirty="0"/>
              <a:t>3.Describe the “plan-do-check-act” cycle from in the ISO 9001:2000 standard as it is applied to assessing the quality management elements of a software project.</a:t>
            </a:r>
            <a:endParaRPr lang="en-US" altLang="zh-CN" sz="800" dirty="0"/>
          </a:p>
          <a:p>
            <a:pPr marL="228600" lvl="0" indent="-228600">
              <a:lnSpc>
                <a:spcPct val="80000"/>
              </a:lnSpc>
            </a:pPr>
            <a:r>
              <a:rPr lang="en-US" altLang="zh-CN" sz="800" dirty="0"/>
              <a:t>Answer (Section 2.5):</a:t>
            </a:r>
            <a:endParaRPr lang="en-US" altLang="zh-CN" sz="800" dirty="0"/>
          </a:p>
          <a:p>
            <a:pPr marL="228600" lvl="0" indent="-228600">
              <a:lnSpc>
                <a:spcPct val="80000"/>
              </a:lnSpc>
            </a:pPr>
            <a:r>
              <a:rPr lang="en-US" altLang="zh-CN" sz="800" dirty="0"/>
              <a:t>Plan – establishes the process objectives, activities, and tasks needed to create high quality software and customer satisfaction</a:t>
            </a:r>
            <a:endParaRPr lang="en-US" altLang="zh-CN" sz="800" dirty="0"/>
          </a:p>
          <a:p>
            <a:pPr marL="228600" lvl="0" indent="-228600">
              <a:lnSpc>
                <a:spcPct val="80000"/>
              </a:lnSpc>
            </a:pPr>
            <a:r>
              <a:rPr lang="en-US" altLang="zh-CN" sz="800" dirty="0"/>
              <a:t>Do – implements the software framework and umbrella activities</a:t>
            </a:r>
            <a:endParaRPr lang="en-US" altLang="zh-CN" sz="800" dirty="0"/>
          </a:p>
          <a:p>
            <a:pPr marL="228600" lvl="0" indent="-228600">
              <a:lnSpc>
                <a:spcPct val="80000"/>
              </a:lnSpc>
            </a:pPr>
            <a:r>
              <a:rPr lang="en-US" altLang="zh-CN" sz="800" dirty="0"/>
              <a:t>Check – monitors and measure process to ensure quality management requirements are met</a:t>
            </a:r>
            <a:endParaRPr lang="en-US" altLang="zh-CN" sz="800" dirty="0"/>
          </a:p>
          <a:p>
            <a:pPr marL="228600" lvl="0" indent="-228600">
              <a:lnSpc>
                <a:spcPct val="80000"/>
              </a:lnSpc>
            </a:pPr>
            <a:r>
              <a:rPr lang="en-US" altLang="zh-CN" sz="800" dirty="0"/>
              <a:t>Act – initiates continuous software process improvement activities </a:t>
            </a:r>
            <a:endParaRPr lang="zh-CN" altLang="en-US" sz="8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1283" name="Rectangle 2"/>
          <p:cNvSpPr>
            <a:spLocks noGrp="1" noRot="1" noChangeAspect="1" noTextEdit="1"/>
          </p:cNvSpPr>
          <p:nvPr>
            <p:ph type="sldImg"/>
          </p:nvPr>
        </p:nvSpPr>
        <p:spPr/>
      </p:sp>
      <p:sp>
        <p:nvSpPr>
          <p:cNvPr id="48128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2307" name="Rectangle 2"/>
          <p:cNvSpPr>
            <a:spLocks noGrp="1" noRot="1" noChangeAspect="1" noTextEdit="1"/>
          </p:cNvSpPr>
          <p:nvPr>
            <p:ph type="sldImg"/>
          </p:nvPr>
        </p:nvSpPr>
        <p:spPr/>
      </p:sp>
      <p:sp>
        <p:nvSpPr>
          <p:cNvPr id="482308"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3331" name="Rectangle 2"/>
          <p:cNvSpPr>
            <a:spLocks noGrp="1" noRot="1" noChangeAspect="1" noTextEdit="1"/>
          </p:cNvSpPr>
          <p:nvPr>
            <p:ph type="sldImg"/>
          </p:nvPr>
        </p:nvSpPr>
        <p:spPr/>
      </p:sp>
      <p:sp>
        <p:nvSpPr>
          <p:cNvPr id="48333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4355" name="Rectangle 2"/>
          <p:cNvSpPr>
            <a:spLocks noGrp="1" noRot="1" noChangeAspect="1" noTextEdit="1"/>
          </p:cNvSpPr>
          <p:nvPr>
            <p:ph type="sldImg"/>
          </p:nvPr>
        </p:nvSpPr>
        <p:spPr/>
      </p:sp>
      <p:sp>
        <p:nvSpPr>
          <p:cNvPr id="484356"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幻灯片图像占位符 1"/>
          <p:cNvSpPr>
            <a:spLocks noGrp="1" noRot="1" noChangeAspect="1" noTextEdit="1"/>
          </p:cNvSpPr>
          <p:nvPr>
            <p:ph type="sldImg"/>
          </p:nvPr>
        </p:nvSpPr>
        <p:spPr/>
      </p:sp>
      <p:sp>
        <p:nvSpPr>
          <p:cNvPr id="464899" name="备注占位符 2"/>
          <p:cNvSpPr>
            <a:spLocks noGrp="1"/>
          </p:cNvSpPr>
          <p:nvPr>
            <p:ph type="body" idx="1"/>
          </p:nvPr>
        </p:nvSpPr>
        <p:spPr/>
        <p:txBody>
          <a:bodyPr wrap="square" lIns="91440" tIns="45720" rIns="91440" bIns="45720" anchor="t"/>
          <a:lstStyle/>
          <a:p>
            <a:pPr lvl="0"/>
            <a:endParaRPr lang="zh-CN" altLang="en-US" dirty="0"/>
          </a:p>
        </p:txBody>
      </p:sp>
      <p:sp>
        <p:nvSpPr>
          <p:cNvPr id="464900" name="灯片编号占位符 3"/>
          <p:cNvSpPr txBox="1">
            <a:spLocks noGrp="1"/>
          </p:cNvSpPr>
          <p:nvPr>
            <p:ph type="sldNum" sz="quarte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5379" name="Rectangle 2"/>
          <p:cNvSpPr>
            <a:spLocks noGrp="1" noRot="1" noChangeAspect="1" noTextEdit="1"/>
          </p:cNvSpPr>
          <p:nvPr>
            <p:ph type="sldImg"/>
          </p:nvPr>
        </p:nvSpPr>
        <p:spPr/>
      </p:sp>
      <p:sp>
        <p:nvSpPr>
          <p:cNvPr id="485380"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6403" name="Rectangle 2"/>
          <p:cNvSpPr>
            <a:spLocks noGrp="1" noRot="1" noChangeAspect="1" noTextEdit="1"/>
          </p:cNvSpPr>
          <p:nvPr>
            <p:ph type="sldImg"/>
          </p:nvPr>
        </p:nvSpPr>
        <p:spPr/>
      </p:sp>
      <p:sp>
        <p:nvSpPr>
          <p:cNvPr id="48640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7427" name="Rectangle 2"/>
          <p:cNvSpPr>
            <a:spLocks noGrp="1" noRot="1" noChangeAspect="1" noTextEdit="1"/>
          </p:cNvSpPr>
          <p:nvPr>
            <p:ph type="sldImg"/>
          </p:nvPr>
        </p:nvSpPr>
        <p:spPr/>
      </p:sp>
      <p:sp>
        <p:nvSpPr>
          <p:cNvPr id="487428"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8451" name="Rectangle 2"/>
          <p:cNvSpPr>
            <a:spLocks noGrp="1" noRot="1" noChangeAspect="1" noTextEdit="1"/>
          </p:cNvSpPr>
          <p:nvPr>
            <p:ph type="sldImg"/>
          </p:nvPr>
        </p:nvSpPr>
        <p:spPr/>
      </p:sp>
      <p:sp>
        <p:nvSpPr>
          <p:cNvPr id="48845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89475" name="Rectangle 2"/>
          <p:cNvSpPr>
            <a:spLocks noGrp="1" noRot="1" noChangeAspect="1" noTextEdit="1"/>
          </p:cNvSpPr>
          <p:nvPr>
            <p:ph type="sldImg"/>
          </p:nvPr>
        </p:nvSpPr>
        <p:spPr/>
      </p:sp>
      <p:sp>
        <p:nvSpPr>
          <p:cNvPr id="489476"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90499" name="Rectangle 2"/>
          <p:cNvSpPr>
            <a:spLocks noGrp="1" noRot="1" noChangeAspect="1" noTextEdit="1"/>
          </p:cNvSpPr>
          <p:nvPr>
            <p:ph type="sldImg"/>
          </p:nvPr>
        </p:nvSpPr>
        <p:spPr/>
      </p:sp>
      <p:sp>
        <p:nvSpPr>
          <p:cNvPr id="490500"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91523" name="Rectangle 2"/>
          <p:cNvSpPr>
            <a:spLocks noGrp="1" noRot="1" noChangeAspect="1" noTextEdit="1"/>
          </p:cNvSpPr>
          <p:nvPr>
            <p:ph type="sldImg"/>
          </p:nvPr>
        </p:nvSpPr>
        <p:spPr/>
      </p:sp>
      <p:sp>
        <p:nvSpPr>
          <p:cNvPr id="49152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92547" name="Rectangle 2"/>
          <p:cNvSpPr>
            <a:spLocks noGrp="1" noRot="1" noChangeAspect="1" noTextEdit="1"/>
          </p:cNvSpPr>
          <p:nvPr>
            <p:ph type="sldImg"/>
          </p:nvPr>
        </p:nvSpPr>
        <p:spPr>
          <a:xfrm>
            <a:off x="992188" y="768350"/>
            <a:ext cx="5114925" cy="3836988"/>
          </a:xfrm>
        </p:spPr>
      </p:sp>
      <p:sp>
        <p:nvSpPr>
          <p:cNvPr id="492548"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93571" name="Rectangle 2"/>
          <p:cNvSpPr>
            <a:spLocks noGrp="1" noRot="1" noChangeAspect="1" noTextEdit="1"/>
          </p:cNvSpPr>
          <p:nvPr>
            <p:ph type="sldImg"/>
          </p:nvPr>
        </p:nvSpPr>
        <p:spPr>
          <a:xfrm>
            <a:off x="992188" y="768350"/>
            <a:ext cx="5114925" cy="3836988"/>
          </a:xfrm>
        </p:spPr>
      </p:sp>
      <p:sp>
        <p:nvSpPr>
          <p:cNvPr id="49357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95619" name="Rectangle 2"/>
          <p:cNvSpPr>
            <a:spLocks noGrp="1" noRot="1" noChangeAspect="1" noTextEdit="1"/>
          </p:cNvSpPr>
          <p:nvPr>
            <p:ph type="sldImg"/>
          </p:nvPr>
        </p:nvSpPr>
        <p:spPr>
          <a:xfrm>
            <a:off x="992188" y="768350"/>
            <a:ext cx="5114925" cy="3836988"/>
          </a:xfrm>
        </p:spPr>
      </p:sp>
      <p:sp>
        <p:nvSpPr>
          <p:cNvPr id="495620"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幻灯片图像占位符 1"/>
          <p:cNvSpPr>
            <a:spLocks noGrp="1" noRot="1" noChangeAspect="1" noTextEdit="1"/>
          </p:cNvSpPr>
          <p:nvPr>
            <p:ph type="sldImg"/>
          </p:nvPr>
        </p:nvSpPr>
        <p:spPr/>
      </p:sp>
      <p:sp>
        <p:nvSpPr>
          <p:cNvPr id="465923" name="备注占位符 2"/>
          <p:cNvSpPr>
            <a:spLocks noGrp="1"/>
          </p:cNvSpPr>
          <p:nvPr>
            <p:ph type="body" idx="1"/>
          </p:nvPr>
        </p:nvSpPr>
        <p:spPr/>
        <p:txBody>
          <a:bodyPr wrap="square" lIns="91440" tIns="45720" rIns="91440" bIns="45720" anchor="t"/>
          <a:lstStyle/>
          <a:p>
            <a:pPr lvl="0"/>
            <a:r>
              <a:rPr lang="zh-CN" altLang="en-US" dirty="0"/>
              <a:t>活动主要实现宽泛的目标</a:t>
            </a:r>
            <a:r>
              <a:rPr lang="en-US" altLang="zh-CN" dirty="0"/>
              <a:t>,</a:t>
            </a:r>
            <a:r>
              <a:rPr lang="zh-CN" altLang="en-US" dirty="0"/>
              <a:t>与应用领域，项目大小、结果复杂性无直接关系（如沟通）</a:t>
            </a:r>
            <a:endParaRPr lang="en-US" altLang="zh-CN" dirty="0"/>
          </a:p>
          <a:p>
            <a:pPr lvl="0"/>
            <a:r>
              <a:rPr lang="en-US" altLang="zh-CN" dirty="0"/>
              <a:t>Action</a:t>
            </a:r>
            <a:r>
              <a:rPr lang="zh-CN" altLang="en-US" dirty="0"/>
              <a:t>（动作，如体系结构设计）包含了主要工作产品（体系结构模型）生产过程中的一系列</a:t>
            </a:r>
            <a:r>
              <a:rPr lang="en-US" altLang="zh-CN" dirty="0"/>
              <a:t>tasks</a:t>
            </a:r>
            <a:endParaRPr lang="en-US" altLang="zh-CN" dirty="0"/>
          </a:p>
          <a:p>
            <a:pPr lvl="0"/>
            <a:r>
              <a:rPr lang="en-US" altLang="zh-CN" dirty="0"/>
              <a:t>Task</a:t>
            </a:r>
            <a:r>
              <a:rPr lang="zh-CN" altLang="en-US" dirty="0"/>
              <a:t>关注小而明确的目标，能够产生实际产品（如构建一个单元测试）</a:t>
            </a:r>
            <a:endParaRPr lang="zh-CN" altLang="en-US" dirty="0"/>
          </a:p>
        </p:txBody>
      </p:sp>
      <p:sp>
        <p:nvSpPr>
          <p:cNvPr id="465924" name="灯片编号占位符 3"/>
          <p:cNvSpPr txBox="1">
            <a:spLocks noGrp="1"/>
          </p:cNvSpPr>
          <p:nvPr>
            <p:ph type="sldNum" sz="quarte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7"/>
          <p:cNvSpPr txBox="1">
            <a:spLocks noGrp="1" noChangeArrowheads="1"/>
          </p:cNvSpPr>
          <p:nvPr/>
        </p:nvSpPr>
        <p:spPr bwMode="auto">
          <a:xfrm>
            <a:off x="4022323" y="9722471"/>
            <a:ext cx="3076977" cy="51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63" tIns="47732" rIns="95463" bIns="47732"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6877A95F-594B-48FA-8606-3F74C8E4E00B}" type="slidenum">
              <a:rPr lang="ja-JP" altLang="en-US" sz="1300"/>
            </a:fld>
            <a:endParaRPr lang="en-US" altLang="ja-JP" sz="1300"/>
          </a:p>
        </p:txBody>
      </p:sp>
      <p:sp>
        <p:nvSpPr>
          <p:cNvPr id="498691" name="Rectangle 2"/>
          <p:cNvSpPr>
            <a:spLocks noGrp="1" noRot="1" noChangeAspect="1" noChangeArrowheads="1" noTextEdit="1"/>
          </p:cNvSpPr>
          <p:nvPr>
            <p:ph type="sldImg"/>
          </p:nvPr>
        </p:nvSpPr>
        <p:spPr>
          <a:xfrm>
            <a:off x="992188" y="768350"/>
            <a:ext cx="5114925" cy="3836988"/>
          </a:xfrm>
        </p:spPr>
      </p:sp>
      <p:sp>
        <p:nvSpPr>
          <p:cNvPr id="498692" name="Rectangle 3"/>
          <p:cNvSpPr>
            <a:spLocks noGrp="1" noChangeArrowheads="1"/>
          </p:cNvSpPr>
          <p:nvPr>
            <p:ph type="body" idx="1"/>
          </p:nvPr>
        </p:nvSpPr>
        <p:spPr>
          <a:xfrm>
            <a:off x="709429" y="4861235"/>
            <a:ext cx="5680444" cy="4605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7"/>
          <p:cNvSpPr txBox="1">
            <a:spLocks noGrp="1" noChangeArrowheads="1"/>
          </p:cNvSpPr>
          <p:nvPr/>
        </p:nvSpPr>
        <p:spPr bwMode="auto">
          <a:xfrm>
            <a:off x="4022323" y="9722471"/>
            <a:ext cx="3076977" cy="512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63" tIns="47732" rIns="95463" bIns="47732"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944FF4E3-E936-408B-B6AF-F04B6BD8036A}" type="slidenum">
              <a:rPr lang="ja-JP" altLang="en-US" sz="1300"/>
            </a:fld>
            <a:endParaRPr lang="en-US" altLang="ja-JP" sz="1300"/>
          </a:p>
        </p:txBody>
      </p:sp>
      <p:sp>
        <p:nvSpPr>
          <p:cNvPr id="499715" name="Rectangle 2"/>
          <p:cNvSpPr>
            <a:spLocks noGrp="1" noRot="1" noChangeAspect="1" noChangeArrowheads="1" noTextEdit="1"/>
          </p:cNvSpPr>
          <p:nvPr>
            <p:ph type="sldImg"/>
          </p:nvPr>
        </p:nvSpPr>
        <p:spPr>
          <a:xfrm>
            <a:off x="992188" y="768350"/>
            <a:ext cx="5114925" cy="3836988"/>
          </a:xfrm>
        </p:spPr>
      </p:sp>
      <p:sp>
        <p:nvSpPr>
          <p:cNvPr id="499716" name="Rectangle 3"/>
          <p:cNvSpPr>
            <a:spLocks noGrp="1" noChangeArrowheads="1"/>
          </p:cNvSpPr>
          <p:nvPr>
            <p:ph type="body" idx="1"/>
          </p:nvPr>
        </p:nvSpPr>
        <p:spPr>
          <a:xfrm>
            <a:off x="709429" y="4861235"/>
            <a:ext cx="5680444" cy="4605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66947" name="Rectangle 2"/>
          <p:cNvSpPr>
            <a:spLocks noGrp="1" noRot="1" noChangeAspect="1" noTextEdit="1"/>
          </p:cNvSpPr>
          <p:nvPr>
            <p:ph type="sldImg"/>
          </p:nvPr>
        </p:nvSpPr>
        <p:spPr/>
      </p:sp>
      <p:sp>
        <p:nvSpPr>
          <p:cNvPr id="466948"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67971" name="Rectangle 2"/>
          <p:cNvSpPr>
            <a:spLocks noGrp="1" noRot="1" noChangeAspect="1" noTextEdit="1"/>
          </p:cNvSpPr>
          <p:nvPr>
            <p:ph type="sldImg"/>
          </p:nvPr>
        </p:nvSpPr>
        <p:spPr/>
      </p:sp>
      <p:sp>
        <p:nvSpPr>
          <p:cNvPr id="46797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68995" name="Rectangle 2"/>
          <p:cNvSpPr>
            <a:spLocks noGrp="1" noRot="1" noChangeAspect="1" noTextEdit="1"/>
          </p:cNvSpPr>
          <p:nvPr>
            <p:ph type="sldImg"/>
          </p:nvPr>
        </p:nvSpPr>
        <p:spPr/>
      </p:sp>
      <p:sp>
        <p:nvSpPr>
          <p:cNvPr id="468996"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1043" name="Rectangle 2"/>
          <p:cNvSpPr>
            <a:spLocks noGrp="1" noRot="1" noChangeAspect="1" noTextEdit="1"/>
          </p:cNvSpPr>
          <p:nvPr>
            <p:ph type="sldImg"/>
          </p:nvPr>
        </p:nvSpPr>
        <p:spPr/>
      </p:sp>
      <p:sp>
        <p:nvSpPr>
          <p:cNvPr id="47104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1043" name="Rectangle 2"/>
          <p:cNvSpPr>
            <a:spLocks noGrp="1" noRot="1" noChangeAspect="1" noTextEdit="1"/>
          </p:cNvSpPr>
          <p:nvPr>
            <p:ph type="sldImg"/>
          </p:nvPr>
        </p:nvSpPr>
        <p:spPr/>
      </p:sp>
      <p:sp>
        <p:nvSpPr>
          <p:cNvPr id="471044"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txBox="1">
            <a:spLocks noGrp="1"/>
          </p:cNvSpPr>
          <p:nvPr/>
        </p:nvSpPr>
        <p:spPr>
          <a:xfrm>
            <a:off x="3816350" y="9372600"/>
            <a:ext cx="2919413" cy="493713"/>
          </a:xfrm>
          <a:prstGeom prst="rect">
            <a:avLst/>
          </a:prstGeom>
          <a:noFill/>
          <a:ln w="9525">
            <a:noFill/>
          </a:ln>
        </p:spPr>
        <p:txBody>
          <a:bodyPr anchor="b"/>
          <a:lstStyle/>
          <a:p>
            <a:pPr lvl="0" algn="r"/>
            <a:fld id="{9A0DB2DC-4C9A-4742-B13C-FB6460FD3503}" type="slidenum">
              <a:rPr lang="ja-JP" altLang="en-US" sz="1200" dirty="0"/>
            </a:fld>
            <a:endParaRPr lang="ja-JP" altLang="en-US" sz="1200" dirty="0"/>
          </a:p>
        </p:txBody>
      </p:sp>
      <p:sp>
        <p:nvSpPr>
          <p:cNvPr id="473091" name="Rectangle 2"/>
          <p:cNvSpPr>
            <a:spLocks noGrp="1" noRot="1" noChangeAspect="1" noTextEdit="1"/>
          </p:cNvSpPr>
          <p:nvPr>
            <p:ph type="sldImg"/>
          </p:nvPr>
        </p:nvSpPr>
        <p:spPr/>
      </p:sp>
      <p:sp>
        <p:nvSpPr>
          <p:cNvPr id="473092" name="Rectangle 3"/>
          <p:cNvSpPr>
            <a:spLocks noGrp="1"/>
          </p:cNvSpPr>
          <p:nvPr>
            <p:ph type="body" idx="1"/>
          </p:nvPr>
        </p:nvSpPr>
        <p:spPr>
          <a:xfrm>
            <a:off x="673100" y="4686300"/>
            <a:ext cx="5389563" cy="4440238"/>
          </a:xfrm>
        </p:spPr>
        <p:txBody>
          <a:bodyPr wrap="square" lIns="91440" tIns="45720" rIns="91440" bIns="45720" anchor="t"/>
          <a:lstStyle/>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B59972A-6060-4213-9B7F-9A2095736FAA}"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B38D9505-2F1E-4C20-BC94-FA46BFBD2A78}"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20574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019800" cy="5943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E9A132B-EFA6-4C4D-B694-ADF58D1C8855}"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endParaRPr lang="zh-CN" altLang="en-US" noProof="1"/>
          </a:p>
        </p:txBody>
      </p:sp>
      <p:sp>
        <p:nvSpPr>
          <p:cNvPr id="4" name="日期占位符 901132"/>
          <p:cNvSpPr>
            <a:spLocks noGrp="1"/>
          </p:cNvSpPr>
          <p:nvPr>
            <p:ph type="dt" sz="half" idx="10"/>
          </p:nvPr>
        </p:nvSpPr>
        <p:spPr/>
        <p:txBody>
          <a:bodyPr/>
          <a:lstStyle>
            <a:lvl1pPr>
              <a:defRPr/>
            </a:lvl1pPr>
          </a:lstStyle>
          <a:p>
            <a:endParaRPr lang="zh-CN" altLang="en-US"/>
          </a:p>
        </p:txBody>
      </p:sp>
      <p:sp>
        <p:nvSpPr>
          <p:cNvPr id="5" name="页脚占位符 901133"/>
          <p:cNvSpPr>
            <a:spLocks noGrp="1"/>
          </p:cNvSpPr>
          <p:nvPr>
            <p:ph type="ftr" sz="quarter" idx="11"/>
          </p:nvPr>
        </p:nvSpPr>
        <p:spPr/>
        <p:txBody>
          <a:bodyPr/>
          <a:lstStyle>
            <a:lvl1pPr>
              <a:defRPr/>
            </a:lvl1pPr>
          </a:lstStyle>
          <a:p>
            <a:endParaRPr lang="zh-CN" altLang="en-US"/>
          </a:p>
        </p:txBody>
      </p:sp>
      <p:sp>
        <p:nvSpPr>
          <p:cNvPr id="6" name="灯片编号占位符 901134"/>
          <p:cNvSpPr>
            <a:spLocks noGrp="1"/>
          </p:cNvSpPr>
          <p:nvPr>
            <p:ph type="sldNum" sz="quarter" idx="12"/>
          </p:nvPr>
        </p:nvSpPr>
        <p:spPr/>
        <p:txBody>
          <a:bodyPr/>
          <a:lstStyle>
            <a:lvl1pPr>
              <a:defRPr/>
            </a:lvl1pPr>
          </a:lstStyle>
          <a:p>
            <a:fld id="{2B1F9B7D-053D-47C7-987B-E128AE7E54A0}"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6"/>
            <a:ext cx="7886700" cy="209867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8650" y="4076699"/>
            <a:ext cx="7886700" cy="21002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901132"/>
          <p:cNvSpPr>
            <a:spLocks noGrp="1"/>
          </p:cNvSpPr>
          <p:nvPr>
            <p:ph type="dt" sz="half" idx="10"/>
          </p:nvPr>
        </p:nvSpPr>
        <p:spPr/>
        <p:txBody>
          <a:bodyPr/>
          <a:lstStyle>
            <a:lvl1pPr>
              <a:defRPr/>
            </a:lvl1pPr>
          </a:lstStyle>
          <a:p>
            <a:endParaRPr lang="zh-CN" altLang="en-US"/>
          </a:p>
        </p:txBody>
      </p:sp>
      <p:sp>
        <p:nvSpPr>
          <p:cNvPr id="6" name="页脚占位符 901133"/>
          <p:cNvSpPr>
            <a:spLocks noGrp="1"/>
          </p:cNvSpPr>
          <p:nvPr>
            <p:ph type="ftr" sz="quarter" idx="11"/>
          </p:nvPr>
        </p:nvSpPr>
        <p:spPr/>
        <p:txBody>
          <a:bodyPr/>
          <a:lstStyle>
            <a:lvl1pPr>
              <a:defRPr/>
            </a:lvl1pPr>
          </a:lstStyle>
          <a:p>
            <a:endParaRPr lang="zh-CN" altLang="en-US"/>
          </a:p>
        </p:txBody>
      </p:sp>
      <p:sp>
        <p:nvSpPr>
          <p:cNvPr id="7" name="灯片编号占位符 901134"/>
          <p:cNvSpPr>
            <a:spLocks noGrp="1"/>
          </p:cNvSpPr>
          <p:nvPr>
            <p:ph type="sldNum" sz="quarter" idx="12"/>
          </p:nvPr>
        </p:nvSpPr>
        <p:spPr/>
        <p:txBody>
          <a:bodyPr/>
          <a:lstStyle>
            <a:lvl1pPr>
              <a:defRPr/>
            </a:lvl1pPr>
          </a:lstStyle>
          <a:p>
            <a:fld id="{9C6171C5-9AF4-4EA6-B705-4D1CAA2C9ECB}" type="slidenum">
              <a:rPr lang="zh-CN" altLang="en-US"/>
            </a:fld>
            <a:endParaRPr lang="zh-CN" altLang="en-US"/>
          </a:p>
        </p:txBody>
      </p:sp>
    </p:spTree>
  </p:cSld>
  <p:clrMapOvr>
    <a:masterClrMapping/>
  </p:clrMapOvr>
  <p:transition>
    <p:random/>
    <p:sndAc>
      <p:stSnd>
        <p:snd r:embed="rId2"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AAF7BE4-6D2C-4758-98FD-E982CB7EE4E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1E350B0F-0846-4856-A685-6B8198F7D900}"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1CF2DF3-E1E9-4805-A3EC-5748A5D6283D}"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E13354B5-197D-4076-BD5E-8F6F8E993E4C}"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D54D0F52-F830-4EE2-84EC-7738DFF3B4E4}"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09833DB4-681D-4206-AAFC-E672D71EAEBF}"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E59399E8-98B3-45E0-8F40-7C17B10ED873}" type="slidenum">
              <a:rPr lang="en-US" altLang="zh-CN"/>
            </a:fld>
            <a:endParaRPr lang="en-US" altLang="zh-CN"/>
          </a:p>
        </p:txBody>
      </p:sp>
    </p:spTree>
  </p:cSld>
  <p:clrMapOvr>
    <a:masterClrMapping/>
  </p:clrMapOvr>
  <p:transition>
    <p:random/>
    <p:sndAc>
      <p:stSnd>
        <p:snd r:embed="rId2"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32AE0DE-0898-4D42-ADD8-9F4105469872}" type="slidenum">
              <a:rPr lang="en-US" altLang="zh-CN"/>
            </a:fld>
            <a:endParaRPr lang="en-US" altLang="zh-CN"/>
          </a:p>
        </p:txBody>
      </p:sp>
    </p:spTree>
  </p:cSld>
  <p:clrMapOvr>
    <a:masterClrMapping/>
  </p:clrMapOvr>
  <p:transition>
    <p:random/>
    <p:sndAc>
      <p:stSnd>
        <p:snd r:embed="rId2" name="projctor.wav"/>
      </p:st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audio" Target="../media/audio1.wav"/><Relationship Id="rId18" Type="http://schemas.openxmlformats.org/officeDocument/2006/relationships/image" Target="../media/image5.jpeg"/><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215900" y="1276350"/>
            <a:ext cx="8275638" cy="5429250"/>
            <a:chOff x="136" y="768"/>
            <a:chExt cx="5213" cy="3420"/>
          </a:xfrm>
        </p:grpSpPr>
        <p:pic>
          <p:nvPicPr>
            <p:cNvPr id="1034"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88" y="3848"/>
              <a:ext cx="464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5"/>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6"/>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136" y="3840"/>
              <a:ext cx="2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7"/>
          <p:cNvSpPr>
            <a:spLocks noGrp="1" noChangeArrowheads="1"/>
          </p:cNvSpPr>
          <p:nvPr>
            <p:ph type="title"/>
          </p:nvPr>
        </p:nvSpPr>
        <p:spPr bwMode="auto">
          <a:xfrm>
            <a:off x="381000" y="2286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8"/>
          <p:cNvSpPr>
            <a:spLocks noGrp="1" noChangeArrowheads="1"/>
          </p:cNvSpPr>
          <p:nvPr>
            <p:ph type="body" idx="1"/>
          </p:nvPr>
        </p:nvSpPr>
        <p:spPr bwMode="auto">
          <a:xfrm>
            <a:off x="1066800" y="1371600"/>
            <a:ext cx="7543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67593" name="Rectangle 9"/>
          <p:cNvSpPr>
            <a:spLocks noGrp="1" noChangeArrowheads="1"/>
          </p:cNvSpPr>
          <p:nvPr>
            <p:ph type="dt" sz="half" idx="2"/>
          </p:nvPr>
        </p:nvSpPr>
        <p:spPr bwMode="auto">
          <a:xfrm>
            <a:off x="1676400" y="6477000"/>
            <a:ext cx="19812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pPr>
              <a:defRPr/>
            </a:pPr>
            <a:endParaRPr lang="en-US" altLang="zh-CN"/>
          </a:p>
        </p:txBody>
      </p:sp>
      <p:sp>
        <p:nvSpPr>
          <p:cNvPr id="67594" name="Rectangle 10"/>
          <p:cNvSpPr>
            <a:spLocks noGrp="1" noChangeArrowheads="1"/>
          </p:cNvSpPr>
          <p:nvPr>
            <p:ph type="ftr" sz="quarter" idx="3"/>
          </p:nvPr>
        </p:nvSpPr>
        <p:spPr bwMode="auto">
          <a:xfrm>
            <a:off x="3810000" y="6400800"/>
            <a:ext cx="41148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67595" name="Rectangle 11"/>
          <p:cNvSpPr>
            <a:spLocks noGrp="1" noChangeArrowheads="1"/>
          </p:cNvSpPr>
          <p:nvPr>
            <p:ph type="sldNum" sz="quarter" idx="4"/>
          </p:nvPr>
        </p:nvSpPr>
        <p:spPr bwMode="auto">
          <a:xfrm>
            <a:off x="8077200" y="6400800"/>
            <a:ext cx="4572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7CDD66F2-8370-4F4C-AF40-BE9098714752}" type="slidenum">
              <a:rPr lang="en-US" altLang="zh-CN"/>
            </a:fld>
            <a:endParaRPr lang="en-US" altLang="zh-CN"/>
          </a:p>
        </p:txBody>
      </p:sp>
      <p:sp>
        <p:nvSpPr>
          <p:cNvPr id="67596" name="Text Box 12"/>
          <p:cNvSpPr txBox="1">
            <a:spLocks noChangeArrowheads="1"/>
          </p:cNvSpPr>
          <p:nvPr/>
        </p:nvSpPr>
        <p:spPr bwMode="auto">
          <a:xfrm>
            <a:off x="6324600" y="5943600"/>
            <a:ext cx="2362200" cy="457200"/>
          </a:xfrm>
          <a:prstGeom prst="rect">
            <a:avLst/>
          </a:prstGeom>
          <a:noFill/>
          <a:ln w="9525">
            <a:noFill/>
            <a:miter lim="800000"/>
          </a:ln>
          <a:effectLst/>
        </p:spPr>
        <p:txBody>
          <a:bodyPr>
            <a:spAutoFit/>
          </a:bodyPr>
          <a:lstStyle/>
          <a:p>
            <a:pPr>
              <a:spcBef>
                <a:spcPct val="50000"/>
              </a:spcBef>
              <a:defRPr/>
            </a:pPr>
            <a:endParaRPr lang="zh-CN" altLang="zh-CN"/>
          </a:p>
        </p:txBody>
      </p:sp>
      <p:pic>
        <p:nvPicPr>
          <p:cNvPr id="1033" name="Picture 13" descr="Logescu"/>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05600" y="5562600"/>
            <a:ext cx="1371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sndAc>
      <p:stSnd>
        <p:snd r:embed="rId19" name="projctor.wav"/>
      </p:stSnd>
    </p:sndAc>
  </p:transition>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386080" indent="-195580" algn="l" rtl="0" eaLnBrk="0" fontAlgn="base" hangingPunct="0">
        <a:spcBef>
          <a:spcPct val="20000"/>
        </a:spcBef>
        <a:spcAft>
          <a:spcPct val="0"/>
        </a:spcAft>
        <a:buChar char="•"/>
        <a:defRPr sz="2400">
          <a:solidFill>
            <a:schemeClr val="tx1"/>
          </a:solidFill>
          <a:latin typeface="+mn-lt"/>
        </a:defRPr>
      </a:lvl2pPr>
      <a:lvl3pPr marL="805180" indent="-228600" algn="l" rtl="0" eaLnBrk="0" fontAlgn="base" hangingPunct="0">
        <a:spcBef>
          <a:spcPct val="20000"/>
        </a:spcBef>
        <a:spcAft>
          <a:spcPct val="0"/>
        </a:spcAft>
        <a:buChar char="—"/>
        <a:defRPr sz="2400">
          <a:solidFill>
            <a:schemeClr val="tx1"/>
          </a:solidFill>
          <a:latin typeface="+mn-lt"/>
        </a:defRPr>
      </a:lvl3pPr>
      <a:lvl4pPr marL="1224280" indent="-228600" algn="l" rtl="0" eaLnBrk="0" fontAlgn="base" hangingPunct="0">
        <a:spcBef>
          <a:spcPct val="20000"/>
        </a:spcBef>
        <a:spcAft>
          <a:spcPct val="0"/>
        </a:spcAft>
        <a:buChar char="-"/>
        <a:defRPr sz="2000">
          <a:solidFill>
            <a:schemeClr val="tx1"/>
          </a:solidFill>
          <a:latin typeface="+mn-lt"/>
        </a:defRPr>
      </a:lvl4pPr>
      <a:lvl5pPr marL="1643380" indent="-228600" algn="l" rtl="0" eaLnBrk="0" fontAlgn="base" hangingPunct="0">
        <a:spcBef>
          <a:spcPct val="20000"/>
        </a:spcBef>
        <a:spcAft>
          <a:spcPct val="0"/>
        </a:spcAft>
        <a:buChar char="»"/>
        <a:defRPr sz="2000">
          <a:solidFill>
            <a:schemeClr val="tx1"/>
          </a:solidFill>
          <a:latin typeface="+mn-lt"/>
        </a:defRPr>
      </a:lvl5pPr>
      <a:lvl6pPr marL="2100580" indent="-228600" algn="l" rtl="0" eaLnBrk="0" fontAlgn="base" hangingPunct="0">
        <a:spcBef>
          <a:spcPct val="20000"/>
        </a:spcBef>
        <a:spcAft>
          <a:spcPct val="0"/>
        </a:spcAft>
        <a:buChar char="»"/>
        <a:defRPr sz="2000">
          <a:solidFill>
            <a:schemeClr val="tx1"/>
          </a:solidFill>
          <a:latin typeface="+mn-lt"/>
        </a:defRPr>
      </a:lvl6pPr>
      <a:lvl7pPr marL="2557780" indent="-228600" algn="l" rtl="0" eaLnBrk="0" fontAlgn="base" hangingPunct="0">
        <a:spcBef>
          <a:spcPct val="20000"/>
        </a:spcBef>
        <a:spcAft>
          <a:spcPct val="0"/>
        </a:spcAft>
        <a:buChar char="»"/>
        <a:defRPr sz="2000">
          <a:solidFill>
            <a:schemeClr val="tx1"/>
          </a:solidFill>
          <a:latin typeface="+mn-lt"/>
        </a:defRPr>
      </a:lvl7pPr>
      <a:lvl8pPr marL="3014980" indent="-228600" algn="l" rtl="0" eaLnBrk="0" fontAlgn="base" hangingPunct="0">
        <a:spcBef>
          <a:spcPct val="20000"/>
        </a:spcBef>
        <a:spcAft>
          <a:spcPct val="0"/>
        </a:spcAft>
        <a:buChar char="»"/>
        <a:defRPr sz="2000">
          <a:solidFill>
            <a:schemeClr val="tx1"/>
          </a:solidFill>
          <a:latin typeface="+mn-lt"/>
        </a:defRPr>
      </a:lvl8pPr>
      <a:lvl9pPr marL="347218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11.wmf"/><Relationship Id="rId1" Type="http://schemas.openxmlformats.org/officeDocument/2006/relationships/hyperlink" Target="cmmi.htm"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5.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7.w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hyperlink" Target="http://www.objexis.com/" TargetMode="External"/><Relationship Id="rId1" Type="http://schemas.openxmlformats.org/officeDocument/2006/relationships/hyperlink" Target="http://www.igrafx.com/products/process" TargetMode="Externa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9.png"/><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9.png"/><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2.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3.wmf"/></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audio1.wav"/><Relationship Id="rId1" Type="http://schemas.openxmlformats.org/officeDocument/2006/relationships/image" Target="../media/image25.wmf"/></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6.wmf"/></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audio1.wav"/><Relationship Id="rId1" Type="http://schemas.openxmlformats.org/officeDocument/2006/relationships/image" Target="../media/image27.w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6.wmf"/></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8.wmf"/></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0.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3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2.wmf"/></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8.jpeg"/><Relationship Id="rId1" Type="http://schemas.openxmlformats.org/officeDocument/2006/relationships/image" Target="../media/image7.wmf"/></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4.wmf"/></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5.jpe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6.w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8.w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0.wmf"/></Relationships>
</file>

<file path=ppt/slides/_rels/slide6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1.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2.png"/><Relationship Id="rId1" Type="http://schemas.openxmlformats.org/officeDocument/2006/relationships/oleObject" Target="../embeddings/oleObject2.bin"/></Relationships>
</file>

<file path=ppt/slides/_rels/slide7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43.png"/><Relationship Id="rId1"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4.jpe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5.wmf"/></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46.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77.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48.emf"/><Relationship Id="rId3" Type="http://schemas.openxmlformats.org/officeDocument/2006/relationships/oleObject" Target="../embeddings/oleObject5.bin"/><Relationship Id="rId2" Type="http://schemas.openxmlformats.org/officeDocument/2006/relationships/image" Target="../media/image47.emf"/><Relationship Id="rId1" Type="http://schemas.openxmlformats.org/officeDocument/2006/relationships/oleObject" Target="../embeddings/oleObject4.bin"/></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wmf"/></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0.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wmf"/></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2.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3.jpe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4.jpe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5.wmf"/></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6.wmf"/></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57.wmf"/></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58.wmf"/><Relationship Id="rId2" Type="http://schemas.openxmlformats.org/officeDocument/2006/relationships/image" Target="../media/image19.png"/><Relationship Id="rId1" Type="http://schemas.openxmlformats.org/officeDocument/2006/relationships/image" Target="../media/image18.png"/></Relationships>
</file>

<file path=ppt/slides/_rels/slide93.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58.wmf"/><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489200"/>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A Generic View of Process</a:t>
            </a:r>
            <a:br>
              <a:rPr lang="en-US" altLang="zh-CN" dirty="0" smtClean="0">
                <a:ea typeface="宋体" panose="02010600030101010101" pitchFamily="2" charset="-122"/>
              </a:rPr>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
        <p:nvSpPr>
          <p:cNvPr id="512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fld id="{31319826-5BD5-4FC4-A43A-BC1B77B0F942}" type="slidenum">
              <a:rPr lang="zh-CN" altLang="en-US"/>
            </a:fld>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ctr"/>
          <a:lstStyle/>
          <a:p>
            <a:r>
              <a:rPr lang="en-US" altLang="zh-CN" dirty="0">
                <a:ea typeface="宋体" panose="02010600030101010101" pitchFamily="2" charset="-122"/>
              </a:rPr>
              <a:t>SW engineering method</a:t>
            </a:r>
            <a:endParaRPr lang="zh-CN" altLang="en-US" dirty="0">
              <a:ea typeface="宋体" panose="02010600030101010101" pitchFamily="2" charset="-122"/>
            </a:endParaRPr>
          </a:p>
        </p:txBody>
      </p:sp>
      <p:sp>
        <p:nvSpPr>
          <p:cNvPr id="69635" name="Rectangle 3"/>
          <p:cNvSpPr>
            <a:spLocks noGrp="1"/>
          </p:cNvSpPr>
          <p:nvPr>
            <p:ph idx="1"/>
          </p:nvPr>
        </p:nvSpPr>
        <p:spPr/>
        <p:txBody>
          <a:bodyPr vert="horz" wrap="square" lIns="91440" tIns="45720" rIns="91440" bIns="45720" anchor="t"/>
          <a:lstStyle/>
          <a:p>
            <a:pPr>
              <a:buClr>
                <a:srgbClr val="0070C0"/>
              </a:buClr>
              <a:buFont typeface="Wingdings" panose="05000000000000000000" charset="0"/>
              <a:buChar char="Ø"/>
            </a:pPr>
            <a:r>
              <a:rPr lang="en-US" altLang="zh-CN" b="0" dirty="0">
                <a:ea typeface="宋体" panose="02010600030101010101" pitchFamily="2" charset="-122"/>
              </a:rPr>
              <a:t>Provide the technology :how to build software</a:t>
            </a:r>
            <a:endParaRPr lang="en-US" altLang="zh-CN" b="0" dirty="0">
              <a:ea typeface="宋体" panose="02010600030101010101" pitchFamily="2" charset="-122"/>
            </a:endParaRPr>
          </a:p>
          <a:p>
            <a:pPr>
              <a:buClr>
                <a:srgbClr val="0070C0"/>
              </a:buClr>
              <a:buFont typeface="Wingdings" panose="05000000000000000000" charset="0"/>
              <a:buChar char="Ø"/>
            </a:pPr>
            <a:endParaRPr lang="en-US" altLang="zh-CN" b="0" dirty="0">
              <a:ea typeface="宋体" panose="02010600030101010101" pitchFamily="2" charset="-122"/>
            </a:endParaRPr>
          </a:p>
          <a:p>
            <a:pPr>
              <a:buClr>
                <a:srgbClr val="0070C0"/>
              </a:buClr>
              <a:buFont typeface="Wingdings" panose="05000000000000000000" charset="0"/>
              <a:buChar char="Ø"/>
            </a:pPr>
            <a:r>
              <a:rPr lang="en-US" altLang="zh-CN" b="0" dirty="0">
                <a:ea typeface="宋体" panose="02010600030101010101" pitchFamily="2" charset="-122"/>
              </a:rPr>
              <a:t> Including many methods: communication, requirement  analysis, design modeling, program construction, testing and support </a:t>
            </a:r>
            <a:endParaRPr lang="en-US" altLang="zh-CN" b="0" dirty="0">
              <a:ea typeface="宋体" panose="02010600030101010101" pitchFamily="2" charset="-122"/>
            </a:endParaRPr>
          </a:p>
          <a:p>
            <a:pPr>
              <a:buClr>
                <a:srgbClr val="0070C0"/>
              </a:buClr>
              <a:buFont typeface="Wingdings" panose="05000000000000000000" charset="0"/>
              <a:buChar char="Ø"/>
            </a:pPr>
            <a:endParaRPr lang="en-US" altLang="zh-CN" b="0" dirty="0">
              <a:ea typeface="宋体" panose="02010600030101010101" pitchFamily="2" charset="-122"/>
            </a:endParaRPr>
          </a:p>
          <a:p>
            <a:pPr>
              <a:buClr>
                <a:srgbClr val="0070C0"/>
              </a:buClr>
              <a:buFont typeface="Wingdings" panose="05000000000000000000" charset="0"/>
              <a:buChar char="Ø"/>
            </a:pPr>
            <a:r>
              <a:rPr lang="en-US" altLang="zh-CN" b="0" dirty="0">
                <a:ea typeface="宋体" panose="02010600030101010101" pitchFamily="2" charset="-122"/>
              </a:rPr>
              <a:t>Modeling activity and descriptive techniques     </a:t>
            </a:r>
            <a:endParaRPr lang="en-US" altLang="zh-CN" b="0" dirty="0">
              <a:ea typeface="宋体" panose="02010600030101010101" pitchFamily="2" charset="-122"/>
            </a:endParaRPr>
          </a:p>
          <a:p>
            <a:pPr>
              <a:buClr>
                <a:srgbClr val="0070C0"/>
              </a:buClr>
              <a:buFont typeface="Wingdings" panose="05000000000000000000" charset="0"/>
              <a:buChar char="Ø"/>
            </a:pPr>
            <a:endParaRPr lang="zh-CN" altLang="en-US" b="0" dirty="0"/>
          </a:p>
        </p:txBody>
      </p:sp>
      <p:sp>
        <p:nvSpPr>
          <p:cNvPr id="69636" name="Text Box 4">
            <a:hlinkClick r:id="" action="ppaction://noaction"/>
          </p:cNvPr>
          <p:cNvSpPr txBox="1"/>
          <p:nvPr/>
        </p:nvSpPr>
        <p:spPr>
          <a:xfrm>
            <a:off x="6985000" y="5154613"/>
            <a:ext cx="1908175" cy="579437"/>
          </a:xfrm>
          <a:prstGeom prst="rect">
            <a:avLst/>
          </a:prstGeom>
          <a:noFill/>
          <a:ln w="9525">
            <a:noFill/>
          </a:ln>
        </p:spPr>
        <p:txBody>
          <a:bodyPr>
            <a:spAutoFit/>
          </a:bodyPr>
          <a:lstStyle/>
          <a:p>
            <a:pPr lvl="0">
              <a:spcBef>
                <a:spcPct val="50000"/>
              </a:spcBef>
            </a:pPr>
            <a:r>
              <a:rPr lang="en-US" altLang="zh-CN" dirty="0">
                <a:latin typeface="Arial" panose="020B0604020202020204" pitchFamily="34" charset="0"/>
                <a:ea typeface="MS PGothic" panose="020B0600070205080204" pitchFamily="34" charset="-128"/>
              </a:rPr>
              <a:t>BACK</a:t>
            </a:r>
            <a:endParaRPr lang="en-US" altLang="zh-CN" dirty="0">
              <a:latin typeface="Arial" panose="020B0604020202020204" pitchFamily="34" charset="0"/>
              <a:ea typeface="MS PGothic" panose="020B0600070205080204" pitchFamily="34" charset="-128"/>
            </a:endParaRPr>
          </a:p>
        </p:txBody>
      </p:sp>
    </p:spTree>
  </p:cSld>
  <p:clrMapOvr>
    <a:masterClrMapping/>
  </p:clrMapOvr>
  <p:transition>
    <p:random/>
    <p:sndAc>
      <p:stSnd>
        <p:snd r:embed="rId1" name="projctor.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vert="horz" wrap="square" lIns="91440" tIns="45720" rIns="91440" bIns="45720" anchor="ctr"/>
          <a:lstStyle/>
          <a:p>
            <a:r>
              <a:rPr lang="en-US" altLang="zh-CN" dirty="0"/>
              <a:t>Software engineering tools </a:t>
            </a:r>
            <a:endParaRPr lang="en-US" altLang="zh-CN" dirty="0"/>
          </a:p>
        </p:txBody>
      </p:sp>
      <p:sp>
        <p:nvSpPr>
          <p:cNvPr id="70659" name="Rectangle 3"/>
          <p:cNvSpPr>
            <a:spLocks noGrp="1"/>
          </p:cNvSpPr>
          <p:nvPr>
            <p:ph idx="1"/>
          </p:nvPr>
        </p:nvSpPr>
        <p:spPr>
          <a:xfrm>
            <a:off x="984250" y="1429385"/>
            <a:ext cx="8134350" cy="4419600"/>
          </a:xfrm>
        </p:spPr>
        <p:txBody>
          <a:bodyPr vert="horz" wrap="square" lIns="91440" tIns="45720" rIns="91440" bIns="45720" anchor="t"/>
          <a:lstStyle/>
          <a:p>
            <a:pPr>
              <a:buClr>
                <a:srgbClr val="0070C0"/>
              </a:buClr>
              <a:buFont typeface="Wingdings" panose="05000000000000000000" charset="0"/>
              <a:buChar char="Ø"/>
            </a:pPr>
            <a:r>
              <a:rPr lang="en-US" altLang="zh-CN" sz="2400" b="0" dirty="0">
                <a:ea typeface="宋体" panose="02010600030101010101" pitchFamily="2" charset="-122"/>
              </a:rPr>
              <a:t> For methods</a:t>
            </a:r>
            <a:endParaRPr lang="en-US" altLang="zh-CN" sz="2400" b="0" dirty="0">
              <a:ea typeface="宋体" panose="02010600030101010101" pitchFamily="2" charset="-122"/>
            </a:endParaRPr>
          </a:p>
          <a:p>
            <a:pPr>
              <a:buClr>
                <a:srgbClr val="0070C0"/>
              </a:buClr>
              <a:buFont typeface="Wingdings" panose="05000000000000000000" charset="0"/>
              <a:buChar char="Ø"/>
            </a:pPr>
            <a:endParaRPr lang="en-US" altLang="zh-CN" sz="2400" b="0" dirty="0">
              <a:ea typeface="宋体" panose="02010600030101010101" pitchFamily="2" charset="-122"/>
            </a:endParaRPr>
          </a:p>
          <a:p>
            <a:pPr>
              <a:buClr>
                <a:srgbClr val="0070C0"/>
              </a:buClr>
              <a:buFont typeface="Wingdings" panose="05000000000000000000" charset="0"/>
              <a:buChar char="Ø"/>
            </a:pPr>
            <a:r>
              <a:rPr lang="en-US" altLang="zh-CN" sz="2400" b="0" dirty="0">
                <a:ea typeface="宋体" panose="02010600030101010101" pitchFamily="2" charset="-122"/>
              </a:rPr>
              <a:t> For processes</a:t>
            </a:r>
            <a:endParaRPr lang="en-US" altLang="zh-CN" sz="2400" b="0" dirty="0">
              <a:ea typeface="宋体" panose="02010600030101010101" pitchFamily="2" charset="-122"/>
            </a:endParaRPr>
          </a:p>
          <a:p>
            <a:pPr>
              <a:buClr>
                <a:srgbClr val="0070C0"/>
              </a:buClr>
              <a:buFont typeface="Wingdings" panose="05000000000000000000" charset="0"/>
              <a:buChar char="Ø"/>
            </a:pPr>
            <a:endParaRPr lang="en-US" altLang="zh-CN" sz="2400" b="0" dirty="0">
              <a:ea typeface="宋体" panose="02010600030101010101" pitchFamily="2" charset="-122"/>
            </a:endParaRPr>
          </a:p>
          <a:p>
            <a:pPr>
              <a:buClr>
                <a:srgbClr val="0070C0"/>
              </a:buClr>
              <a:buFont typeface="Wingdings" panose="05000000000000000000" charset="0"/>
              <a:buChar char="Ø"/>
            </a:pPr>
            <a:r>
              <a:rPr lang="en-US" altLang="zh-CN" sz="2400" b="0" dirty="0">
                <a:ea typeface="宋体" panose="02010600030101010101" pitchFamily="2" charset="-122"/>
              </a:rPr>
              <a:t>Tools are  integrated for stakeholder </a:t>
            </a:r>
            <a:endParaRPr lang="en-US" altLang="zh-CN" sz="2400" b="0" dirty="0">
              <a:ea typeface="宋体" panose="02010600030101010101" pitchFamily="2" charset="-122"/>
            </a:endParaRPr>
          </a:p>
          <a:p>
            <a:pPr>
              <a:buClr>
                <a:srgbClr val="0070C0"/>
              </a:buClr>
              <a:buFont typeface="Wingdings" panose="05000000000000000000" charset="0"/>
              <a:buChar char="Ø"/>
            </a:pPr>
            <a:endParaRPr lang="en-US" altLang="zh-CN" sz="2400" b="0" dirty="0">
              <a:ea typeface="宋体" panose="02010600030101010101" pitchFamily="2" charset="-122"/>
            </a:endParaRPr>
          </a:p>
          <a:p>
            <a:pPr>
              <a:buClr>
                <a:srgbClr val="0070C0"/>
              </a:buClr>
              <a:buFont typeface="Wingdings" panose="05000000000000000000" charset="0"/>
              <a:buChar char="Ø"/>
            </a:pPr>
            <a:r>
              <a:rPr lang="en-US" altLang="zh-CN" sz="2400" b="0" dirty="0">
                <a:ea typeface="宋体" panose="02010600030101010101" pitchFamily="2" charset="-122"/>
              </a:rPr>
              <a:t>Computer aided software engineering (CASE)</a:t>
            </a:r>
            <a:endParaRPr lang="en-US" altLang="zh-CN" sz="2400" b="0" dirty="0">
              <a:ea typeface="宋体" panose="02010600030101010101" pitchFamily="2" charset="-122"/>
            </a:endParaRPr>
          </a:p>
          <a:p>
            <a:pPr>
              <a:buClr>
                <a:srgbClr val="0070C0"/>
              </a:buClr>
              <a:buFont typeface="Wingdings" panose="05000000000000000000" charset="0"/>
              <a:buChar char="Ø"/>
            </a:pPr>
            <a:endParaRPr lang="zh-CN" altLang="en-US" sz="2400" b="0" dirty="0"/>
          </a:p>
        </p:txBody>
      </p:sp>
    </p:spTree>
  </p:cSld>
  <p:clrMapOvr>
    <a:masterClrMapping/>
  </p:clrMapOvr>
  <p:transition>
    <p:random/>
    <p:sndAc>
      <p:stSnd>
        <p:snd r:embed="rId1" name="projctor.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7168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71684" name="Rectangle 4"/>
          <p:cNvSpPr/>
          <p:nvPr/>
        </p:nvSpPr>
        <p:spPr>
          <a:xfrm>
            <a:off x="2771775" y="373380"/>
            <a:ext cx="3877945" cy="381000"/>
          </a:xfrm>
          <a:prstGeom prst="rect">
            <a:avLst/>
          </a:prstGeom>
          <a:noFill/>
          <a:ln w="9525">
            <a:noFill/>
          </a:ln>
        </p:spPr>
        <p:txBody>
          <a:bodyPr anchor="ctr"/>
          <a:lstStyle/>
          <a:p>
            <a:pPr lvl="0" eaLnBrk="1" hangingPunct="1"/>
            <a:r>
              <a:rPr lang="en-US" altLang="ja-JP" sz="2800" b="1" dirty="0">
                <a:solidFill>
                  <a:srgbClr val="FF0000"/>
                </a:solidFill>
                <a:latin typeface="Arial" panose="020B0604020202020204" pitchFamily="34" charset="0"/>
                <a:ea typeface="MS PGothic" panose="020B0600070205080204" pitchFamily="34" charset="-128"/>
              </a:rPr>
              <a:t>Process Framework</a:t>
            </a:r>
            <a:endParaRPr lang="en-US" altLang="ja-JP" sz="2800" b="1" dirty="0">
              <a:solidFill>
                <a:srgbClr val="FF0000"/>
              </a:solidFill>
              <a:latin typeface="Arial" panose="020B0604020202020204" pitchFamily="34" charset="0"/>
              <a:ea typeface="MS PGothic" panose="020B0600070205080204" pitchFamily="34" charset="-128"/>
            </a:endParaRPr>
          </a:p>
        </p:txBody>
      </p:sp>
      <p:sp>
        <p:nvSpPr>
          <p:cNvPr id="166930" name="Rectangle 18"/>
          <p:cNvSpPr>
            <a:spLocks noChangeArrowheads="1"/>
          </p:cNvSpPr>
          <p:nvPr/>
        </p:nvSpPr>
        <p:spPr bwMode="auto">
          <a:xfrm>
            <a:off x="1908175" y="1016000"/>
            <a:ext cx="5508625" cy="5149850"/>
          </a:xfrm>
          <a:prstGeom prst="rect">
            <a:avLst/>
          </a:prstGeom>
          <a:solidFill>
            <a:schemeClr val="folHlink"/>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66931" name="Rectangle 19"/>
          <p:cNvSpPr>
            <a:spLocks noChangeArrowheads="1"/>
          </p:cNvSpPr>
          <p:nvPr/>
        </p:nvSpPr>
        <p:spPr bwMode="auto">
          <a:xfrm>
            <a:off x="2195513" y="1304925"/>
            <a:ext cx="5005388" cy="4716463"/>
          </a:xfrm>
          <a:prstGeom prst="rect">
            <a:avLst/>
          </a:prstGeom>
          <a:solidFill>
            <a:srgbClr val="333399"/>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66932" name="Rectangle 20"/>
          <p:cNvSpPr>
            <a:spLocks noChangeArrowheads="1"/>
          </p:cNvSpPr>
          <p:nvPr/>
        </p:nvSpPr>
        <p:spPr bwMode="auto">
          <a:xfrm>
            <a:off x="1763713" y="692150"/>
            <a:ext cx="4854575" cy="369888"/>
          </a:xfrm>
          <a:prstGeom prst="rect">
            <a:avLst/>
          </a:prstGeom>
          <a:noFill/>
          <a:ln w="25400">
            <a:noFill/>
            <a:miter lim="800000"/>
          </a:ln>
        </p:spPr>
        <p:txBody>
          <a:bodyPr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MS PGothic" panose="020B0600070205080204" pitchFamily="34" charset="-128"/>
                <a:cs typeface="+mn-cs"/>
              </a:rPr>
              <a:t>Software Process</a:t>
            </a:r>
            <a:endPar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MS PGothic" panose="020B0600070205080204" pitchFamily="34" charset="-128"/>
              <a:cs typeface="+mn-cs"/>
            </a:endParaRPr>
          </a:p>
        </p:txBody>
      </p:sp>
      <p:sp>
        <p:nvSpPr>
          <p:cNvPr id="2" name="Rectangle 20"/>
          <p:cNvSpPr>
            <a:spLocks noChangeArrowheads="1"/>
          </p:cNvSpPr>
          <p:nvPr/>
        </p:nvSpPr>
        <p:spPr bwMode="auto">
          <a:xfrm>
            <a:off x="1908175" y="1016000"/>
            <a:ext cx="4854575" cy="369888"/>
          </a:xfrm>
          <a:prstGeom prst="rect">
            <a:avLst/>
          </a:prstGeom>
          <a:noFill/>
          <a:ln w="25400">
            <a:noFill/>
            <a:miter lim="800000"/>
          </a:ln>
        </p:spPr>
        <p:txBody>
          <a:bodyPr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MS PGothic" panose="020B0600070205080204" pitchFamily="34" charset="-128"/>
                <a:cs typeface="+mn-cs"/>
              </a:rPr>
              <a:t>Process framework</a:t>
            </a:r>
            <a:endParaRPr kumimoji="0" lang="en-US" altLang="ja-JP" sz="16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MS PGothic" panose="020B0600070205080204" pitchFamily="34" charset="-128"/>
              <a:cs typeface="+mn-cs"/>
            </a:endParaRPr>
          </a:p>
        </p:txBody>
      </p:sp>
      <p:sp>
        <p:nvSpPr>
          <p:cNvPr id="3" name="Rectangle 19"/>
          <p:cNvSpPr>
            <a:spLocks noChangeArrowheads="1"/>
          </p:cNvSpPr>
          <p:nvPr/>
        </p:nvSpPr>
        <p:spPr bwMode="auto">
          <a:xfrm>
            <a:off x="2771775" y="1773238"/>
            <a:ext cx="4213225" cy="1871663"/>
          </a:xfrm>
          <a:prstGeom prst="rect">
            <a:avLst/>
          </a:prstGeom>
          <a:solidFill>
            <a:srgbClr val="AD278D"/>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4" name="Rectangle 20"/>
          <p:cNvSpPr>
            <a:spLocks noChangeArrowheads="1"/>
          </p:cNvSpPr>
          <p:nvPr/>
        </p:nvSpPr>
        <p:spPr bwMode="auto">
          <a:xfrm>
            <a:off x="2232025" y="1376363"/>
            <a:ext cx="4854575" cy="369888"/>
          </a:xfrm>
          <a:prstGeom prst="rect">
            <a:avLst/>
          </a:prstGeom>
          <a:noFill/>
          <a:ln w="25400">
            <a:noFill/>
            <a:miter lim="800000"/>
          </a:ln>
        </p:spPr>
        <p:txBody>
          <a:bodyPr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Umbrella Activities</a:t>
            </a:r>
            <a:endParaRPr kumimoji="0" lang="en-US" altLang="ja-JP" sz="16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p:txBody>
      </p:sp>
      <p:sp>
        <p:nvSpPr>
          <p:cNvPr id="5" name="Rectangle 20"/>
          <p:cNvSpPr>
            <a:spLocks noChangeArrowheads="1"/>
          </p:cNvSpPr>
          <p:nvPr/>
        </p:nvSpPr>
        <p:spPr bwMode="auto">
          <a:xfrm>
            <a:off x="2771775" y="1808163"/>
            <a:ext cx="4176713" cy="1974850"/>
          </a:xfrm>
          <a:prstGeom prst="rect">
            <a:avLst/>
          </a:prstGeom>
          <a:noFill/>
          <a:ln w="25400">
            <a:noFill/>
            <a:miter lim="800000"/>
          </a:ln>
        </p:spPr>
        <p:txBody>
          <a:bodyPr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Framework activity #1</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    Software Engineering action #1.1</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work tasks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work products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milestones &amp; deliverables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QA checkpoints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Software Engineering action #1.k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p:txBody>
      </p:sp>
      <p:sp>
        <p:nvSpPr>
          <p:cNvPr id="71692" name="Text Box 18"/>
          <p:cNvSpPr txBox="1"/>
          <p:nvPr/>
        </p:nvSpPr>
        <p:spPr>
          <a:xfrm>
            <a:off x="3390900" y="3667125"/>
            <a:ext cx="241300" cy="501650"/>
          </a:xfrm>
          <a:prstGeom prst="rect">
            <a:avLst/>
          </a:prstGeom>
          <a:noFill/>
          <a:ln w="9525">
            <a:noFill/>
          </a:ln>
        </p:spPr>
        <p:txBody>
          <a:bodyPr wrap="none">
            <a:spAutoFit/>
          </a:bodyPr>
          <a:lstStyle/>
          <a:p>
            <a:pPr lvl="0" algn="ctr"/>
            <a:r>
              <a:rPr lang="en-US" altLang="ja-JP" sz="900" b="1" dirty="0">
                <a:latin typeface="黑体" panose="02010609060101010101" pitchFamily="49" charset="-122"/>
                <a:ea typeface="黑体" panose="02010609060101010101" pitchFamily="49" charset="-122"/>
              </a:rPr>
              <a:t>.</a:t>
            </a:r>
            <a:endParaRPr lang="en-US" altLang="ja-JP" sz="900" b="1" dirty="0">
              <a:latin typeface="黑体" panose="02010609060101010101" pitchFamily="49" charset="-122"/>
              <a:ea typeface="黑体" panose="02010609060101010101" pitchFamily="49" charset="-122"/>
            </a:endParaRPr>
          </a:p>
          <a:p>
            <a:pPr lvl="0" algn="ctr"/>
            <a:r>
              <a:rPr lang="en-US" altLang="ja-JP" sz="900" b="1" dirty="0">
                <a:latin typeface="黑体" panose="02010609060101010101" pitchFamily="49" charset="-122"/>
                <a:ea typeface="黑体" panose="02010609060101010101" pitchFamily="49" charset="-122"/>
              </a:rPr>
              <a:t>.</a:t>
            </a:r>
            <a:endParaRPr lang="en-US" altLang="ja-JP" sz="900" b="1" dirty="0">
              <a:latin typeface="黑体" panose="02010609060101010101" pitchFamily="49" charset="-122"/>
              <a:ea typeface="黑体" panose="02010609060101010101" pitchFamily="49" charset="-122"/>
            </a:endParaRPr>
          </a:p>
          <a:p>
            <a:pPr lvl="0" algn="ctr"/>
            <a:r>
              <a:rPr lang="en-US" altLang="ja-JP" sz="900" b="1" dirty="0">
                <a:latin typeface="黑体" panose="02010609060101010101" pitchFamily="49" charset="-122"/>
                <a:ea typeface="黑体" panose="02010609060101010101" pitchFamily="49" charset="-122"/>
              </a:rPr>
              <a:t>.</a:t>
            </a:r>
            <a:endParaRPr lang="en-US" altLang="ja-JP" sz="900" b="1" dirty="0">
              <a:latin typeface="黑体" panose="02010609060101010101" pitchFamily="49" charset="-122"/>
              <a:ea typeface="黑体" panose="02010609060101010101" pitchFamily="49" charset="-122"/>
            </a:endParaRPr>
          </a:p>
        </p:txBody>
      </p:sp>
      <p:sp>
        <p:nvSpPr>
          <p:cNvPr id="6" name="Rectangle 19"/>
          <p:cNvSpPr>
            <a:spLocks noChangeArrowheads="1"/>
          </p:cNvSpPr>
          <p:nvPr/>
        </p:nvSpPr>
        <p:spPr bwMode="auto">
          <a:xfrm>
            <a:off x="2771775" y="4005263"/>
            <a:ext cx="4213225" cy="1871663"/>
          </a:xfrm>
          <a:prstGeom prst="rect">
            <a:avLst/>
          </a:prstGeom>
          <a:solidFill>
            <a:srgbClr val="AD278D"/>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 name="Rectangle 20"/>
          <p:cNvSpPr>
            <a:spLocks noChangeArrowheads="1"/>
          </p:cNvSpPr>
          <p:nvPr/>
        </p:nvSpPr>
        <p:spPr bwMode="auto">
          <a:xfrm>
            <a:off x="2771775" y="3968750"/>
            <a:ext cx="4176713" cy="1974850"/>
          </a:xfrm>
          <a:prstGeom prst="rect">
            <a:avLst/>
          </a:prstGeom>
          <a:noFill/>
          <a:ln w="25400">
            <a:noFill/>
            <a:miter lim="800000"/>
          </a:ln>
        </p:spPr>
        <p:txBody>
          <a:bodyPr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Framework activity #n</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    Software Engineering action #n.1</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work tasks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work products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milestones &amp; deliverables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rPr>
              <a:t>QA checkpoints</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endParaRPr>
          </a:p>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   Software Engineering action #n.m    </a:t>
            </a:r>
            <a:endParaRPr kumimoji="0" lang="en-US" altLang="ja-JP" sz="12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MS PGothic" panose="020B0600070205080204" pitchFamily="34" charset="-128"/>
              <a:cs typeface="+mn-cs"/>
            </a:endParaRPr>
          </a:p>
        </p:txBody>
      </p:sp>
    </p:spTree>
  </p:cSld>
  <p:clrMapOvr>
    <a:masterClrMapping/>
  </p:clrMapOvr>
  <p:transition>
    <p:random/>
    <p:sndAc>
      <p:stSnd>
        <p:snd r:embed="rId1" name="projctor.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vert="horz" wrap="square" lIns="91440" tIns="45720" rIns="91440" bIns="45720" anchor="ctr"/>
          <a:lstStyle/>
          <a:p>
            <a:r>
              <a:rPr lang="en-US" altLang="zh-CN" dirty="0">
                <a:ea typeface="宋体" panose="02010600030101010101" pitchFamily="2" charset="-122"/>
              </a:rPr>
              <a:t>A Process Framework</a:t>
            </a:r>
            <a:endParaRPr lang="zh-CN" altLang="en-US" dirty="0">
              <a:ea typeface="宋体" panose="02010600030101010101" pitchFamily="2" charset="-122"/>
            </a:endParaRPr>
          </a:p>
        </p:txBody>
      </p:sp>
      <p:sp>
        <p:nvSpPr>
          <p:cNvPr id="856068" name="Rectangle 4"/>
          <p:cNvSpPr>
            <a:spLocks noChangeArrowheads="1"/>
          </p:cNvSpPr>
          <p:nvPr/>
        </p:nvSpPr>
        <p:spPr bwMode="auto">
          <a:xfrm>
            <a:off x="2068513" y="2019300"/>
            <a:ext cx="4943475" cy="2573338"/>
          </a:xfrm>
          <a:prstGeom prst="rect">
            <a:avLst/>
          </a:prstGeom>
          <a:solidFill>
            <a:schemeClr val="accent2"/>
          </a:solidFill>
          <a:ln w="9525">
            <a:noFill/>
            <a:miter lim="800000"/>
          </a:ln>
          <a:effectLst>
            <a:outerShdw dist="35921"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56069" name="Rectangle 5"/>
          <p:cNvSpPr>
            <a:spLocks noChangeArrowheads="1"/>
          </p:cNvSpPr>
          <p:nvPr/>
        </p:nvSpPr>
        <p:spPr bwMode="auto">
          <a:xfrm>
            <a:off x="2170113" y="2085975"/>
            <a:ext cx="4683125" cy="2085975"/>
          </a:xfrm>
          <a:prstGeom prst="rect">
            <a:avLst/>
          </a:prstGeom>
          <a:solidFill>
            <a:srgbClr val="AD278D"/>
          </a:solidFill>
          <a:ln w="9525">
            <a:noFill/>
            <a:miter lim="800000"/>
          </a:ln>
          <a:effectLst>
            <a:outerShdw dist="35921"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856070" name="Rectangle 6"/>
          <p:cNvSpPr>
            <a:spLocks noChangeArrowheads="1"/>
          </p:cNvSpPr>
          <p:nvPr/>
        </p:nvSpPr>
        <p:spPr bwMode="auto">
          <a:xfrm>
            <a:off x="1749425" y="1587500"/>
            <a:ext cx="4838700" cy="3033713"/>
          </a:xfrm>
          <a:prstGeom prst="rect">
            <a:avLst/>
          </a:prstGeom>
          <a:noFill/>
          <a:ln w="9525">
            <a:noFill/>
            <a:miter lim="800000"/>
          </a:ln>
          <a:effectLst/>
        </p:spPr>
        <p:txBody>
          <a:bodyPr wrap="none" lIns="90487" tIns="44450" rIns="90487" bIns="44450">
            <a:spAutoFit/>
          </a:bodyPr>
          <a:lstStyle/>
          <a:p>
            <a:pPr marL="0" marR="0" lvl="0"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宋体" panose="02010600030101010101" pitchFamily="2" charset="-122"/>
                <a:cs typeface="+mn-cs"/>
              </a:rPr>
              <a:t>Process framework</a:t>
            </a:r>
            <a:endParaRPr kumimoji="0"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Framework activities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work tasks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work products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milestones &amp; deliverables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914400" marR="0" lvl="2"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QA checkpoints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a:p>
            <a:pPr marL="457200" marR="0" lvl="1" indent="0" algn="l" defTabSz="914400" rtl="0" eaLnBrk="0" fontAlgn="base" latinLnBrk="0" hangingPunct="0">
              <a:lnSpc>
                <a:spcPct val="115000"/>
              </a:lnSpc>
              <a:spcBef>
                <a:spcPct val="0"/>
              </a:spcBef>
              <a:spcAft>
                <a:spcPct val="0"/>
              </a:spcAft>
              <a:buClrTx/>
              <a:buSzTx/>
              <a:buFontTx/>
              <a:buNone/>
              <a:defRPr/>
            </a:pPr>
            <a:r>
              <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rPr>
              <a:t>Umbrella Activities</a:t>
            </a:r>
            <a:endParaRPr kumimoji="0" lang="en-US" altLang="zh-CN" sz="2400" b="1" i="0" u="none" strike="noStrike" kern="1200" cap="none" spc="0" normalizeH="0" baseline="0" noProof="0">
              <a:ln>
                <a:noFill/>
              </a:ln>
              <a:solidFill>
                <a:schemeClr val="bg1"/>
              </a:solidFill>
              <a:effectLst>
                <a:outerShdw blurRad="38100" dist="38100" dir="2700000" algn="tl">
                  <a:srgbClr val="C0C0C0"/>
                </a:outerShdw>
              </a:effectLst>
              <a:uLnTx/>
              <a:uFillTx/>
              <a:latin typeface="Palatino" charset="0"/>
              <a:ea typeface="宋体" panose="02010600030101010101" pitchFamily="2" charset="-122"/>
              <a:cs typeface="+mn-cs"/>
            </a:endParaRPr>
          </a:p>
        </p:txBody>
      </p:sp>
    </p:spTree>
  </p:cSld>
  <p:clrMapOvr>
    <a:masterClrMapping/>
  </p:clrMapOvr>
  <p:transition>
    <p:random/>
    <p:sndAc>
      <p:stSnd>
        <p:snd r:embed="rId1" name="projctor.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73731"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168968" name="Rectangle 8"/>
          <p:cNvSpPr>
            <a:spLocks noChangeArrowheads="1"/>
          </p:cNvSpPr>
          <p:nvPr/>
        </p:nvSpPr>
        <p:spPr bwMode="auto">
          <a:xfrm>
            <a:off x="1082040" y="1449388"/>
            <a:ext cx="5076825" cy="4141788"/>
          </a:xfrm>
          <a:prstGeom prst="rect">
            <a:avLst/>
          </a:prstGeom>
          <a:solidFill>
            <a:srgbClr val="AD278D"/>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735" name="Rectangle 10"/>
          <p:cNvSpPr>
            <a:spLocks noRot="1"/>
          </p:cNvSpPr>
          <p:nvPr/>
        </p:nvSpPr>
        <p:spPr>
          <a:xfrm>
            <a:off x="1263015" y="1557338"/>
            <a:ext cx="4440238" cy="3657600"/>
          </a:xfrm>
          <a:prstGeom prst="rect">
            <a:avLst/>
          </a:prstGeom>
          <a:noFill/>
          <a:ln w="9525">
            <a:noFill/>
          </a:ln>
        </p:spPr>
        <p:txBody>
          <a:bodyPr/>
          <a:lstStyle/>
          <a:p>
            <a:pPr marL="342900" lvl="0" indent="-342900">
              <a:lnSpc>
                <a:spcPct val="90000"/>
              </a:lnSpc>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Communication</a:t>
            </a:r>
            <a:endParaRPr lang="en-US" altLang="ja-JP" sz="2800" dirty="0">
              <a:solidFill>
                <a:schemeClr val="bg1"/>
              </a:solidFill>
              <a:latin typeface="Arial" panose="020B0604020202020204" pitchFamily="34" charset="0"/>
              <a:ea typeface="MS PGothic" panose="020B0600070205080204" pitchFamily="34" charset="-128"/>
            </a:endParaRPr>
          </a:p>
          <a:p>
            <a:pPr marL="342900" lvl="0" indent="-342900">
              <a:lnSpc>
                <a:spcPct val="90000"/>
              </a:lnSpc>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Planning</a:t>
            </a:r>
            <a:endParaRPr lang="en-US" altLang="ja-JP" sz="2800" dirty="0">
              <a:solidFill>
                <a:schemeClr val="bg1"/>
              </a:solidFill>
              <a:latin typeface="Arial" panose="020B0604020202020204" pitchFamily="34" charset="0"/>
              <a:ea typeface="MS PGothic" panose="020B0600070205080204" pitchFamily="34" charset="-128"/>
            </a:endParaRPr>
          </a:p>
          <a:p>
            <a:pPr marL="342900" lvl="0" indent="-342900">
              <a:lnSpc>
                <a:spcPct val="90000"/>
              </a:lnSpc>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Modeling</a:t>
            </a:r>
            <a:endParaRPr lang="en-US" altLang="ja-JP" sz="2800" dirty="0">
              <a:solidFill>
                <a:schemeClr val="bg1"/>
              </a:solidFill>
              <a:latin typeface="Arial" panose="020B0604020202020204" pitchFamily="34" charset="0"/>
              <a:ea typeface="MS PGothic" panose="020B0600070205080204" pitchFamily="34" charset="-128"/>
            </a:endParaRPr>
          </a:p>
          <a:p>
            <a:pPr marL="742950" lvl="1" indent="-285750">
              <a:lnSpc>
                <a:spcPct val="90000"/>
              </a:lnSpc>
              <a:spcBef>
                <a:spcPct val="20000"/>
              </a:spcBef>
              <a:buClr>
                <a:srgbClr val="52A930"/>
              </a:buClr>
              <a:buFont typeface="Wingdings" panose="05000000000000000000" pitchFamily="2" charset="2"/>
              <a:buChar char="n"/>
            </a:pPr>
            <a:r>
              <a:rPr lang="en-US" altLang="ja-JP" sz="2400" dirty="0">
                <a:solidFill>
                  <a:srgbClr val="00CC00"/>
                </a:solidFill>
                <a:latin typeface="Arial" panose="020B0604020202020204" pitchFamily="34" charset="0"/>
                <a:ea typeface="MS PGothic" panose="020B0600070205080204" pitchFamily="34" charset="-128"/>
              </a:rPr>
              <a:t>Analysis of requirements</a:t>
            </a:r>
            <a:endParaRPr lang="en-US" altLang="ja-JP" sz="2400" dirty="0">
              <a:solidFill>
                <a:srgbClr val="00CC00"/>
              </a:solidFill>
              <a:latin typeface="Arial" panose="020B0604020202020204" pitchFamily="34" charset="0"/>
              <a:ea typeface="MS PGothic" panose="020B0600070205080204" pitchFamily="34" charset="-128"/>
            </a:endParaRPr>
          </a:p>
          <a:p>
            <a:pPr marL="742950" lvl="1" indent="-285750">
              <a:lnSpc>
                <a:spcPct val="90000"/>
              </a:lnSpc>
              <a:spcBef>
                <a:spcPct val="20000"/>
              </a:spcBef>
              <a:buClr>
                <a:srgbClr val="52A930"/>
              </a:buClr>
              <a:buFont typeface="Wingdings" panose="05000000000000000000" pitchFamily="2" charset="2"/>
              <a:buChar char="n"/>
            </a:pPr>
            <a:r>
              <a:rPr lang="en-US" altLang="ja-JP" sz="2400" dirty="0">
                <a:solidFill>
                  <a:srgbClr val="00CC00"/>
                </a:solidFill>
                <a:latin typeface="Arial" panose="020B0604020202020204" pitchFamily="34" charset="0"/>
                <a:ea typeface="MS PGothic" panose="020B0600070205080204" pitchFamily="34" charset="-128"/>
              </a:rPr>
              <a:t>Design</a:t>
            </a:r>
            <a:endParaRPr lang="en-US" altLang="ja-JP" sz="2400" dirty="0">
              <a:solidFill>
                <a:srgbClr val="00CC00"/>
              </a:solidFill>
              <a:latin typeface="Arial" panose="020B0604020202020204" pitchFamily="34" charset="0"/>
              <a:ea typeface="MS PGothic" panose="020B0600070205080204" pitchFamily="34" charset="-128"/>
            </a:endParaRPr>
          </a:p>
          <a:p>
            <a:pPr marL="342900" lvl="0" indent="-342900">
              <a:lnSpc>
                <a:spcPct val="90000"/>
              </a:lnSpc>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Construction</a:t>
            </a:r>
            <a:endParaRPr lang="en-US" altLang="ja-JP" sz="2800" dirty="0">
              <a:solidFill>
                <a:schemeClr val="bg1"/>
              </a:solidFill>
              <a:latin typeface="Arial" panose="020B0604020202020204" pitchFamily="34" charset="0"/>
              <a:ea typeface="MS PGothic" panose="020B0600070205080204" pitchFamily="34" charset="-128"/>
            </a:endParaRPr>
          </a:p>
          <a:p>
            <a:pPr marL="742950" lvl="1" indent="-285750">
              <a:lnSpc>
                <a:spcPct val="90000"/>
              </a:lnSpc>
              <a:spcBef>
                <a:spcPct val="20000"/>
              </a:spcBef>
              <a:buClr>
                <a:srgbClr val="52A930"/>
              </a:buClr>
              <a:buFont typeface="Wingdings" panose="05000000000000000000" pitchFamily="2" charset="2"/>
              <a:buChar char="n"/>
            </a:pPr>
            <a:r>
              <a:rPr lang="en-US" altLang="ja-JP" sz="2400" dirty="0">
                <a:solidFill>
                  <a:srgbClr val="00CC00"/>
                </a:solidFill>
                <a:latin typeface="Arial" panose="020B0604020202020204" pitchFamily="34" charset="0"/>
                <a:ea typeface="MS PGothic" panose="020B0600070205080204" pitchFamily="34" charset="-128"/>
              </a:rPr>
              <a:t>Code generation</a:t>
            </a:r>
            <a:endParaRPr lang="en-US" altLang="ja-JP" sz="2400" dirty="0">
              <a:solidFill>
                <a:srgbClr val="00CC00"/>
              </a:solidFill>
              <a:latin typeface="Arial" panose="020B0604020202020204" pitchFamily="34" charset="0"/>
              <a:ea typeface="MS PGothic" panose="020B0600070205080204" pitchFamily="34" charset="-128"/>
            </a:endParaRPr>
          </a:p>
          <a:p>
            <a:pPr marL="742950" lvl="1" indent="-285750">
              <a:lnSpc>
                <a:spcPct val="90000"/>
              </a:lnSpc>
              <a:spcBef>
                <a:spcPct val="20000"/>
              </a:spcBef>
              <a:buClr>
                <a:srgbClr val="52A930"/>
              </a:buClr>
              <a:buFont typeface="Wingdings" panose="05000000000000000000" pitchFamily="2" charset="2"/>
              <a:buChar char="n"/>
            </a:pPr>
            <a:r>
              <a:rPr lang="en-US" altLang="ja-JP" sz="2400" dirty="0">
                <a:solidFill>
                  <a:srgbClr val="00CC00"/>
                </a:solidFill>
                <a:latin typeface="Arial" panose="020B0604020202020204" pitchFamily="34" charset="0"/>
                <a:ea typeface="MS PGothic" panose="020B0600070205080204" pitchFamily="34" charset="-128"/>
              </a:rPr>
              <a:t>Testing</a:t>
            </a:r>
            <a:endParaRPr lang="en-US" altLang="ja-JP" sz="2400" dirty="0">
              <a:solidFill>
                <a:srgbClr val="00CC00"/>
              </a:solidFill>
              <a:latin typeface="Arial" panose="020B0604020202020204" pitchFamily="34" charset="0"/>
              <a:ea typeface="MS PGothic" panose="020B0600070205080204" pitchFamily="34" charset="-128"/>
            </a:endParaRPr>
          </a:p>
          <a:p>
            <a:pPr marL="342900" lvl="0" indent="-342900">
              <a:lnSpc>
                <a:spcPct val="90000"/>
              </a:lnSpc>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Deployment</a:t>
            </a:r>
            <a:endParaRPr lang="en-US" altLang="ja-JP" sz="2800" dirty="0">
              <a:solidFill>
                <a:schemeClr val="bg1"/>
              </a:solidFill>
              <a:latin typeface="Arial" panose="020B0604020202020204" pitchFamily="34" charset="0"/>
              <a:ea typeface="MS PGothic" panose="020B0600070205080204" pitchFamily="34" charset="-128"/>
            </a:endParaRPr>
          </a:p>
        </p:txBody>
      </p:sp>
      <p:sp>
        <p:nvSpPr>
          <p:cNvPr id="72706" name="Rectangle 2"/>
          <p:cNvSpPr>
            <a:spLocks noGrp="1"/>
          </p:cNvSpPr>
          <p:nvPr/>
        </p:nvSpPr>
        <p:spPr>
          <a:xfrm>
            <a:off x="381000" y="220345"/>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solidFill>
                  <a:schemeClr val="tx1"/>
                </a:solidFill>
                <a:latin typeface="Arial" panose="020B0604020202020204" pitchFamily="34" charset="0"/>
                <a:ea typeface="MS PGothic" panose="020B0600070205080204" pitchFamily="34" charset="-128"/>
                <a:sym typeface="+mn-ea"/>
              </a:rPr>
              <a:t>Generic Framework Activities</a:t>
            </a:r>
            <a:endParaRPr lang="en-US" altLang="ja-JP" dirty="0">
              <a:solidFill>
                <a:schemeClr val="tx1"/>
              </a:solidFill>
              <a:latin typeface="Arial" panose="020B0604020202020204" pitchFamily="34" charset="0"/>
              <a:ea typeface="MS PGothic" panose="020B0600070205080204" pitchFamily="34" charset="-128"/>
              <a:sym typeface="+mn-ea"/>
            </a:endParaRPr>
          </a:p>
        </p:txBody>
      </p:sp>
      <p:pic>
        <p:nvPicPr>
          <p:cNvPr id="946181" name="图片 946180" descr="MP900431268[1]"/>
          <p:cNvPicPr>
            <a:picLocks noChangeAspect="1"/>
          </p:cNvPicPr>
          <p:nvPr/>
        </p:nvPicPr>
        <p:blipFill>
          <a:blip r:embed="rId1"/>
          <a:stretch>
            <a:fillRect/>
          </a:stretch>
        </p:blipFill>
        <p:spPr>
          <a:xfrm>
            <a:off x="6252210" y="2144713"/>
            <a:ext cx="2538413" cy="2538412"/>
          </a:xfrm>
          <a:prstGeom prst="rect">
            <a:avLst/>
          </a:prstGeom>
          <a:noFill/>
          <a:ln w="9525">
            <a:noFill/>
          </a:ln>
        </p:spPr>
      </p:pic>
    </p:spTree>
  </p:cSld>
  <p:clrMapOvr>
    <a:masterClrMapping/>
  </p:clrMapOvr>
  <p:transition>
    <p:random/>
    <p:sndAc>
      <p:stSnd>
        <p:snd r:embed="rId2" name="projctor.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74755"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171016" name="Rectangle 8"/>
          <p:cNvSpPr>
            <a:spLocks noChangeArrowheads="1"/>
          </p:cNvSpPr>
          <p:nvPr/>
        </p:nvSpPr>
        <p:spPr bwMode="auto">
          <a:xfrm>
            <a:off x="1151890" y="1269683"/>
            <a:ext cx="6985000" cy="4643438"/>
          </a:xfrm>
          <a:prstGeom prst="rect">
            <a:avLst/>
          </a:prstGeom>
          <a:solidFill>
            <a:schemeClr val="accent2"/>
          </a:solidFill>
          <a:ln w="12700">
            <a:noFill/>
            <a:miter lim="800000"/>
          </a:ln>
          <a:effectLst>
            <a:outerShdw dist="35921" dir="2700000" algn="ctr" rotWithShape="0">
              <a:schemeClr val="bg2"/>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759" name="Rectangle 10"/>
          <p:cNvSpPr/>
          <p:nvPr/>
        </p:nvSpPr>
        <p:spPr>
          <a:xfrm>
            <a:off x="1224915" y="1377633"/>
            <a:ext cx="7019925" cy="4489450"/>
          </a:xfrm>
          <a:prstGeom prst="rect">
            <a:avLst/>
          </a:prstGeom>
          <a:noFill/>
          <a:ln w="12700">
            <a:noFill/>
          </a:ln>
        </p:spPr>
        <p:txBody>
          <a:bodyPr lIns="90487" tIns="44450" rIns="90487" bIns="44450"/>
          <a:lstStyle/>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Software project management</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Formal technical reviews</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Software quality assurance</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Software configuration management</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Work product preparation and production</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Reusability management</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Measurement</a:t>
            </a:r>
            <a:endParaRPr lang="en-US" altLang="ja-JP" sz="2800" dirty="0">
              <a:solidFill>
                <a:schemeClr val="bg1"/>
              </a:solidFill>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solidFill>
                  <a:schemeClr val="bg1"/>
                </a:solidFill>
                <a:latin typeface="Arial" panose="020B0604020202020204" pitchFamily="34" charset="0"/>
                <a:ea typeface="MS PGothic" panose="020B0600070205080204" pitchFamily="34" charset="-128"/>
              </a:rPr>
              <a:t>Risk management</a:t>
            </a:r>
            <a:endParaRPr lang="en-US" altLang="ja-JP" sz="2800" dirty="0">
              <a:solidFill>
                <a:schemeClr val="bg1"/>
              </a:solidFill>
              <a:latin typeface="Arial" panose="020B0604020202020204" pitchFamily="34" charset="0"/>
              <a:ea typeface="MS PGothic" panose="020B0600070205080204" pitchFamily="34" charset="-128"/>
            </a:endParaRPr>
          </a:p>
        </p:txBody>
      </p:sp>
      <p:sp>
        <p:nvSpPr>
          <p:cNvPr id="72706" name="Rectangle 2"/>
          <p:cNvSpPr>
            <a:spLocks noGrp="1"/>
          </p:cNvSpPr>
          <p:nvPr/>
        </p:nvSpPr>
        <p:spPr>
          <a:xfrm>
            <a:off x="381000" y="220345"/>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a:r>
              <a:rPr lang="en-US" altLang="ja-JP" dirty="0">
                <a:solidFill>
                  <a:schemeClr val="tx1"/>
                </a:solidFill>
                <a:latin typeface="Arial" panose="020B0604020202020204" pitchFamily="34" charset="0"/>
                <a:ea typeface="MS PGothic" panose="020B0600070205080204" pitchFamily="34" charset="-128"/>
                <a:sym typeface="+mn-ea"/>
              </a:rPr>
              <a:t>Umbrella Activities</a:t>
            </a:r>
            <a:endParaRPr lang="en-US" altLang="ja-JP" dirty="0">
              <a:solidFill>
                <a:schemeClr val="tx1"/>
              </a:solidFill>
              <a:latin typeface="Arial" panose="020B0604020202020204" pitchFamily="34" charset="0"/>
              <a:ea typeface="MS PGothic" panose="020B0600070205080204" pitchFamily="34" charset="-128"/>
              <a:sym typeface="+mn-ea"/>
            </a:endParaRPr>
          </a:p>
        </p:txBody>
      </p:sp>
    </p:spTree>
  </p:cSld>
  <p:clrMapOvr>
    <a:masterClrMapping/>
  </p:clrMapOvr>
  <p:transition>
    <p:random/>
    <p:sndAc>
      <p:stSnd>
        <p:snd r:embed="rId1" name="projctor.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3" name="文本占位符 947202"/>
          <p:cNvSpPr>
            <a:spLocks noGrp="1"/>
          </p:cNvSpPr>
          <p:nvPr>
            <p:ph type="body" idx="1"/>
          </p:nvPr>
        </p:nvSpPr>
        <p:spPr>
          <a:xfrm>
            <a:off x="1004570" y="1652270"/>
            <a:ext cx="7412038" cy="3743325"/>
          </a:xfrm>
          <a:ln w="12700"/>
        </p:spPr>
        <p:txBody>
          <a:bodyPr vert="horz" wrap="square" lIns="90487" tIns="44450" rIns="90487" bIns="44450" anchor="t"/>
          <a:lstStyle/>
          <a:p>
            <a:pPr>
              <a:lnSpc>
                <a:spcPct val="80000"/>
              </a:lnSpc>
              <a:buClr>
                <a:srgbClr val="0070C0"/>
              </a:buClr>
              <a:buFont typeface="Arial" panose="020B0604020202020204" pitchFamily="34" charset="0"/>
              <a:buChar char="•"/>
            </a:pPr>
            <a:r>
              <a:rPr lang="en-US" altLang="zh-CN" sz="2800" b="0">
                <a:solidFill>
                  <a:srgbClr val="FF0000"/>
                </a:solidFill>
                <a:ea typeface="宋体" panose="02010600030101010101" pitchFamily="2" charset="-122"/>
              </a:rPr>
              <a:t>The framework activities will </a:t>
            </a:r>
            <a:r>
              <a:rPr lang="en-US" altLang="zh-CN" sz="2800" b="0" u="sng">
                <a:solidFill>
                  <a:srgbClr val="FF0000"/>
                </a:solidFill>
                <a:ea typeface="宋体" panose="02010600030101010101" pitchFamily="2" charset="-122"/>
              </a:rPr>
              <a:t>always</a:t>
            </a:r>
            <a:r>
              <a:rPr lang="en-US" altLang="zh-CN" sz="2800" b="0">
                <a:solidFill>
                  <a:srgbClr val="FF0000"/>
                </a:solidFill>
                <a:ea typeface="宋体" panose="02010600030101010101" pitchFamily="2" charset="-122"/>
              </a:rPr>
              <a:t> be applied on </a:t>
            </a:r>
            <a:r>
              <a:rPr lang="en-US" altLang="zh-CN" sz="2800" b="0" u="sng">
                <a:solidFill>
                  <a:srgbClr val="FF0000"/>
                </a:solidFill>
                <a:ea typeface="宋体" panose="02010600030101010101" pitchFamily="2" charset="-122"/>
              </a:rPr>
              <a:t>every</a:t>
            </a:r>
            <a:r>
              <a:rPr lang="en-US" altLang="zh-CN" sz="2800" b="0">
                <a:solidFill>
                  <a:srgbClr val="FF0000"/>
                </a:solidFill>
                <a:ea typeface="宋体" panose="02010600030101010101" pitchFamily="2" charset="-122"/>
              </a:rPr>
              <a:t> project ... BUT</a:t>
            </a:r>
            <a:endParaRPr lang="en-US" altLang="zh-CN" sz="2800" b="0">
              <a:solidFill>
                <a:srgbClr val="FF0000"/>
              </a:solidFill>
              <a:ea typeface="宋体" panose="02010600030101010101" pitchFamily="2" charset="-122"/>
            </a:endParaRPr>
          </a:p>
          <a:p>
            <a:pPr>
              <a:lnSpc>
                <a:spcPct val="80000"/>
              </a:lnSpc>
              <a:buClr>
                <a:srgbClr val="0070C0"/>
              </a:buClr>
              <a:buFont typeface="Arial" panose="020B0604020202020204" pitchFamily="34" charset="0"/>
              <a:buChar char="•"/>
            </a:pPr>
            <a:r>
              <a:rPr lang="en-US" altLang="zh-CN" sz="2800" b="0">
                <a:solidFill>
                  <a:srgbClr val="FF0000"/>
                </a:solidFill>
                <a:ea typeface="宋体" panose="02010600030101010101" pitchFamily="2" charset="-122"/>
              </a:rPr>
              <a:t>The tasks (and degree of rigor) for each activity will vary based on:</a:t>
            </a:r>
            <a:endParaRPr lang="en-US" altLang="zh-CN" sz="2800" b="0">
              <a:solidFill>
                <a:srgbClr val="FF0000"/>
              </a:solidFill>
              <a:ea typeface="宋体" panose="02010600030101010101" pitchFamily="2" charset="-122"/>
            </a:endParaRPr>
          </a:p>
          <a:p>
            <a:pPr marL="533400" lvl="1" indent="-342900">
              <a:lnSpc>
                <a:spcPct val="80000"/>
              </a:lnSpc>
              <a:buClr>
                <a:srgbClr val="0070C0"/>
              </a:buClr>
              <a:buFont typeface="Arial" panose="020B0604020202020204" pitchFamily="34" charset="0"/>
              <a:buChar char="•"/>
            </a:pPr>
            <a:r>
              <a:rPr lang="en-US" altLang="zh-CN" sz="2400">
                <a:ea typeface="宋体" panose="02010600030101010101" pitchFamily="2" charset="-122"/>
              </a:rPr>
              <a:t>the type of project </a:t>
            </a:r>
            <a:endParaRPr lang="en-US" altLang="zh-CN" sz="2400">
              <a:ea typeface="宋体" panose="02010600030101010101" pitchFamily="2" charset="-122"/>
            </a:endParaRPr>
          </a:p>
          <a:p>
            <a:pPr marL="533400" lvl="1" indent="-342900">
              <a:lnSpc>
                <a:spcPct val="80000"/>
              </a:lnSpc>
              <a:buClr>
                <a:srgbClr val="0070C0"/>
              </a:buClr>
              <a:buFont typeface="Arial" panose="020B0604020202020204" pitchFamily="34" charset="0"/>
              <a:buChar char="•"/>
            </a:pPr>
            <a:r>
              <a:rPr lang="en-US" altLang="zh-CN" sz="2400">
                <a:ea typeface="宋体" panose="02010600030101010101" pitchFamily="2" charset="-122"/>
              </a:rPr>
              <a:t>characteristics of the project</a:t>
            </a:r>
            <a:endParaRPr lang="en-US" altLang="zh-CN" sz="2400">
              <a:ea typeface="宋体" panose="02010600030101010101" pitchFamily="2" charset="-122"/>
            </a:endParaRPr>
          </a:p>
          <a:p>
            <a:pPr marL="533400" lvl="1" indent="-342900">
              <a:lnSpc>
                <a:spcPct val="80000"/>
              </a:lnSpc>
              <a:buClr>
                <a:srgbClr val="0070C0"/>
              </a:buClr>
              <a:buFont typeface="Arial" panose="020B0604020202020204" pitchFamily="34" charset="0"/>
              <a:buChar char="•"/>
            </a:pPr>
            <a:r>
              <a:rPr lang="en-US" altLang="zh-CN" sz="2400">
                <a:ea typeface="宋体" panose="02010600030101010101" pitchFamily="2" charset="-122"/>
              </a:rPr>
              <a:t>common sense judgment; concurrence of the project team</a:t>
            </a:r>
            <a:endParaRPr lang="en-US" altLang="zh-CN" sz="2400">
              <a:ea typeface="宋体" panose="02010600030101010101" pitchFamily="2" charset="-122"/>
            </a:endParaRPr>
          </a:p>
        </p:txBody>
      </p:sp>
      <p:pic>
        <p:nvPicPr>
          <p:cNvPr id="947204" name="图片 947203" descr="MC900056797[1]"/>
          <p:cNvPicPr>
            <a:picLocks noChangeAspect="1"/>
          </p:cNvPicPr>
          <p:nvPr/>
        </p:nvPicPr>
        <p:blipFill>
          <a:blip r:embed="rId1"/>
          <a:stretch>
            <a:fillRect/>
          </a:stretch>
        </p:blipFill>
        <p:spPr>
          <a:xfrm>
            <a:off x="2405698" y="4752975"/>
            <a:ext cx="4075112" cy="11747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p:txBody>
          <a:bodyPr/>
          <a:lstStyle/>
          <a:p>
            <a:r>
              <a:rPr lang="en-US" altLang="zh-CN">
                <a:ea typeface="宋体" panose="02010600030101010101" pitchFamily="2" charset="-122"/>
                <a:sym typeface="+mn-ea"/>
              </a:rPr>
              <a:t>The Process Model: Adaptability</a:t>
            </a:r>
            <a:endParaRPr lang="zh-CN" altLang="en-US"/>
          </a:p>
        </p:txBody>
      </p:sp>
    </p:spTree>
  </p:cSld>
  <p:clrMapOvr>
    <a:masterClrMapping/>
  </p:clrMapOvr>
  <p:transition>
    <p:random/>
    <p:sndAc>
      <p:stSnd>
        <p:snd r:embed="rId2" name="projctor.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7680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76805" name="Rectangle 8"/>
          <p:cNvSpPr>
            <a:spLocks noRot="1"/>
          </p:cNvSpPr>
          <p:nvPr/>
        </p:nvSpPr>
        <p:spPr>
          <a:xfrm>
            <a:off x="933450" y="1398905"/>
            <a:ext cx="7234555" cy="828675"/>
          </a:xfrm>
          <a:prstGeom prst="rect">
            <a:avLst/>
          </a:prstGeom>
          <a:noFill/>
          <a:ln w="9525">
            <a:noFill/>
          </a:ln>
        </p:spPr>
        <p:txBody>
          <a:bodyPr anchor="ctr"/>
          <a:lstStyle/>
          <a:p>
            <a:pPr lvl="0"/>
            <a:r>
              <a:rPr lang="en-US" altLang="ja-JP" b="1" dirty="0">
                <a:latin typeface="Arial" panose="020B0604020202020204" pitchFamily="34" charset="0"/>
                <a:ea typeface="MS PGothic" panose="020B0600070205080204" pitchFamily="34" charset="-128"/>
              </a:rPr>
              <a:t>         Task set for Requirement gathering </a:t>
            </a:r>
            <a:endParaRPr lang="en-US" altLang="ja-JP" b="1" dirty="0">
              <a:latin typeface="Arial" panose="020B0604020202020204" pitchFamily="34" charset="0"/>
              <a:ea typeface="MS PGothic" panose="020B0600070205080204" pitchFamily="34" charset="-128"/>
            </a:endParaRPr>
          </a:p>
          <a:p>
            <a:pPr lvl="0"/>
            <a:r>
              <a:rPr lang="en-US" altLang="ja-JP" b="1" dirty="0">
                <a:latin typeface="Arial" panose="020B0604020202020204" pitchFamily="34" charset="0"/>
                <a:ea typeface="MS PGothic" panose="020B0600070205080204" pitchFamily="34" charset="-128"/>
              </a:rPr>
              <a:t>                 in Communication activity</a:t>
            </a:r>
            <a:endParaRPr lang="en-US" altLang="ja-JP" b="1" dirty="0">
              <a:latin typeface="Arial" panose="020B0604020202020204" pitchFamily="34" charset="0"/>
              <a:ea typeface="MS PGothic" panose="020B0600070205080204" pitchFamily="34" charset="-128"/>
            </a:endParaRPr>
          </a:p>
        </p:txBody>
      </p:sp>
      <p:sp>
        <p:nvSpPr>
          <p:cNvPr id="76806" name="Rectangle 9"/>
          <p:cNvSpPr/>
          <p:nvPr/>
        </p:nvSpPr>
        <p:spPr>
          <a:xfrm>
            <a:off x="1186180" y="2420938"/>
            <a:ext cx="7412038" cy="3671887"/>
          </a:xfrm>
          <a:prstGeom prst="rect">
            <a:avLst/>
          </a:prstGeom>
          <a:noFill/>
          <a:ln w="12700">
            <a:noFill/>
          </a:ln>
        </p:spPr>
        <p:txBody>
          <a:bodyPr lIns="90487" tIns="44450" rIns="90487" bIns="44450"/>
          <a:lstStyle/>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Make a list of stakeholders for the project</a:t>
            </a:r>
            <a:endParaRPr lang="en-US" altLang="ja-JP" sz="2400" dirty="0">
              <a:latin typeface="Arial" panose="020B0604020202020204" pitchFamily="34"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Invite all stakeholders to an informal meeting</a:t>
            </a:r>
            <a:endParaRPr lang="en-US" altLang="ja-JP" sz="2400" dirty="0">
              <a:latin typeface="Arial" panose="020B0604020202020204" pitchFamily="34"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Ask each stakeholder to make a list of features and functions required</a:t>
            </a:r>
            <a:endParaRPr lang="en-US" altLang="ja-JP" sz="2400" dirty="0">
              <a:latin typeface="Arial" panose="020B0604020202020204" pitchFamily="34"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Discuss requirements and build a final list</a:t>
            </a:r>
            <a:endParaRPr lang="en-US" altLang="ja-JP" sz="2400" dirty="0">
              <a:latin typeface="Arial" panose="020B0604020202020204" pitchFamily="34"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Prioritize requirements</a:t>
            </a:r>
            <a:endParaRPr lang="en-US" altLang="ja-JP" sz="2400" dirty="0">
              <a:latin typeface="Arial" panose="020B0604020202020204" pitchFamily="34"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2400" dirty="0">
                <a:latin typeface="Arial" panose="020B0604020202020204" pitchFamily="34" charset="0"/>
                <a:ea typeface="MS PGothic" panose="020B0600070205080204" pitchFamily="34" charset="-128"/>
              </a:rPr>
              <a:t>Note areas of uncertainty</a:t>
            </a:r>
            <a:endParaRPr lang="en-US" altLang="ja-JP" sz="2400" dirty="0">
              <a:latin typeface="Arial" panose="020B0604020202020204" pitchFamily="34" charset="0"/>
              <a:ea typeface="MS PGothic" panose="020B0600070205080204" pitchFamily="34" charset="-128"/>
            </a:endParaRPr>
          </a:p>
        </p:txBody>
      </p:sp>
      <p:sp>
        <p:nvSpPr>
          <p:cNvPr id="76807" name="Line 7"/>
          <p:cNvSpPr/>
          <p:nvPr/>
        </p:nvSpPr>
        <p:spPr>
          <a:xfrm>
            <a:off x="4319588" y="5049838"/>
            <a:ext cx="0" cy="466725"/>
          </a:xfrm>
          <a:prstGeom prst="line">
            <a:avLst/>
          </a:prstGeom>
          <a:ln w="111125" cap="flat" cmpd="sng">
            <a:solidFill>
              <a:srgbClr val="FF0000"/>
            </a:solidFill>
            <a:prstDash val="solid"/>
            <a:headEnd type="none" w="med" len="med"/>
            <a:tailEnd type="triangle" w="med" len="med"/>
          </a:ln>
        </p:spPr>
      </p:sp>
      <p:sp>
        <p:nvSpPr>
          <p:cNvPr id="76808" name="Text Box 8"/>
          <p:cNvSpPr txBox="1"/>
          <p:nvPr/>
        </p:nvSpPr>
        <p:spPr>
          <a:xfrm>
            <a:off x="2161540" y="5516880"/>
            <a:ext cx="4603750" cy="457200"/>
          </a:xfrm>
          <a:prstGeom prst="rect">
            <a:avLst/>
          </a:prstGeom>
          <a:noFill/>
          <a:ln w="9525">
            <a:noFill/>
          </a:ln>
        </p:spPr>
        <p:txBody>
          <a:bodyPr wrap="none">
            <a:spAutoFit/>
          </a:bodyPr>
          <a:lstStyle/>
          <a:p>
            <a:pPr lvl="0" algn="ctr"/>
            <a:r>
              <a:rPr lang="en-US" altLang="ja-JP" sz="2400" b="1" dirty="0">
                <a:latin typeface="Arial" panose="020B0604020202020204" pitchFamily="34" charset="0"/>
                <a:ea typeface="MS PGothic" panose="020B0600070205080204" pitchFamily="34" charset="-128"/>
              </a:rPr>
              <a:t>small, relatively simple project</a:t>
            </a:r>
            <a:endParaRPr lang="en-US" altLang="ja-JP" sz="2400" b="1" dirty="0">
              <a:latin typeface="Arial" panose="020B0604020202020204" pitchFamily="34" charset="0"/>
              <a:ea typeface="MS PGothic" panose="020B0600070205080204" pitchFamily="34" charset="-128"/>
            </a:endParaRPr>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latin typeface="Arial" panose="020B0604020202020204" pitchFamily="34" charset="0"/>
                <a:ea typeface="MS PGothic" panose="020B0600070205080204" pitchFamily="34" charset="-128"/>
                <a:sym typeface="+mn-ea"/>
              </a:rPr>
              <a:t>Example: </a:t>
            </a:r>
            <a:endParaRPr lang="zh-CN" altLang="en-US"/>
          </a:p>
        </p:txBody>
      </p:sp>
    </p:spTree>
  </p:cSld>
  <p:clrMapOvr>
    <a:masterClrMapping/>
  </p:clrMapOvr>
  <p:transition>
    <p:random/>
    <p:sndAc>
      <p:stSnd>
        <p:snd r:embed="rId1" name="projctor.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Times New Roman" panose="02020603050405020304" pitchFamily="18" charset="0"/>
                <a:ea typeface="MS PGothic" panose="020B0600070205080204" pitchFamily="34" charset="-128"/>
              </a:rPr>
              <a:t>© 20</a:t>
            </a:r>
            <a:r>
              <a:rPr lang="en-US" altLang="ja-JP" sz="900" dirty="0">
                <a:solidFill>
                  <a:schemeClr val="bg1"/>
                </a:solidFill>
                <a:latin typeface="Times New Roman" panose="02020603050405020304" pitchFamily="18" charset="0"/>
                <a:ea typeface="MS PGothic" panose="020B0600070205080204" pitchFamily="34" charset="-128"/>
              </a:rPr>
              <a:t>10 Sichuan University All rights reserved.  |  Confidential</a:t>
            </a:r>
            <a:endParaRPr lang="en-US" altLang="ja-JP" sz="900" dirty="0">
              <a:solidFill>
                <a:schemeClr val="bg1"/>
              </a:solidFill>
              <a:latin typeface="Times New Roman" panose="02020603050405020304" pitchFamily="18" charset="0"/>
              <a:ea typeface="MS PGothic" panose="020B0600070205080204" pitchFamily="34" charset="-128"/>
            </a:endParaRPr>
          </a:p>
        </p:txBody>
      </p:sp>
      <p:sp>
        <p:nvSpPr>
          <p:cNvPr id="7680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Times New Roman" panose="02020603050405020304" pitchFamily="18" charset="0"/>
                <a:ea typeface="MS PGothic" panose="020B0600070205080204" pitchFamily="34" charset="-128"/>
              </a:rPr>
            </a:fld>
            <a:endParaRPr lang="en-US" altLang="ja-JP" sz="1200" dirty="0">
              <a:solidFill>
                <a:schemeClr val="bg1"/>
              </a:solidFill>
              <a:latin typeface="Times New Roman" panose="02020603050405020304" pitchFamily="18" charset="0"/>
              <a:ea typeface="MS PGothic" panose="020B0600070205080204" pitchFamily="34" charset="-128"/>
            </a:endParaRPr>
          </a:p>
        </p:txBody>
      </p:sp>
      <p:sp>
        <p:nvSpPr>
          <p:cNvPr id="76805" name="Rectangle 8"/>
          <p:cNvSpPr>
            <a:spLocks noRot="1"/>
          </p:cNvSpPr>
          <p:nvPr/>
        </p:nvSpPr>
        <p:spPr>
          <a:xfrm>
            <a:off x="954405" y="1143000"/>
            <a:ext cx="7234555" cy="828675"/>
          </a:xfrm>
          <a:prstGeom prst="rect">
            <a:avLst/>
          </a:prstGeom>
          <a:noFill/>
          <a:ln w="9525">
            <a:noFill/>
          </a:ln>
        </p:spPr>
        <p:txBody>
          <a:bodyPr anchor="ctr"/>
          <a:lstStyle/>
          <a:p>
            <a:pPr lvl="0"/>
            <a:r>
              <a:rPr lang="en-US" altLang="ja-JP" b="1" dirty="0">
                <a:latin typeface="Times New Roman" panose="02020603050405020304" pitchFamily="18" charset="0"/>
                <a:ea typeface="MS PGothic" panose="020B0600070205080204" pitchFamily="34" charset="-128"/>
              </a:rPr>
              <a:t>            Task set for Requirement gathering </a:t>
            </a:r>
            <a:endParaRPr lang="en-US" altLang="ja-JP" b="1" dirty="0">
              <a:latin typeface="Times New Roman" panose="02020603050405020304" pitchFamily="18" charset="0"/>
              <a:ea typeface="MS PGothic" panose="020B0600070205080204" pitchFamily="34" charset="-128"/>
            </a:endParaRPr>
          </a:p>
          <a:p>
            <a:pPr lvl="0"/>
            <a:r>
              <a:rPr lang="en-US" altLang="ja-JP" b="1" dirty="0">
                <a:latin typeface="Times New Roman" panose="02020603050405020304" pitchFamily="18" charset="0"/>
                <a:ea typeface="MS PGothic" panose="020B0600070205080204" pitchFamily="34" charset="-128"/>
              </a:rPr>
              <a:t>                 in Communication activity</a:t>
            </a:r>
            <a:endParaRPr lang="en-US" altLang="ja-JP" b="1" dirty="0">
              <a:latin typeface="Times New Roman" panose="02020603050405020304" pitchFamily="18" charset="0"/>
              <a:ea typeface="MS PGothic" panose="020B0600070205080204" pitchFamily="34" charset="-128"/>
            </a:endParaRPr>
          </a:p>
        </p:txBody>
      </p:sp>
      <p:sp>
        <p:nvSpPr>
          <p:cNvPr id="76806" name="Rectangle 9"/>
          <p:cNvSpPr/>
          <p:nvPr/>
        </p:nvSpPr>
        <p:spPr>
          <a:xfrm>
            <a:off x="1111885" y="1971358"/>
            <a:ext cx="7412038" cy="3671887"/>
          </a:xfrm>
          <a:prstGeom prst="rect">
            <a:avLst/>
          </a:prstGeom>
          <a:noFill/>
          <a:ln w="12700">
            <a:noFill/>
          </a:ln>
        </p:spPr>
        <p:txBody>
          <a:bodyPr lIns="90487" tIns="44450" rIns="90487" bIns="44450"/>
          <a:lstStyle/>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Make a list of stakeholders for the project</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Interview each stakeholder separately to determine overall wants and needs</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Build a preliminary list of functions and features based on stakeholder input</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Schedule a series of facilitated requirements gathering meetings</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Conduct meetings</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Produce informal user scenarios as part of each meeting</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Reline user scenarios based on stakeholder feedback</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Build a revised list of stakeholder requirements</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Use quality function deployment </a:t>
            </a:r>
            <a:r>
              <a:rPr lang="en-US" altLang="zh-CN" sz="1600" dirty="0">
                <a:latin typeface="Times New Roman" panose="02020603050405020304" pitchFamily="18" charset="0"/>
                <a:ea typeface="MS PGothic" panose="020B0600070205080204" pitchFamily="34" charset="-128"/>
                <a:sym typeface="+mn-ea"/>
              </a:rPr>
              <a:t>(QFD) </a:t>
            </a:r>
            <a:r>
              <a:rPr lang="en-US" altLang="ja-JP" sz="1600" dirty="0">
                <a:latin typeface="Times New Roman" panose="02020603050405020304" pitchFamily="18" charset="0"/>
                <a:ea typeface="MS PGothic" panose="020B0600070205080204" pitchFamily="34" charset="-128"/>
                <a:sym typeface="+mn-ea"/>
              </a:rPr>
              <a:t>techniques to prioritize requirement</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Package requirements so that they can be delivered incrementally</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Note constraints and restrictions that will be placed on the system</a:t>
            </a:r>
            <a:endParaRPr lang="en-US" altLang="ja-JP" sz="1600" dirty="0">
              <a:latin typeface="Times New Roman" panose="02020603050405020304" pitchFamily="18" charset="0"/>
              <a:ea typeface="MS PGothic" panose="020B0600070205080204" pitchFamily="34" charset="-128"/>
            </a:endParaRPr>
          </a:p>
          <a:p>
            <a:pPr marL="342900" lvl="0" indent="-342900">
              <a:lnSpc>
                <a:spcPct val="80000"/>
              </a:lnSpc>
              <a:spcBef>
                <a:spcPct val="20000"/>
              </a:spcBef>
              <a:buClr>
                <a:srgbClr val="52A930"/>
              </a:buClr>
              <a:buFont typeface="Wingdings" panose="05000000000000000000" pitchFamily="2" charset="2"/>
              <a:buChar char="n"/>
            </a:pPr>
            <a:r>
              <a:rPr lang="en-US" altLang="ja-JP" sz="1600" dirty="0">
                <a:latin typeface="Times New Roman" panose="02020603050405020304" pitchFamily="18" charset="0"/>
                <a:ea typeface="MS PGothic" panose="020B0600070205080204" pitchFamily="34" charset="-128"/>
                <a:sym typeface="+mn-ea"/>
              </a:rPr>
              <a:t>Discuss methods for validating the system </a:t>
            </a:r>
            <a:endParaRPr lang="en-US" altLang="ja-JP" sz="1600" dirty="0">
              <a:latin typeface="Times New Roman" panose="02020603050405020304" pitchFamily="18" charset="0"/>
              <a:ea typeface="MS PGothic" panose="020B0600070205080204" pitchFamily="34" charset="-128"/>
            </a:endParaRPr>
          </a:p>
        </p:txBody>
      </p:sp>
      <p:sp>
        <p:nvSpPr>
          <p:cNvPr id="76807" name="Line 7"/>
          <p:cNvSpPr/>
          <p:nvPr/>
        </p:nvSpPr>
        <p:spPr>
          <a:xfrm>
            <a:off x="4319588" y="5049838"/>
            <a:ext cx="0" cy="466725"/>
          </a:xfrm>
          <a:prstGeom prst="line">
            <a:avLst/>
          </a:prstGeom>
          <a:ln w="111125" cap="flat" cmpd="sng">
            <a:solidFill>
              <a:srgbClr val="FF0000"/>
            </a:solidFill>
            <a:prstDash val="solid"/>
            <a:headEnd type="none" w="med" len="med"/>
            <a:tailEnd type="triangle" w="med" len="med"/>
          </a:ln>
        </p:spPr>
      </p:sp>
      <p:sp>
        <p:nvSpPr>
          <p:cNvPr id="76808" name="Text Box 8"/>
          <p:cNvSpPr txBox="1"/>
          <p:nvPr/>
        </p:nvSpPr>
        <p:spPr>
          <a:xfrm>
            <a:off x="2549843" y="5516880"/>
            <a:ext cx="3827145" cy="457200"/>
          </a:xfrm>
          <a:prstGeom prst="rect">
            <a:avLst/>
          </a:prstGeom>
          <a:noFill/>
          <a:ln w="9525">
            <a:noFill/>
          </a:ln>
        </p:spPr>
        <p:txBody>
          <a:bodyPr wrap="none">
            <a:spAutoFit/>
          </a:bodyPr>
          <a:lstStyle/>
          <a:p>
            <a:pPr lvl="0" algn="ctr"/>
            <a:r>
              <a:rPr lang="en-US" altLang="ja-JP" b="1" dirty="0">
                <a:latin typeface="Times New Roman" panose="02020603050405020304" pitchFamily="18" charset="0"/>
                <a:ea typeface="MS PGothic" panose="020B0600070205080204" pitchFamily="34" charset="-128"/>
                <a:sym typeface="+mn-ea"/>
              </a:rPr>
              <a:t>large, more complex project</a:t>
            </a:r>
            <a:endParaRPr lang="en-US" altLang="ja-JP" sz="2400" b="1" dirty="0">
              <a:latin typeface="Times New Roman" panose="02020603050405020304" pitchFamily="18" charset="0"/>
              <a:ea typeface="MS PGothic" panose="020B0600070205080204" pitchFamily="34" charset="-128"/>
              <a:sym typeface="+mn-ea"/>
            </a:endParaRPr>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ja-JP" dirty="0">
                <a:latin typeface="Arial" panose="020B0604020202020204" pitchFamily="34" charset="0"/>
                <a:ea typeface="MS PGothic" panose="020B0600070205080204" pitchFamily="34" charset="-128"/>
                <a:sym typeface="+mn-ea"/>
              </a:rPr>
              <a:t>Example: </a:t>
            </a:r>
            <a:endParaRPr lang="zh-CN" altLang="en-US"/>
          </a:p>
        </p:txBody>
      </p:sp>
    </p:spTree>
  </p:cSld>
  <p:clrMapOvr>
    <a:masterClrMapping/>
  </p:clrMapOvr>
  <p:transition>
    <p:random/>
    <p:sndAc>
      <p:stSnd>
        <p:snd r:embed="rId1" name="projctor.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p:cNvSpPr>
          <p:nvPr/>
        </p:nvSpPr>
        <p:spPr>
          <a:xfrm>
            <a:off x="1031875" y="2072005"/>
            <a:ext cx="7492365" cy="328231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a:lstStyle>
          <a:p>
            <a:pPr>
              <a:buClr>
                <a:srgbClr val="0070C0"/>
              </a:buClr>
              <a:buFont typeface="Wingdings" panose="05000000000000000000" charset="0"/>
              <a:buChar char="Ø"/>
            </a:pPr>
            <a:r>
              <a:rPr lang="zh-CN" altLang="en-US" sz="2400" dirty="0">
                <a:ea typeface="宋体" panose="02010600030101010101" pitchFamily="2" charset="-122"/>
              </a:rPr>
              <a:t>ISO:</a:t>
            </a:r>
            <a:endParaRPr lang="zh-CN" altLang="en-US" sz="2400" dirty="0">
              <a:ea typeface="宋体" panose="02010600030101010101" pitchFamily="2" charset="-122"/>
            </a:endParaRPr>
          </a:p>
          <a:p>
            <a:pPr>
              <a:buClr>
                <a:srgbClr val="0070C0"/>
              </a:buClr>
              <a:buFont typeface="Wingdings" panose="05000000000000000000" charset="0"/>
              <a:buChar char="Ø"/>
            </a:pPr>
            <a:r>
              <a:rPr lang="zh-CN" altLang="en-US" sz="2400" dirty="0">
                <a:ea typeface="宋体" panose="02010600030101010101" pitchFamily="2" charset="-122"/>
              </a:rPr>
              <a:t>SEI:CMM (Capaility maturity Model)</a:t>
            </a:r>
            <a:endParaRPr lang="zh-CN" altLang="en-US" sz="2400" dirty="0">
              <a:ea typeface="宋体" panose="02010600030101010101" pitchFamily="2" charset="-122"/>
            </a:endParaRPr>
          </a:p>
          <a:p>
            <a:pPr marL="0" indent="0">
              <a:buClr>
                <a:srgbClr val="0070C0"/>
              </a:buClr>
              <a:buFont typeface="Wingdings" panose="05000000000000000000" charset="0"/>
              <a:buNone/>
            </a:pPr>
            <a:r>
              <a:rPr lang="zh-CN" altLang="en-US" sz="2400" dirty="0">
                <a:ea typeface="宋体" panose="02010600030101010101" pitchFamily="2" charset="-122"/>
              </a:rPr>
              <a:t>           CMMI (Capaility maturity Model Intergration)</a:t>
            </a:r>
            <a:endParaRPr lang="zh-CN" altLang="en-US" sz="2400" dirty="0">
              <a:ea typeface="宋体" panose="02010600030101010101" pitchFamily="2" charset="-122"/>
            </a:endParaRPr>
          </a:p>
          <a:p>
            <a:endParaRPr lang="zh-CN" altLang="en-US" sz="2400" dirty="0"/>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zh-CN" altLang="en-US" dirty="0">
                <a:ea typeface="宋体" panose="02010600030101010101" pitchFamily="2" charset="-122"/>
                <a:sym typeface="+mn-ea"/>
              </a:rPr>
              <a:t>Software process assessmenet</a:t>
            </a:r>
            <a:r>
              <a:rPr lang="en-US" altLang="ja-JP" dirty="0">
                <a:latin typeface="Arial" panose="020B0604020202020204" pitchFamily="34" charset="0"/>
                <a:ea typeface="MS PGothic" panose="020B0600070205080204" pitchFamily="34" charset="-128"/>
                <a:sym typeface="+mn-ea"/>
              </a:rPr>
              <a:t> </a:t>
            </a:r>
            <a:endParaRPr lang="zh-CN" altLang="en-US"/>
          </a:p>
        </p:txBody>
      </p:sp>
    </p:spTree>
  </p:cSld>
  <p:clrMapOvr>
    <a:masterClrMapping/>
  </p:clrMapOvr>
  <p:transition>
    <p:random/>
    <p:sndAc>
      <p:stSnd>
        <p:snd r:embed="rId1" name="projctor.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标题 941057"/>
          <p:cNvSpPr>
            <a:spLocks noGrp="1"/>
          </p:cNvSpPr>
          <p:nvPr>
            <p:ph type="title"/>
          </p:nvPr>
        </p:nvSpPr>
        <p:spPr/>
        <p:txBody>
          <a:bodyPr anchor="ctr"/>
          <a:lstStyle/>
          <a:p>
            <a:r>
              <a:rPr lang="en-US" altLang="zh-CN">
                <a:ea typeface="宋体" panose="02010600030101010101" pitchFamily="2" charset="-122"/>
              </a:rPr>
              <a:t>Chapter Overview</a:t>
            </a:r>
            <a:endParaRPr lang="en-US" altLang="zh-CN">
              <a:ea typeface="宋体" panose="02010600030101010101" pitchFamily="2" charset="-122"/>
            </a:endParaRPr>
          </a:p>
        </p:txBody>
      </p:sp>
      <p:sp>
        <p:nvSpPr>
          <p:cNvPr id="941059" name="文本占位符 941058"/>
          <p:cNvSpPr>
            <a:spLocks noGrp="1"/>
          </p:cNvSpPr>
          <p:nvPr>
            <p:ph type="body" idx="1"/>
          </p:nvPr>
        </p:nvSpPr>
        <p:spPr/>
        <p:txBody>
          <a:bodyPr/>
          <a:lstStyle/>
          <a:p>
            <a:pPr>
              <a:lnSpc>
                <a:spcPct val="90000"/>
              </a:lnSpc>
            </a:pPr>
            <a:r>
              <a:rPr lang="en-US" altLang="zh-CN" sz="2400">
                <a:solidFill>
                  <a:srgbClr val="FF0000"/>
                </a:solidFill>
                <a:ea typeface="宋体" panose="02010600030101010101" pitchFamily="2" charset="-122"/>
              </a:rPr>
              <a:t>What?</a:t>
            </a:r>
            <a:r>
              <a:rPr lang="en-US" altLang="zh-CN" sz="2400">
                <a:solidFill>
                  <a:srgbClr val="F3FF07"/>
                </a:solidFill>
                <a:ea typeface="宋体" panose="02010600030101010101" pitchFamily="2" charset="-122"/>
              </a:rPr>
              <a:t> </a:t>
            </a:r>
            <a:r>
              <a:rPr lang="en-US" altLang="zh-CN" sz="2400">
                <a:ea typeface="宋体" panose="02010600030101010101" pitchFamily="2" charset="-122"/>
              </a:rPr>
              <a:t>A software process - a series of predictable steps that leads to a timely, high-quality product.</a:t>
            </a: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Who?</a:t>
            </a:r>
            <a:r>
              <a:rPr lang="en-US" altLang="zh-CN" sz="2400">
                <a:ea typeface="宋体" panose="02010600030101010101" pitchFamily="2" charset="-122"/>
              </a:rPr>
              <a:t> Managers, software engineers, and customers.</a:t>
            </a: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Why? </a:t>
            </a:r>
            <a:r>
              <a:rPr lang="en-US" altLang="zh-CN" sz="2400">
                <a:ea typeface="宋体" panose="02010600030101010101" pitchFamily="2" charset="-122"/>
              </a:rPr>
              <a:t>Provides stability, control, and organization to an otherwise chaotic activity.</a:t>
            </a: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Steps? </a:t>
            </a:r>
            <a:r>
              <a:rPr lang="en-US" altLang="zh-CN" sz="2400">
                <a:ea typeface="宋体" panose="02010600030101010101" pitchFamily="2" charset="-122"/>
              </a:rPr>
              <a:t>A handful of activities are common to all software processes, details vary.</a:t>
            </a: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Work product?</a:t>
            </a:r>
            <a:r>
              <a:rPr lang="en-US" altLang="zh-CN" sz="2400">
                <a:ea typeface="宋体" panose="02010600030101010101" pitchFamily="2" charset="-122"/>
              </a:rPr>
              <a:t> Programs, documents, and data.</a:t>
            </a:r>
            <a:endParaRPr lang="en-US" altLang="zh-CN" sz="2400">
              <a:ea typeface="宋体" panose="02010600030101010101" pitchFamily="2" charset="-122"/>
            </a:endParaRPr>
          </a:p>
          <a:p>
            <a:pPr>
              <a:lnSpc>
                <a:spcPct val="90000"/>
              </a:lnSpc>
            </a:pPr>
            <a:r>
              <a:rPr lang="en-US" altLang="zh-CN" sz="2400">
                <a:solidFill>
                  <a:srgbClr val="FF0000"/>
                </a:solidFill>
                <a:ea typeface="宋体" panose="02010600030101010101" pitchFamily="2" charset="-122"/>
              </a:rPr>
              <a:t>Correct process?</a:t>
            </a:r>
            <a:r>
              <a:rPr lang="en-US" altLang="zh-CN" sz="2400">
                <a:ea typeface="宋体" panose="02010600030101010101" pitchFamily="2" charset="-122"/>
              </a:rPr>
              <a:t> Assessment, quality deliverable.</a:t>
            </a:r>
            <a:endParaRPr lang="en-US" altLang="zh-CN" sz="240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1" name="projcto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1440" tIns="45720" rIns="91440" bIns="45720" anchor="ctr"/>
          <a:lstStyle/>
          <a:p>
            <a:r>
              <a:rPr lang="en-US" altLang="zh-CN" dirty="0">
                <a:solidFill>
                  <a:schemeClr val="tx1"/>
                </a:solidFill>
                <a:ea typeface="宋体" panose="02010600030101010101" pitchFamily="2" charset="-122"/>
              </a:rPr>
              <a:t>Sw-CMM  Overview</a:t>
            </a:r>
            <a:endParaRPr lang="en-US" altLang="zh-CN" dirty="0">
              <a:solidFill>
                <a:schemeClr val="tx1"/>
              </a:solidFill>
              <a:ea typeface="宋体" panose="02010600030101010101" pitchFamily="2" charset="-122"/>
            </a:endParaRPr>
          </a:p>
        </p:txBody>
      </p:sp>
      <p:grpSp>
        <p:nvGrpSpPr>
          <p:cNvPr id="79875" name="Group 4"/>
          <p:cNvGrpSpPr/>
          <p:nvPr/>
        </p:nvGrpSpPr>
        <p:grpSpPr>
          <a:xfrm>
            <a:off x="-73025" y="1392238"/>
            <a:ext cx="9218613" cy="4810125"/>
            <a:chOff x="0" y="0"/>
            <a:chExt cx="5861" cy="3291"/>
          </a:xfrm>
        </p:grpSpPr>
        <p:sp>
          <p:nvSpPr>
            <p:cNvPr id="79876" name="Rectangle 5"/>
            <p:cNvSpPr/>
            <p:nvPr/>
          </p:nvSpPr>
          <p:spPr>
            <a:xfrm>
              <a:off x="179" y="0"/>
              <a:ext cx="437" cy="210"/>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Level</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77" name="Rectangle 6"/>
            <p:cNvSpPr/>
            <p:nvPr/>
          </p:nvSpPr>
          <p:spPr>
            <a:xfrm>
              <a:off x="830" y="0"/>
              <a:ext cx="1040" cy="210"/>
            </a:xfrm>
            <a:prstGeom prst="rect">
              <a:avLst/>
            </a:prstGeom>
            <a:noFill/>
            <a:ln w="9525">
              <a:noFill/>
            </a:ln>
          </p:spPr>
          <p:txBody>
            <a:bodyPr wrap="none" lIns="84138" tIns="42862" rIns="84138" bIns="42862">
              <a:spAutoFit/>
            </a:bodyPr>
            <a:lstStyle/>
            <a:p>
              <a:pPr lvl="0"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Characteristics</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78" name="Rectangle 7"/>
            <p:cNvSpPr/>
            <p:nvPr/>
          </p:nvSpPr>
          <p:spPr>
            <a:xfrm>
              <a:off x="2350" y="0"/>
              <a:ext cx="1451" cy="210"/>
            </a:xfrm>
            <a:prstGeom prst="rect">
              <a:avLst/>
            </a:prstGeom>
            <a:noFill/>
            <a:ln w="9525">
              <a:noFill/>
            </a:ln>
          </p:spPr>
          <p:txBody>
            <a:bodyPr wrap="none" lIns="84138" tIns="42862" rIns="84138" bIns="42862">
              <a:spAutoFit/>
            </a:bodyPr>
            <a:lstStyle/>
            <a:p>
              <a:pPr lvl="0"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Management visibility</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79" name="Rectangle 8"/>
            <p:cNvSpPr/>
            <p:nvPr/>
          </p:nvSpPr>
          <p:spPr>
            <a:xfrm>
              <a:off x="4145" y="0"/>
              <a:ext cx="1716" cy="210"/>
            </a:xfrm>
            <a:prstGeom prst="rect">
              <a:avLst/>
            </a:prstGeom>
            <a:noFill/>
            <a:ln w="9525">
              <a:noFill/>
            </a:ln>
          </p:spPr>
          <p:txBody>
            <a:bodyPr wrap="none" lIns="84138" tIns="42862" rIns="84138" bIns="42862">
              <a:spAutoFit/>
            </a:bodyPr>
            <a:lstStyle/>
            <a:p>
              <a:pPr lvl="0"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Prediction of performance</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80" name="Rectangle 9"/>
            <p:cNvSpPr/>
            <p:nvPr/>
          </p:nvSpPr>
          <p:spPr>
            <a:xfrm>
              <a:off x="30" y="286"/>
              <a:ext cx="733" cy="434"/>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Optimized</a:t>
              </a:r>
              <a:endParaRPr lang="en-US" altLang="zh-CN" sz="1600" b="1" dirty="0">
                <a:solidFill>
                  <a:schemeClr val="bg2"/>
                </a:solidFill>
                <a:latin typeface="Arial" panose="020B0604020202020204" pitchFamily="34" charset="0"/>
                <a:ea typeface="宋体" panose="02010600030101010101" pitchFamily="2" charset="-122"/>
              </a:endParaRPr>
            </a:p>
            <a:p>
              <a:pPr lvl="0" algn="ctr" defTabSz="704850">
                <a:lnSpc>
                  <a:spcPct val="90000"/>
                </a:lnSpc>
              </a:pPr>
              <a:r>
                <a:rPr lang="en-US" altLang="zh-CN" sz="2400" b="1" dirty="0">
                  <a:solidFill>
                    <a:schemeClr val="bg2"/>
                  </a:solidFill>
                  <a:latin typeface="Arial" panose="020B0604020202020204" pitchFamily="34" charset="0"/>
                  <a:ea typeface="宋体" panose="02010600030101010101" pitchFamily="2" charset="-122"/>
                </a:rPr>
                <a:t>5</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81" name="Rectangle 10"/>
            <p:cNvSpPr/>
            <p:nvPr/>
          </p:nvSpPr>
          <p:spPr>
            <a:xfrm>
              <a:off x="830" y="285"/>
              <a:ext cx="1291" cy="623"/>
            </a:xfrm>
            <a:prstGeom prst="rect">
              <a:avLst/>
            </a:prstGeom>
            <a:noFill/>
            <a:ln w="9525">
              <a:noFill/>
            </a:ln>
          </p:spPr>
          <p:txBody>
            <a:bodyPr lIns="84138" tIns="42862" rIns="84138" bIns="42862">
              <a:spAutoFit/>
            </a:bodyPr>
            <a:lstStyle/>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The management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focuses on the continuous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improvement of the process</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82" name="Rectangle 11"/>
            <p:cNvSpPr/>
            <p:nvPr/>
          </p:nvSpPr>
          <p:spPr>
            <a:xfrm>
              <a:off x="64" y="886"/>
              <a:ext cx="666" cy="435"/>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Managed</a:t>
              </a:r>
              <a:endParaRPr lang="en-US" altLang="zh-CN" sz="1600" b="1" dirty="0">
                <a:solidFill>
                  <a:schemeClr val="bg2"/>
                </a:solidFill>
                <a:latin typeface="Arial" panose="020B0604020202020204" pitchFamily="34" charset="0"/>
                <a:ea typeface="宋体" panose="02010600030101010101" pitchFamily="2" charset="-122"/>
              </a:endParaRPr>
            </a:p>
            <a:p>
              <a:pPr lvl="0" algn="ctr" defTabSz="704850">
                <a:lnSpc>
                  <a:spcPct val="90000"/>
                </a:lnSpc>
              </a:pPr>
              <a:r>
                <a:rPr lang="en-US" altLang="zh-CN" sz="2400" b="1" dirty="0">
                  <a:solidFill>
                    <a:schemeClr val="bg2"/>
                  </a:solidFill>
                  <a:latin typeface="Arial" panose="020B0604020202020204" pitchFamily="34" charset="0"/>
                  <a:ea typeface="宋体" panose="02010600030101010101" pitchFamily="2" charset="-122"/>
                </a:rPr>
                <a:t>4</a:t>
              </a:r>
              <a:endParaRPr lang="en-US" altLang="zh-CN" sz="2000" b="1" dirty="0">
                <a:solidFill>
                  <a:schemeClr val="bg2"/>
                </a:solidFill>
                <a:latin typeface="Arial" panose="020B0604020202020204" pitchFamily="34" charset="0"/>
                <a:ea typeface="宋体" panose="02010600030101010101" pitchFamily="2" charset="-122"/>
              </a:endParaRPr>
            </a:p>
          </p:txBody>
        </p:sp>
        <p:sp>
          <p:nvSpPr>
            <p:cNvPr id="79883" name="Rectangle 12"/>
            <p:cNvSpPr/>
            <p:nvPr/>
          </p:nvSpPr>
          <p:spPr>
            <a:xfrm>
              <a:off x="830" y="883"/>
              <a:ext cx="1206" cy="398"/>
            </a:xfrm>
            <a:prstGeom prst="rect">
              <a:avLst/>
            </a:prstGeom>
            <a:noFill/>
            <a:ln w="9525">
              <a:noFill/>
            </a:ln>
          </p:spPr>
          <p:txBody>
            <a:bodyPr lIns="84138" tIns="42862" rIns="84138" bIns="42862">
              <a:spAutoFit/>
            </a:bodyPr>
            <a:lstStyle/>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Product and process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are managed quantitatively</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84" name="Rectangle 13"/>
            <p:cNvSpPr/>
            <p:nvPr/>
          </p:nvSpPr>
          <p:spPr>
            <a:xfrm>
              <a:off x="107" y="1486"/>
              <a:ext cx="580" cy="434"/>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Defined</a:t>
              </a:r>
              <a:endParaRPr lang="en-US" altLang="zh-CN" sz="1600" b="1" dirty="0">
                <a:solidFill>
                  <a:schemeClr val="bg2"/>
                </a:solidFill>
                <a:latin typeface="Arial" panose="020B0604020202020204" pitchFamily="34" charset="0"/>
                <a:ea typeface="宋体" panose="02010600030101010101" pitchFamily="2" charset="-122"/>
              </a:endParaRPr>
            </a:p>
            <a:p>
              <a:pPr lvl="0" algn="ctr" defTabSz="704850">
                <a:lnSpc>
                  <a:spcPct val="90000"/>
                </a:lnSpc>
              </a:pPr>
              <a:r>
                <a:rPr lang="en-US" altLang="zh-CN" sz="2400" b="1" dirty="0">
                  <a:solidFill>
                    <a:schemeClr val="bg2"/>
                  </a:solidFill>
                  <a:latin typeface="Arial" panose="020B0604020202020204" pitchFamily="34" charset="0"/>
                  <a:ea typeface="宋体" panose="02010600030101010101" pitchFamily="2" charset="-122"/>
                </a:rPr>
                <a:t>3</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85" name="Rectangle 14"/>
            <p:cNvSpPr/>
            <p:nvPr/>
          </p:nvSpPr>
          <p:spPr>
            <a:xfrm>
              <a:off x="830" y="1483"/>
              <a:ext cx="1189" cy="510"/>
            </a:xfrm>
            <a:prstGeom prst="rect">
              <a:avLst/>
            </a:prstGeom>
            <a:noFill/>
            <a:ln w="9525">
              <a:noFill/>
            </a:ln>
          </p:spPr>
          <p:txBody>
            <a:bodyPr lIns="84138" tIns="42862" rIns="84138" bIns="42862">
              <a:spAutoFit/>
            </a:bodyPr>
            <a:lstStyle/>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The software is managed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in accordance with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a well-defined process</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86" name="Rectangle 15"/>
            <p:cNvSpPr/>
            <p:nvPr/>
          </p:nvSpPr>
          <p:spPr>
            <a:xfrm>
              <a:off x="0" y="2088"/>
              <a:ext cx="795" cy="434"/>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Repeatable</a:t>
              </a:r>
              <a:endParaRPr lang="en-US" altLang="zh-CN" sz="1600" b="1" dirty="0">
                <a:solidFill>
                  <a:schemeClr val="bg2"/>
                </a:solidFill>
                <a:latin typeface="Arial" panose="020B0604020202020204" pitchFamily="34" charset="0"/>
                <a:ea typeface="宋体" panose="02010600030101010101" pitchFamily="2" charset="-122"/>
              </a:endParaRPr>
            </a:p>
            <a:p>
              <a:pPr lvl="0" algn="ctr" defTabSz="704850">
                <a:lnSpc>
                  <a:spcPct val="90000"/>
                </a:lnSpc>
              </a:pPr>
              <a:r>
                <a:rPr lang="en-US" altLang="zh-CN" sz="2400" b="1" dirty="0">
                  <a:solidFill>
                    <a:schemeClr val="bg2"/>
                  </a:solidFill>
                  <a:latin typeface="Arial" panose="020B0604020202020204" pitchFamily="34" charset="0"/>
                  <a:ea typeface="宋体" panose="02010600030101010101" pitchFamily="2" charset="-122"/>
                </a:rPr>
                <a:t>2</a:t>
              </a:r>
              <a:endParaRPr lang="en-US" altLang="zh-CN" sz="1600" b="1" dirty="0">
                <a:solidFill>
                  <a:schemeClr val="bg2"/>
                </a:solidFill>
                <a:latin typeface="Arial" panose="020B0604020202020204" pitchFamily="34" charset="0"/>
                <a:ea typeface="宋体" panose="02010600030101010101" pitchFamily="2" charset="-122"/>
              </a:endParaRPr>
            </a:p>
          </p:txBody>
        </p:sp>
        <p:sp>
          <p:nvSpPr>
            <p:cNvPr id="79887" name="Rectangle 16"/>
            <p:cNvSpPr/>
            <p:nvPr/>
          </p:nvSpPr>
          <p:spPr>
            <a:xfrm>
              <a:off x="830" y="2084"/>
              <a:ext cx="1216" cy="624"/>
            </a:xfrm>
            <a:prstGeom prst="rect">
              <a:avLst/>
            </a:prstGeom>
            <a:noFill/>
            <a:ln w="9525">
              <a:noFill/>
            </a:ln>
          </p:spPr>
          <p:txBody>
            <a:bodyPr lIns="84138" tIns="42862" rIns="84138" bIns="42862">
              <a:spAutoFit/>
            </a:bodyPr>
            <a:lstStyle/>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A project management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system is in place;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broad visibility over </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the process exists (Milestones).</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88" name="Rectangle 17"/>
            <p:cNvSpPr/>
            <p:nvPr/>
          </p:nvSpPr>
          <p:spPr>
            <a:xfrm>
              <a:off x="174" y="2686"/>
              <a:ext cx="446" cy="434"/>
            </a:xfrm>
            <a:prstGeom prst="rect">
              <a:avLst/>
            </a:prstGeom>
            <a:noFill/>
            <a:ln w="9525">
              <a:noFill/>
            </a:ln>
          </p:spPr>
          <p:txBody>
            <a:bodyPr wrap="none" lIns="84138" tIns="42862" rIns="84138" bIns="42862">
              <a:spAutoFit/>
            </a:bodyPr>
            <a:lstStyle/>
            <a:p>
              <a:pPr lvl="0" algn="ctr" defTabSz="704850">
                <a:lnSpc>
                  <a:spcPct val="90000"/>
                </a:lnSpc>
              </a:pPr>
              <a:r>
                <a:rPr lang="en-US" altLang="zh-CN" sz="1600" b="1" dirty="0">
                  <a:solidFill>
                    <a:schemeClr val="bg2"/>
                  </a:solidFill>
                  <a:latin typeface="Arial" panose="020B0604020202020204" pitchFamily="34" charset="0"/>
                  <a:ea typeface="宋体" panose="02010600030101010101" pitchFamily="2" charset="-122"/>
                </a:rPr>
                <a:t>Initial</a:t>
              </a:r>
              <a:endParaRPr lang="en-US" altLang="zh-CN" sz="1600" b="1" dirty="0">
                <a:solidFill>
                  <a:schemeClr val="bg2"/>
                </a:solidFill>
                <a:latin typeface="Arial" panose="020B0604020202020204" pitchFamily="34" charset="0"/>
                <a:ea typeface="宋体" panose="02010600030101010101" pitchFamily="2" charset="-122"/>
              </a:endParaRPr>
            </a:p>
            <a:p>
              <a:pPr lvl="0" algn="ctr" defTabSz="704850">
                <a:lnSpc>
                  <a:spcPct val="90000"/>
                </a:lnSpc>
              </a:pPr>
              <a:r>
                <a:rPr lang="en-US" altLang="zh-CN" sz="2400" b="1" dirty="0">
                  <a:solidFill>
                    <a:schemeClr val="bg2"/>
                  </a:solidFill>
                  <a:latin typeface="Arial" panose="020B0604020202020204" pitchFamily="34" charset="0"/>
                  <a:ea typeface="宋体" panose="02010600030101010101" pitchFamily="2" charset="-122"/>
                </a:rPr>
                <a:t>1</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89" name="Rectangle 18"/>
            <p:cNvSpPr/>
            <p:nvPr/>
          </p:nvSpPr>
          <p:spPr>
            <a:xfrm>
              <a:off x="830" y="2684"/>
              <a:ext cx="1132" cy="284"/>
            </a:xfrm>
            <a:prstGeom prst="rect">
              <a:avLst/>
            </a:prstGeom>
            <a:noFill/>
            <a:ln w="9525">
              <a:noFill/>
            </a:ln>
          </p:spPr>
          <p:txBody>
            <a:bodyPr wrap="none" lIns="84138" tIns="42862" rIns="84138" bIns="42862">
              <a:spAutoFit/>
            </a:bodyPr>
            <a:lstStyle/>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No visibility inside the</a:t>
              </a:r>
              <a:endParaRPr lang="en-US" altLang="zh-CN" sz="1200" b="1" dirty="0">
                <a:solidFill>
                  <a:schemeClr val="bg2"/>
                </a:solidFill>
                <a:latin typeface="Arial" panose="020B0604020202020204" pitchFamily="34" charset="0"/>
                <a:ea typeface="宋体" panose="02010600030101010101" pitchFamily="2" charset="-122"/>
              </a:endParaRPr>
            </a:p>
            <a:p>
              <a:pPr lvl="0" defTabSz="704850">
                <a:lnSpc>
                  <a:spcPct val="90000"/>
                </a:lnSpc>
              </a:pPr>
              <a:r>
                <a:rPr lang="en-US" altLang="zh-CN" sz="1200" b="1" dirty="0">
                  <a:solidFill>
                    <a:schemeClr val="bg2"/>
                  </a:solidFill>
                  <a:latin typeface="Arial" panose="020B0604020202020204" pitchFamily="34" charset="0"/>
                  <a:ea typeface="宋体" panose="02010600030101010101" pitchFamily="2" charset="-122"/>
                </a:rPr>
                <a:t>development process</a:t>
              </a:r>
              <a:endParaRPr lang="en-US" altLang="zh-CN" sz="1200" b="1" dirty="0">
                <a:solidFill>
                  <a:schemeClr val="bg2"/>
                </a:solidFill>
                <a:latin typeface="Arial" panose="020B0604020202020204" pitchFamily="34" charset="0"/>
                <a:ea typeface="宋体" panose="02010600030101010101" pitchFamily="2" charset="-122"/>
              </a:endParaRPr>
            </a:p>
          </p:txBody>
        </p:sp>
        <p:sp>
          <p:nvSpPr>
            <p:cNvPr id="79890" name="未知"/>
            <p:cNvSpPr/>
            <p:nvPr/>
          </p:nvSpPr>
          <p:spPr>
            <a:xfrm>
              <a:off x="4340" y="2330"/>
              <a:ext cx="1374" cy="211"/>
            </a:xfrm>
            <a:custGeom>
              <a:avLst/>
              <a:gdLst>
                <a:gd name="txL" fmla="*/ 0 w 1268"/>
                <a:gd name="txT" fmla="*/ 0 h 211"/>
                <a:gd name="txR" fmla="*/ 1268 w 1268"/>
                <a:gd name="txB" fmla="*/ 211 h 211"/>
              </a:gdLst>
              <a:ahLst/>
              <a:cxnLst>
                <a:cxn ang="0">
                  <a:pos x="0" y="210"/>
                </a:cxn>
                <a:cxn ang="0">
                  <a:pos x="28" y="210"/>
                </a:cxn>
                <a:cxn ang="0">
                  <a:pos x="85" y="198"/>
                </a:cxn>
                <a:cxn ang="0">
                  <a:pos x="135" y="192"/>
                </a:cxn>
                <a:cxn ang="0">
                  <a:pos x="180" y="186"/>
                </a:cxn>
                <a:cxn ang="0">
                  <a:pos x="208" y="180"/>
                </a:cxn>
                <a:cxn ang="0">
                  <a:pos x="235" y="174"/>
                </a:cxn>
                <a:cxn ang="0">
                  <a:pos x="280" y="162"/>
                </a:cxn>
                <a:cxn ang="0">
                  <a:pos x="324" y="150"/>
                </a:cxn>
                <a:cxn ang="0">
                  <a:pos x="360" y="138"/>
                </a:cxn>
                <a:cxn ang="0">
                  <a:pos x="380" y="126"/>
                </a:cxn>
                <a:cxn ang="0">
                  <a:pos x="392" y="120"/>
                </a:cxn>
                <a:cxn ang="0">
                  <a:pos x="409" y="114"/>
                </a:cxn>
                <a:cxn ang="0">
                  <a:pos x="420" y="108"/>
                </a:cxn>
                <a:cxn ang="0">
                  <a:pos x="437" y="102"/>
                </a:cxn>
                <a:cxn ang="0">
                  <a:pos x="448" y="96"/>
                </a:cxn>
                <a:cxn ang="0">
                  <a:pos x="465" y="90"/>
                </a:cxn>
                <a:cxn ang="0">
                  <a:pos x="471" y="84"/>
                </a:cxn>
                <a:cxn ang="0">
                  <a:pos x="481" y="78"/>
                </a:cxn>
                <a:cxn ang="0">
                  <a:pos x="488" y="72"/>
                </a:cxn>
                <a:cxn ang="0">
                  <a:pos x="500" y="66"/>
                </a:cxn>
                <a:cxn ang="0">
                  <a:pos x="508" y="60"/>
                </a:cxn>
                <a:cxn ang="0">
                  <a:pos x="528" y="54"/>
                </a:cxn>
                <a:cxn ang="0">
                  <a:pos x="544" y="48"/>
                </a:cxn>
                <a:cxn ang="0">
                  <a:pos x="560" y="42"/>
                </a:cxn>
                <a:cxn ang="0">
                  <a:pos x="582" y="36"/>
                </a:cxn>
                <a:cxn ang="0">
                  <a:pos x="605" y="30"/>
                </a:cxn>
                <a:cxn ang="0">
                  <a:pos x="621" y="24"/>
                </a:cxn>
                <a:cxn ang="0">
                  <a:pos x="649" y="18"/>
                </a:cxn>
                <a:cxn ang="0">
                  <a:pos x="695" y="12"/>
                </a:cxn>
                <a:cxn ang="0">
                  <a:pos x="740" y="6"/>
                </a:cxn>
                <a:cxn ang="0">
                  <a:pos x="778" y="0"/>
                </a:cxn>
                <a:cxn ang="0">
                  <a:pos x="789" y="0"/>
                </a:cxn>
                <a:cxn ang="0">
                  <a:pos x="801" y="0"/>
                </a:cxn>
                <a:cxn ang="0">
                  <a:pos x="833" y="0"/>
                </a:cxn>
                <a:cxn ang="0">
                  <a:pos x="872" y="0"/>
                </a:cxn>
                <a:cxn ang="0">
                  <a:pos x="917" y="0"/>
                </a:cxn>
                <a:cxn ang="0">
                  <a:pos x="935" y="0"/>
                </a:cxn>
                <a:cxn ang="0">
                  <a:pos x="957" y="6"/>
                </a:cxn>
                <a:cxn ang="0">
                  <a:pos x="996" y="12"/>
                </a:cxn>
                <a:cxn ang="0">
                  <a:pos x="1029" y="18"/>
                </a:cxn>
                <a:cxn ang="0">
                  <a:pos x="1057" y="24"/>
                </a:cxn>
                <a:cxn ang="0">
                  <a:pos x="1068" y="24"/>
                </a:cxn>
                <a:cxn ang="0">
                  <a:pos x="1092" y="36"/>
                </a:cxn>
                <a:cxn ang="0">
                  <a:pos x="1137" y="48"/>
                </a:cxn>
                <a:cxn ang="0">
                  <a:pos x="1159" y="48"/>
                </a:cxn>
                <a:cxn ang="0">
                  <a:pos x="1181" y="54"/>
                </a:cxn>
                <a:cxn ang="0">
                  <a:pos x="1232" y="72"/>
                </a:cxn>
                <a:cxn ang="0">
                  <a:pos x="1260" y="78"/>
                </a:cxn>
                <a:cxn ang="0">
                  <a:pos x="1276" y="84"/>
                </a:cxn>
                <a:cxn ang="0">
                  <a:pos x="1298" y="90"/>
                </a:cxn>
                <a:cxn ang="0">
                  <a:pos x="1326" y="96"/>
                </a:cxn>
                <a:cxn ang="0">
                  <a:pos x="1354" y="108"/>
                </a:cxn>
                <a:cxn ang="0">
                  <a:pos x="1365" y="108"/>
                </a:cxn>
                <a:cxn ang="0">
                  <a:pos x="1372" y="108"/>
                </a:cxn>
                <a:cxn ang="0">
                  <a:pos x="1388" y="114"/>
                </a:cxn>
                <a:cxn ang="0">
                  <a:pos x="1411" y="120"/>
                </a:cxn>
                <a:cxn ang="0">
                  <a:pos x="1433" y="120"/>
                </a:cxn>
                <a:cxn ang="0">
                  <a:pos x="1461" y="126"/>
                </a:cxn>
                <a:cxn ang="0">
                  <a:pos x="1501" y="132"/>
                </a:cxn>
                <a:cxn ang="0">
                  <a:pos x="1540" y="138"/>
                </a:cxn>
                <a:cxn ang="0">
                  <a:pos x="1584" y="144"/>
                </a:cxn>
                <a:cxn ang="0">
                  <a:pos x="1612" y="150"/>
                </a:cxn>
              </a:cxnLst>
              <a:rect l="txL" t="txT" r="txR" b="txB"/>
              <a:pathLst>
                <a:path w="1268" h="211">
                  <a:moveTo>
                    <a:pt x="0" y="210"/>
                  </a:moveTo>
                  <a:lnTo>
                    <a:pt x="22" y="210"/>
                  </a:lnTo>
                  <a:lnTo>
                    <a:pt x="66" y="198"/>
                  </a:lnTo>
                  <a:lnTo>
                    <a:pt x="106" y="192"/>
                  </a:lnTo>
                  <a:lnTo>
                    <a:pt x="141" y="186"/>
                  </a:lnTo>
                  <a:lnTo>
                    <a:pt x="163" y="180"/>
                  </a:lnTo>
                  <a:lnTo>
                    <a:pt x="185" y="174"/>
                  </a:lnTo>
                  <a:lnTo>
                    <a:pt x="220" y="162"/>
                  </a:lnTo>
                  <a:lnTo>
                    <a:pt x="255" y="150"/>
                  </a:lnTo>
                  <a:lnTo>
                    <a:pt x="282" y="138"/>
                  </a:lnTo>
                  <a:lnTo>
                    <a:pt x="299" y="126"/>
                  </a:lnTo>
                  <a:lnTo>
                    <a:pt x="308" y="120"/>
                  </a:lnTo>
                  <a:lnTo>
                    <a:pt x="321" y="114"/>
                  </a:lnTo>
                  <a:lnTo>
                    <a:pt x="330" y="108"/>
                  </a:lnTo>
                  <a:lnTo>
                    <a:pt x="343" y="102"/>
                  </a:lnTo>
                  <a:lnTo>
                    <a:pt x="352" y="96"/>
                  </a:lnTo>
                  <a:lnTo>
                    <a:pt x="365" y="90"/>
                  </a:lnTo>
                  <a:lnTo>
                    <a:pt x="370" y="84"/>
                  </a:lnTo>
                  <a:lnTo>
                    <a:pt x="378" y="78"/>
                  </a:lnTo>
                  <a:lnTo>
                    <a:pt x="383" y="72"/>
                  </a:lnTo>
                  <a:lnTo>
                    <a:pt x="392" y="66"/>
                  </a:lnTo>
                  <a:lnTo>
                    <a:pt x="400" y="60"/>
                  </a:lnTo>
                  <a:lnTo>
                    <a:pt x="414" y="54"/>
                  </a:lnTo>
                  <a:lnTo>
                    <a:pt x="427" y="48"/>
                  </a:lnTo>
                  <a:lnTo>
                    <a:pt x="440" y="42"/>
                  </a:lnTo>
                  <a:lnTo>
                    <a:pt x="458" y="36"/>
                  </a:lnTo>
                  <a:lnTo>
                    <a:pt x="475" y="30"/>
                  </a:lnTo>
                  <a:lnTo>
                    <a:pt x="488" y="24"/>
                  </a:lnTo>
                  <a:lnTo>
                    <a:pt x="510" y="18"/>
                  </a:lnTo>
                  <a:lnTo>
                    <a:pt x="546" y="12"/>
                  </a:lnTo>
                  <a:lnTo>
                    <a:pt x="581" y="6"/>
                  </a:lnTo>
                  <a:lnTo>
                    <a:pt x="612" y="0"/>
                  </a:lnTo>
                  <a:lnTo>
                    <a:pt x="620" y="0"/>
                  </a:lnTo>
                  <a:lnTo>
                    <a:pt x="629" y="0"/>
                  </a:lnTo>
                  <a:lnTo>
                    <a:pt x="655" y="0"/>
                  </a:lnTo>
                  <a:lnTo>
                    <a:pt x="686" y="0"/>
                  </a:lnTo>
                  <a:lnTo>
                    <a:pt x="721" y="0"/>
                  </a:lnTo>
                  <a:lnTo>
                    <a:pt x="735" y="0"/>
                  </a:lnTo>
                  <a:lnTo>
                    <a:pt x="752" y="6"/>
                  </a:lnTo>
                  <a:lnTo>
                    <a:pt x="783" y="12"/>
                  </a:lnTo>
                  <a:lnTo>
                    <a:pt x="809" y="18"/>
                  </a:lnTo>
                  <a:lnTo>
                    <a:pt x="831" y="24"/>
                  </a:lnTo>
                  <a:lnTo>
                    <a:pt x="840" y="24"/>
                  </a:lnTo>
                  <a:lnTo>
                    <a:pt x="858" y="36"/>
                  </a:lnTo>
                  <a:lnTo>
                    <a:pt x="893" y="48"/>
                  </a:lnTo>
                  <a:lnTo>
                    <a:pt x="911" y="48"/>
                  </a:lnTo>
                  <a:lnTo>
                    <a:pt x="928" y="54"/>
                  </a:lnTo>
                  <a:lnTo>
                    <a:pt x="968" y="72"/>
                  </a:lnTo>
                  <a:lnTo>
                    <a:pt x="990" y="78"/>
                  </a:lnTo>
                  <a:lnTo>
                    <a:pt x="1003" y="84"/>
                  </a:lnTo>
                  <a:lnTo>
                    <a:pt x="1021" y="90"/>
                  </a:lnTo>
                  <a:lnTo>
                    <a:pt x="1043" y="96"/>
                  </a:lnTo>
                  <a:lnTo>
                    <a:pt x="1065" y="108"/>
                  </a:lnTo>
                  <a:lnTo>
                    <a:pt x="1073" y="108"/>
                  </a:lnTo>
                  <a:lnTo>
                    <a:pt x="1078" y="108"/>
                  </a:lnTo>
                  <a:lnTo>
                    <a:pt x="1091" y="114"/>
                  </a:lnTo>
                  <a:lnTo>
                    <a:pt x="1109" y="120"/>
                  </a:lnTo>
                  <a:lnTo>
                    <a:pt x="1126" y="120"/>
                  </a:lnTo>
                  <a:lnTo>
                    <a:pt x="1148" y="126"/>
                  </a:lnTo>
                  <a:lnTo>
                    <a:pt x="1179" y="132"/>
                  </a:lnTo>
                  <a:lnTo>
                    <a:pt x="1210" y="138"/>
                  </a:lnTo>
                  <a:lnTo>
                    <a:pt x="1245" y="144"/>
                  </a:lnTo>
                  <a:lnTo>
                    <a:pt x="1267" y="150"/>
                  </a:lnTo>
                </a:path>
              </a:pathLst>
            </a:custGeom>
            <a:solidFill>
              <a:schemeClr val="bg2"/>
            </a:solidFill>
            <a:ln w="12700" cap="rnd" cmpd="sng">
              <a:solidFill>
                <a:schemeClr val="tx1"/>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grpSp>
          <p:nvGrpSpPr>
            <p:cNvPr id="79891" name="Group 20"/>
            <p:cNvGrpSpPr/>
            <p:nvPr/>
          </p:nvGrpSpPr>
          <p:grpSpPr>
            <a:xfrm>
              <a:off x="4250" y="2116"/>
              <a:ext cx="1570" cy="550"/>
              <a:chOff x="0" y="0"/>
              <a:chExt cx="1449" cy="550"/>
            </a:xfrm>
          </p:grpSpPr>
          <p:grpSp>
            <p:nvGrpSpPr>
              <p:cNvPr id="80326" name="Group 21"/>
              <p:cNvGrpSpPr/>
              <p:nvPr/>
            </p:nvGrpSpPr>
            <p:grpSpPr>
              <a:xfrm>
                <a:off x="0" y="0"/>
                <a:ext cx="1449" cy="424"/>
                <a:chOff x="0" y="0"/>
                <a:chExt cx="1449" cy="424"/>
              </a:xfrm>
            </p:grpSpPr>
            <p:sp>
              <p:nvSpPr>
                <p:cNvPr id="80328" name="Line 22"/>
                <p:cNvSpPr/>
                <p:nvPr/>
              </p:nvSpPr>
              <p:spPr>
                <a:xfrm>
                  <a:off x="0" y="0"/>
                  <a:ext cx="0" cy="424"/>
                </a:xfrm>
                <a:prstGeom prst="line">
                  <a:avLst/>
                </a:prstGeom>
                <a:ln w="12700" cap="flat" cmpd="sng">
                  <a:solidFill>
                    <a:schemeClr val="tx1"/>
                  </a:solidFill>
                  <a:prstDash val="solid"/>
                  <a:headEnd type="none" w="med" len="med"/>
                  <a:tailEnd type="none" w="med" len="med"/>
                </a:ln>
              </p:spPr>
            </p:sp>
            <p:sp>
              <p:nvSpPr>
                <p:cNvPr id="80329" name="Line 23"/>
                <p:cNvSpPr/>
                <p:nvPr/>
              </p:nvSpPr>
              <p:spPr>
                <a:xfrm>
                  <a:off x="0" y="424"/>
                  <a:ext cx="1449" cy="0"/>
                </a:xfrm>
                <a:prstGeom prst="line">
                  <a:avLst/>
                </a:prstGeom>
                <a:ln w="12700" cap="flat" cmpd="sng">
                  <a:solidFill>
                    <a:schemeClr val="tx1"/>
                  </a:solidFill>
                  <a:prstDash val="solid"/>
                  <a:headEnd type="none" w="med" len="med"/>
                  <a:tailEnd type="none" w="med" len="med"/>
                </a:ln>
              </p:spPr>
            </p:sp>
          </p:grpSp>
          <p:sp>
            <p:nvSpPr>
              <p:cNvPr id="80327" name="Rectangle 24"/>
              <p:cNvSpPr/>
              <p:nvPr/>
            </p:nvSpPr>
            <p:spPr>
              <a:xfrm>
                <a:off x="880" y="408"/>
                <a:ext cx="340"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Time / $</a:t>
                </a:r>
                <a:endParaRPr lang="en-US" altLang="zh-CN" sz="900" dirty="0">
                  <a:solidFill>
                    <a:schemeClr val="bg2"/>
                  </a:solidFill>
                  <a:latin typeface="Arial" panose="020B0604020202020204" pitchFamily="34" charset="0"/>
                  <a:ea typeface="宋体" panose="02010600030101010101" pitchFamily="2" charset="-122"/>
                </a:endParaRPr>
              </a:p>
            </p:txBody>
          </p:sp>
        </p:grpSp>
        <p:sp>
          <p:nvSpPr>
            <p:cNvPr id="79892" name="未知"/>
            <p:cNvSpPr/>
            <p:nvPr/>
          </p:nvSpPr>
          <p:spPr>
            <a:xfrm>
              <a:off x="4417" y="2485"/>
              <a:ext cx="1305" cy="50"/>
            </a:xfrm>
            <a:custGeom>
              <a:avLst/>
              <a:gdLst>
                <a:gd name="txL" fmla="*/ 0 w 1204"/>
                <a:gd name="txT" fmla="*/ 0 h 50"/>
                <a:gd name="txR" fmla="*/ 1204 w 1204"/>
                <a:gd name="txB" fmla="*/ 50 h 50"/>
              </a:gdLst>
              <a:ahLst/>
              <a:cxnLst>
                <a:cxn ang="0">
                  <a:pos x="1532" y="0"/>
                </a:cxn>
                <a:cxn ang="0">
                  <a:pos x="1528" y="49"/>
                </a:cxn>
                <a:cxn ang="0">
                  <a:pos x="0" y="49"/>
                </a:cxn>
                <a:cxn ang="0">
                  <a:pos x="1532" y="0"/>
                </a:cxn>
              </a:cxnLst>
              <a:rect l="txL" t="txT" r="txR" b="txB"/>
              <a:pathLst>
                <a:path w="1204" h="50">
                  <a:moveTo>
                    <a:pt x="1203" y="0"/>
                  </a:moveTo>
                  <a:lnTo>
                    <a:pt x="1200" y="49"/>
                  </a:lnTo>
                  <a:lnTo>
                    <a:pt x="0" y="49"/>
                  </a:lnTo>
                  <a:lnTo>
                    <a:pt x="1203" y="0"/>
                  </a:lnTo>
                </a:path>
              </a:pathLst>
            </a:custGeom>
            <a:solidFill>
              <a:schemeClr val="bg2"/>
            </a:solidFill>
            <a:ln w="12700" cap="rnd" cmpd="sng">
              <a:solidFill>
                <a:schemeClr val="bg2"/>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79893" name="Oval 26"/>
            <p:cNvSpPr/>
            <p:nvPr/>
          </p:nvSpPr>
          <p:spPr>
            <a:xfrm>
              <a:off x="2226" y="271"/>
              <a:ext cx="846" cy="225"/>
            </a:xfrm>
            <a:prstGeom prst="ellipse">
              <a:avLst/>
            </a:prstGeom>
            <a:solidFill>
              <a:srgbClr val="CECECE"/>
            </a:solidFill>
            <a:ln w="381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79894" name="未知"/>
            <p:cNvSpPr/>
            <p:nvPr/>
          </p:nvSpPr>
          <p:spPr>
            <a:xfrm>
              <a:off x="2326" y="2700"/>
              <a:ext cx="1574" cy="397"/>
            </a:xfrm>
            <a:custGeom>
              <a:avLst/>
              <a:gdLst>
                <a:gd name="txL" fmla="*/ 0 w 1453"/>
                <a:gd name="txT" fmla="*/ 0 h 397"/>
                <a:gd name="txR" fmla="*/ 1453 w 1453"/>
                <a:gd name="txB" fmla="*/ 397 h 397"/>
              </a:gdLst>
              <a:ahLst/>
              <a:cxnLst>
                <a:cxn ang="0">
                  <a:pos x="83" y="73"/>
                </a:cxn>
                <a:cxn ang="0">
                  <a:pos x="168" y="65"/>
                </a:cxn>
                <a:cxn ang="0">
                  <a:pos x="224" y="65"/>
                </a:cxn>
                <a:cxn ang="0">
                  <a:pos x="271" y="48"/>
                </a:cxn>
                <a:cxn ang="0">
                  <a:pos x="316" y="24"/>
                </a:cxn>
                <a:cxn ang="0">
                  <a:pos x="382" y="16"/>
                </a:cxn>
                <a:cxn ang="0">
                  <a:pos x="512" y="16"/>
                </a:cxn>
                <a:cxn ang="0">
                  <a:pos x="568" y="16"/>
                </a:cxn>
                <a:cxn ang="0">
                  <a:pos x="672" y="40"/>
                </a:cxn>
                <a:cxn ang="0">
                  <a:pos x="764" y="57"/>
                </a:cxn>
                <a:cxn ang="0">
                  <a:pos x="820" y="73"/>
                </a:cxn>
                <a:cxn ang="0">
                  <a:pos x="903" y="89"/>
                </a:cxn>
                <a:cxn ang="0">
                  <a:pos x="1006" y="121"/>
                </a:cxn>
                <a:cxn ang="0">
                  <a:pos x="1063" y="121"/>
                </a:cxn>
                <a:cxn ang="0">
                  <a:pos x="1118" y="97"/>
                </a:cxn>
                <a:cxn ang="0">
                  <a:pos x="1184" y="97"/>
                </a:cxn>
                <a:cxn ang="0">
                  <a:pos x="1267" y="89"/>
                </a:cxn>
                <a:cxn ang="0">
                  <a:pos x="1379" y="57"/>
                </a:cxn>
                <a:cxn ang="0">
                  <a:pos x="1446" y="40"/>
                </a:cxn>
                <a:cxn ang="0">
                  <a:pos x="1520" y="40"/>
                </a:cxn>
                <a:cxn ang="0">
                  <a:pos x="1586" y="24"/>
                </a:cxn>
                <a:cxn ang="0">
                  <a:pos x="1660" y="8"/>
                </a:cxn>
                <a:cxn ang="0">
                  <a:pos x="1715" y="0"/>
                </a:cxn>
                <a:cxn ang="0">
                  <a:pos x="1809" y="73"/>
                </a:cxn>
                <a:cxn ang="0">
                  <a:pos x="1846" y="121"/>
                </a:cxn>
                <a:cxn ang="0">
                  <a:pos x="1846" y="186"/>
                </a:cxn>
                <a:cxn ang="0">
                  <a:pos x="1836" y="259"/>
                </a:cxn>
                <a:cxn ang="0">
                  <a:pos x="1827" y="315"/>
                </a:cxn>
                <a:cxn ang="0">
                  <a:pos x="1781" y="339"/>
                </a:cxn>
                <a:cxn ang="0">
                  <a:pos x="1715" y="364"/>
                </a:cxn>
                <a:cxn ang="0">
                  <a:pos x="1642" y="364"/>
                </a:cxn>
                <a:cxn ang="0">
                  <a:pos x="1586" y="348"/>
                </a:cxn>
                <a:cxn ang="0">
                  <a:pos x="1510" y="331"/>
                </a:cxn>
                <a:cxn ang="0">
                  <a:pos x="1399" y="348"/>
                </a:cxn>
                <a:cxn ang="0">
                  <a:pos x="1334" y="348"/>
                </a:cxn>
                <a:cxn ang="0">
                  <a:pos x="1278" y="356"/>
                </a:cxn>
                <a:cxn ang="0">
                  <a:pos x="1174" y="372"/>
                </a:cxn>
                <a:cxn ang="0">
                  <a:pos x="1054" y="388"/>
                </a:cxn>
                <a:cxn ang="0">
                  <a:pos x="971" y="380"/>
                </a:cxn>
                <a:cxn ang="0">
                  <a:pos x="903" y="356"/>
                </a:cxn>
                <a:cxn ang="0">
                  <a:pos x="811" y="356"/>
                </a:cxn>
                <a:cxn ang="0">
                  <a:pos x="700" y="356"/>
                </a:cxn>
                <a:cxn ang="0">
                  <a:pos x="635" y="364"/>
                </a:cxn>
                <a:cxn ang="0">
                  <a:pos x="550" y="380"/>
                </a:cxn>
                <a:cxn ang="0">
                  <a:pos x="484" y="364"/>
                </a:cxn>
                <a:cxn ang="0">
                  <a:pos x="372" y="372"/>
                </a:cxn>
                <a:cxn ang="0">
                  <a:pos x="260" y="396"/>
                </a:cxn>
                <a:cxn ang="0">
                  <a:pos x="168" y="388"/>
                </a:cxn>
                <a:cxn ang="0">
                  <a:pos x="93" y="380"/>
                </a:cxn>
                <a:cxn ang="0">
                  <a:pos x="28" y="364"/>
                </a:cxn>
                <a:cxn ang="0">
                  <a:pos x="18" y="307"/>
                </a:cxn>
                <a:cxn ang="0">
                  <a:pos x="0" y="259"/>
                </a:cxn>
                <a:cxn ang="0">
                  <a:pos x="0" y="210"/>
                </a:cxn>
                <a:cxn ang="0">
                  <a:pos x="0" y="178"/>
                </a:cxn>
                <a:cxn ang="0">
                  <a:pos x="10" y="113"/>
                </a:cxn>
                <a:cxn ang="0">
                  <a:pos x="37" y="73"/>
                </a:cxn>
              </a:cxnLst>
              <a:rect l="txL" t="txT" r="txR" b="txB"/>
              <a:pathLst>
                <a:path w="1453" h="397">
                  <a:moveTo>
                    <a:pt x="29" y="65"/>
                  </a:moveTo>
                  <a:lnTo>
                    <a:pt x="44" y="73"/>
                  </a:lnTo>
                  <a:lnTo>
                    <a:pt x="66" y="73"/>
                  </a:lnTo>
                  <a:lnTo>
                    <a:pt x="81" y="73"/>
                  </a:lnTo>
                  <a:lnTo>
                    <a:pt x="110" y="65"/>
                  </a:lnTo>
                  <a:lnTo>
                    <a:pt x="132" y="65"/>
                  </a:lnTo>
                  <a:lnTo>
                    <a:pt x="147" y="65"/>
                  </a:lnTo>
                  <a:lnTo>
                    <a:pt x="161" y="65"/>
                  </a:lnTo>
                  <a:lnTo>
                    <a:pt x="176" y="65"/>
                  </a:lnTo>
                  <a:lnTo>
                    <a:pt x="191" y="65"/>
                  </a:lnTo>
                  <a:lnTo>
                    <a:pt x="205" y="65"/>
                  </a:lnTo>
                  <a:lnTo>
                    <a:pt x="213" y="48"/>
                  </a:lnTo>
                  <a:lnTo>
                    <a:pt x="227" y="48"/>
                  </a:lnTo>
                  <a:lnTo>
                    <a:pt x="235" y="32"/>
                  </a:lnTo>
                  <a:lnTo>
                    <a:pt x="249" y="24"/>
                  </a:lnTo>
                  <a:lnTo>
                    <a:pt x="271" y="16"/>
                  </a:lnTo>
                  <a:lnTo>
                    <a:pt x="286" y="16"/>
                  </a:lnTo>
                  <a:lnTo>
                    <a:pt x="301" y="16"/>
                  </a:lnTo>
                  <a:lnTo>
                    <a:pt x="323" y="16"/>
                  </a:lnTo>
                  <a:lnTo>
                    <a:pt x="337" y="16"/>
                  </a:lnTo>
                  <a:lnTo>
                    <a:pt x="403" y="16"/>
                  </a:lnTo>
                  <a:lnTo>
                    <a:pt x="418" y="8"/>
                  </a:lnTo>
                  <a:lnTo>
                    <a:pt x="433" y="8"/>
                  </a:lnTo>
                  <a:lnTo>
                    <a:pt x="447" y="16"/>
                  </a:lnTo>
                  <a:lnTo>
                    <a:pt x="499" y="24"/>
                  </a:lnTo>
                  <a:lnTo>
                    <a:pt x="513" y="32"/>
                  </a:lnTo>
                  <a:lnTo>
                    <a:pt x="528" y="40"/>
                  </a:lnTo>
                  <a:lnTo>
                    <a:pt x="550" y="40"/>
                  </a:lnTo>
                  <a:lnTo>
                    <a:pt x="565" y="48"/>
                  </a:lnTo>
                  <a:lnTo>
                    <a:pt x="601" y="57"/>
                  </a:lnTo>
                  <a:lnTo>
                    <a:pt x="616" y="57"/>
                  </a:lnTo>
                  <a:lnTo>
                    <a:pt x="631" y="65"/>
                  </a:lnTo>
                  <a:lnTo>
                    <a:pt x="645" y="73"/>
                  </a:lnTo>
                  <a:lnTo>
                    <a:pt x="653" y="89"/>
                  </a:lnTo>
                  <a:lnTo>
                    <a:pt x="667" y="89"/>
                  </a:lnTo>
                  <a:lnTo>
                    <a:pt x="711" y="89"/>
                  </a:lnTo>
                  <a:lnTo>
                    <a:pt x="726" y="105"/>
                  </a:lnTo>
                  <a:lnTo>
                    <a:pt x="741" y="105"/>
                  </a:lnTo>
                  <a:lnTo>
                    <a:pt x="792" y="121"/>
                  </a:lnTo>
                  <a:lnTo>
                    <a:pt x="807" y="121"/>
                  </a:lnTo>
                  <a:lnTo>
                    <a:pt x="821" y="121"/>
                  </a:lnTo>
                  <a:lnTo>
                    <a:pt x="836" y="121"/>
                  </a:lnTo>
                  <a:lnTo>
                    <a:pt x="851" y="113"/>
                  </a:lnTo>
                  <a:lnTo>
                    <a:pt x="865" y="113"/>
                  </a:lnTo>
                  <a:lnTo>
                    <a:pt x="880" y="97"/>
                  </a:lnTo>
                  <a:lnTo>
                    <a:pt x="902" y="97"/>
                  </a:lnTo>
                  <a:lnTo>
                    <a:pt x="917" y="97"/>
                  </a:lnTo>
                  <a:lnTo>
                    <a:pt x="931" y="97"/>
                  </a:lnTo>
                  <a:lnTo>
                    <a:pt x="946" y="97"/>
                  </a:lnTo>
                  <a:lnTo>
                    <a:pt x="983" y="89"/>
                  </a:lnTo>
                  <a:lnTo>
                    <a:pt x="997" y="89"/>
                  </a:lnTo>
                  <a:lnTo>
                    <a:pt x="1041" y="89"/>
                  </a:lnTo>
                  <a:lnTo>
                    <a:pt x="1063" y="81"/>
                  </a:lnTo>
                  <a:lnTo>
                    <a:pt x="1085" y="57"/>
                  </a:lnTo>
                  <a:lnTo>
                    <a:pt x="1100" y="48"/>
                  </a:lnTo>
                  <a:lnTo>
                    <a:pt x="1115" y="48"/>
                  </a:lnTo>
                  <a:lnTo>
                    <a:pt x="1137" y="40"/>
                  </a:lnTo>
                  <a:lnTo>
                    <a:pt x="1159" y="40"/>
                  </a:lnTo>
                  <a:lnTo>
                    <a:pt x="1181" y="40"/>
                  </a:lnTo>
                  <a:lnTo>
                    <a:pt x="1195" y="40"/>
                  </a:lnTo>
                  <a:lnTo>
                    <a:pt x="1217" y="32"/>
                  </a:lnTo>
                  <a:lnTo>
                    <a:pt x="1232" y="32"/>
                  </a:lnTo>
                  <a:lnTo>
                    <a:pt x="1247" y="24"/>
                  </a:lnTo>
                  <a:lnTo>
                    <a:pt x="1269" y="24"/>
                  </a:lnTo>
                  <a:lnTo>
                    <a:pt x="1283" y="16"/>
                  </a:lnTo>
                  <a:lnTo>
                    <a:pt x="1305" y="8"/>
                  </a:lnTo>
                  <a:lnTo>
                    <a:pt x="1320" y="8"/>
                  </a:lnTo>
                  <a:lnTo>
                    <a:pt x="1335" y="0"/>
                  </a:lnTo>
                  <a:lnTo>
                    <a:pt x="1349" y="0"/>
                  </a:lnTo>
                  <a:lnTo>
                    <a:pt x="1364" y="8"/>
                  </a:lnTo>
                  <a:lnTo>
                    <a:pt x="1386" y="57"/>
                  </a:lnTo>
                  <a:lnTo>
                    <a:pt x="1423" y="73"/>
                  </a:lnTo>
                  <a:lnTo>
                    <a:pt x="1430" y="89"/>
                  </a:lnTo>
                  <a:lnTo>
                    <a:pt x="1437" y="105"/>
                  </a:lnTo>
                  <a:lnTo>
                    <a:pt x="1452" y="121"/>
                  </a:lnTo>
                  <a:lnTo>
                    <a:pt x="1452" y="137"/>
                  </a:lnTo>
                  <a:lnTo>
                    <a:pt x="1452" y="170"/>
                  </a:lnTo>
                  <a:lnTo>
                    <a:pt x="1452" y="186"/>
                  </a:lnTo>
                  <a:lnTo>
                    <a:pt x="1437" y="210"/>
                  </a:lnTo>
                  <a:lnTo>
                    <a:pt x="1445" y="242"/>
                  </a:lnTo>
                  <a:lnTo>
                    <a:pt x="1445" y="259"/>
                  </a:lnTo>
                  <a:lnTo>
                    <a:pt x="1445" y="275"/>
                  </a:lnTo>
                  <a:lnTo>
                    <a:pt x="1445" y="299"/>
                  </a:lnTo>
                  <a:lnTo>
                    <a:pt x="1437" y="315"/>
                  </a:lnTo>
                  <a:lnTo>
                    <a:pt x="1430" y="331"/>
                  </a:lnTo>
                  <a:lnTo>
                    <a:pt x="1415" y="331"/>
                  </a:lnTo>
                  <a:lnTo>
                    <a:pt x="1401" y="339"/>
                  </a:lnTo>
                  <a:lnTo>
                    <a:pt x="1386" y="348"/>
                  </a:lnTo>
                  <a:lnTo>
                    <a:pt x="1364" y="356"/>
                  </a:lnTo>
                  <a:lnTo>
                    <a:pt x="1349" y="364"/>
                  </a:lnTo>
                  <a:lnTo>
                    <a:pt x="1335" y="364"/>
                  </a:lnTo>
                  <a:lnTo>
                    <a:pt x="1320" y="364"/>
                  </a:lnTo>
                  <a:lnTo>
                    <a:pt x="1291" y="364"/>
                  </a:lnTo>
                  <a:lnTo>
                    <a:pt x="1276" y="356"/>
                  </a:lnTo>
                  <a:lnTo>
                    <a:pt x="1261" y="356"/>
                  </a:lnTo>
                  <a:lnTo>
                    <a:pt x="1247" y="348"/>
                  </a:lnTo>
                  <a:lnTo>
                    <a:pt x="1232" y="339"/>
                  </a:lnTo>
                  <a:lnTo>
                    <a:pt x="1210" y="331"/>
                  </a:lnTo>
                  <a:lnTo>
                    <a:pt x="1188" y="331"/>
                  </a:lnTo>
                  <a:lnTo>
                    <a:pt x="1166" y="339"/>
                  </a:lnTo>
                  <a:lnTo>
                    <a:pt x="1151" y="339"/>
                  </a:lnTo>
                  <a:lnTo>
                    <a:pt x="1100" y="348"/>
                  </a:lnTo>
                  <a:lnTo>
                    <a:pt x="1085" y="348"/>
                  </a:lnTo>
                  <a:lnTo>
                    <a:pt x="1063" y="348"/>
                  </a:lnTo>
                  <a:lnTo>
                    <a:pt x="1049" y="348"/>
                  </a:lnTo>
                  <a:lnTo>
                    <a:pt x="1034" y="348"/>
                  </a:lnTo>
                  <a:lnTo>
                    <a:pt x="1019" y="348"/>
                  </a:lnTo>
                  <a:lnTo>
                    <a:pt x="1005" y="356"/>
                  </a:lnTo>
                  <a:lnTo>
                    <a:pt x="983" y="372"/>
                  </a:lnTo>
                  <a:lnTo>
                    <a:pt x="968" y="372"/>
                  </a:lnTo>
                  <a:lnTo>
                    <a:pt x="924" y="372"/>
                  </a:lnTo>
                  <a:lnTo>
                    <a:pt x="909" y="372"/>
                  </a:lnTo>
                  <a:lnTo>
                    <a:pt x="865" y="380"/>
                  </a:lnTo>
                  <a:lnTo>
                    <a:pt x="829" y="388"/>
                  </a:lnTo>
                  <a:lnTo>
                    <a:pt x="814" y="396"/>
                  </a:lnTo>
                  <a:lnTo>
                    <a:pt x="799" y="388"/>
                  </a:lnTo>
                  <a:lnTo>
                    <a:pt x="763" y="380"/>
                  </a:lnTo>
                  <a:lnTo>
                    <a:pt x="748" y="372"/>
                  </a:lnTo>
                  <a:lnTo>
                    <a:pt x="733" y="372"/>
                  </a:lnTo>
                  <a:lnTo>
                    <a:pt x="711" y="356"/>
                  </a:lnTo>
                  <a:lnTo>
                    <a:pt x="697" y="356"/>
                  </a:lnTo>
                  <a:lnTo>
                    <a:pt x="682" y="356"/>
                  </a:lnTo>
                  <a:lnTo>
                    <a:pt x="638" y="356"/>
                  </a:lnTo>
                  <a:lnTo>
                    <a:pt x="623" y="356"/>
                  </a:lnTo>
                  <a:lnTo>
                    <a:pt x="609" y="356"/>
                  </a:lnTo>
                  <a:lnTo>
                    <a:pt x="550" y="356"/>
                  </a:lnTo>
                  <a:lnTo>
                    <a:pt x="535" y="356"/>
                  </a:lnTo>
                  <a:lnTo>
                    <a:pt x="521" y="356"/>
                  </a:lnTo>
                  <a:lnTo>
                    <a:pt x="499" y="364"/>
                  </a:lnTo>
                  <a:lnTo>
                    <a:pt x="469" y="364"/>
                  </a:lnTo>
                  <a:lnTo>
                    <a:pt x="447" y="372"/>
                  </a:lnTo>
                  <a:lnTo>
                    <a:pt x="433" y="380"/>
                  </a:lnTo>
                  <a:lnTo>
                    <a:pt x="418" y="372"/>
                  </a:lnTo>
                  <a:lnTo>
                    <a:pt x="396" y="364"/>
                  </a:lnTo>
                  <a:lnTo>
                    <a:pt x="381" y="364"/>
                  </a:lnTo>
                  <a:lnTo>
                    <a:pt x="367" y="364"/>
                  </a:lnTo>
                  <a:lnTo>
                    <a:pt x="352" y="372"/>
                  </a:lnTo>
                  <a:lnTo>
                    <a:pt x="293" y="372"/>
                  </a:lnTo>
                  <a:lnTo>
                    <a:pt x="271" y="372"/>
                  </a:lnTo>
                  <a:lnTo>
                    <a:pt x="242" y="380"/>
                  </a:lnTo>
                  <a:lnTo>
                    <a:pt x="205" y="396"/>
                  </a:lnTo>
                  <a:lnTo>
                    <a:pt x="191" y="396"/>
                  </a:lnTo>
                  <a:lnTo>
                    <a:pt x="147" y="388"/>
                  </a:lnTo>
                  <a:lnTo>
                    <a:pt x="132" y="388"/>
                  </a:lnTo>
                  <a:lnTo>
                    <a:pt x="117" y="388"/>
                  </a:lnTo>
                  <a:lnTo>
                    <a:pt x="103" y="388"/>
                  </a:lnTo>
                  <a:lnTo>
                    <a:pt x="73" y="380"/>
                  </a:lnTo>
                  <a:lnTo>
                    <a:pt x="59" y="380"/>
                  </a:lnTo>
                  <a:lnTo>
                    <a:pt x="29" y="380"/>
                  </a:lnTo>
                  <a:lnTo>
                    <a:pt x="22" y="364"/>
                  </a:lnTo>
                  <a:lnTo>
                    <a:pt x="22" y="339"/>
                  </a:lnTo>
                  <a:lnTo>
                    <a:pt x="22" y="323"/>
                  </a:lnTo>
                  <a:lnTo>
                    <a:pt x="15" y="307"/>
                  </a:lnTo>
                  <a:lnTo>
                    <a:pt x="0" y="299"/>
                  </a:lnTo>
                  <a:lnTo>
                    <a:pt x="0" y="283"/>
                  </a:lnTo>
                  <a:lnTo>
                    <a:pt x="0" y="259"/>
                  </a:lnTo>
                  <a:lnTo>
                    <a:pt x="0" y="242"/>
                  </a:lnTo>
                  <a:lnTo>
                    <a:pt x="0" y="226"/>
                  </a:lnTo>
                  <a:lnTo>
                    <a:pt x="0" y="210"/>
                  </a:lnTo>
                  <a:lnTo>
                    <a:pt x="15" y="194"/>
                  </a:lnTo>
                  <a:lnTo>
                    <a:pt x="0" y="194"/>
                  </a:lnTo>
                  <a:lnTo>
                    <a:pt x="0" y="178"/>
                  </a:lnTo>
                  <a:lnTo>
                    <a:pt x="0" y="162"/>
                  </a:lnTo>
                  <a:lnTo>
                    <a:pt x="7" y="145"/>
                  </a:lnTo>
                  <a:lnTo>
                    <a:pt x="7" y="113"/>
                  </a:lnTo>
                  <a:lnTo>
                    <a:pt x="7" y="97"/>
                  </a:lnTo>
                  <a:lnTo>
                    <a:pt x="22" y="89"/>
                  </a:lnTo>
                  <a:lnTo>
                    <a:pt x="29" y="73"/>
                  </a:lnTo>
                  <a:lnTo>
                    <a:pt x="29" y="65"/>
                  </a:lnTo>
                </a:path>
              </a:pathLst>
            </a:custGeom>
            <a:solidFill>
              <a:schemeClr val="bg2"/>
            </a:solidFill>
            <a:ln w="12700" cap="rnd" cmpd="sng">
              <a:solidFill>
                <a:schemeClr val="bg2"/>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79895" name="Rectangle 28"/>
            <p:cNvSpPr/>
            <p:nvPr/>
          </p:nvSpPr>
          <p:spPr>
            <a:xfrm>
              <a:off x="2098" y="2828"/>
              <a:ext cx="14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I</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896" name="Rectangle 29"/>
            <p:cNvSpPr/>
            <p:nvPr/>
          </p:nvSpPr>
          <p:spPr>
            <a:xfrm>
              <a:off x="3958" y="2829"/>
              <a:ext cx="20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O</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897" name="Line 30"/>
            <p:cNvSpPr/>
            <p:nvPr/>
          </p:nvSpPr>
          <p:spPr>
            <a:xfrm>
              <a:off x="2659" y="2199"/>
              <a:ext cx="0" cy="222"/>
            </a:xfrm>
            <a:prstGeom prst="line">
              <a:avLst/>
            </a:prstGeom>
            <a:ln w="12700" cap="flat" cmpd="sng">
              <a:solidFill>
                <a:schemeClr val="tx1"/>
              </a:solidFill>
              <a:prstDash val="solid"/>
              <a:headEnd type="triangle" w="sm" len="sm"/>
              <a:tailEnd type="none" w="med" len="med"/>
            </a:ln>
          </p:spPr>
        </p:sp>
        <p:grpSp>
          <p:nvGrpSpPr>
            <p:cNvPr id="79898" name="Group 31"/>
            <p:cNvGrpSpPr/>
            <p:nvPr/>
          </p:nvGrpSpPr>
          <p:grpSpPr>
            <a:xfrm>
              <a:off x="2590" y="2377"/>
              <a:ext cx="134" cy="89"/>
              <a:chOff x="0" y="0"/>
              <a:chExt cx="124" cy="89"/>
            </a:xfrm>
          </p:grpSpPr>
          <p:sp>
            <p:nvSpPr>
              <p:cNvPr id="80324" name="Oval 32"/>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325" name="Line 33"/>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sp>
          <p:nvSpPr>
            <p:cNvPr id="79899" name="Rectangle 34"/>
            <p:cNvSpPr/>
            <p:nvPr/>
          </p:nvSpPr>
          <p:spPr>
            <a:xfrm>
              <a:off x="2075" y="2116"/>
              <a:ext cx="140"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I</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0" name="Rectangle 35"/>
            <p:cNvSpPr/>
            <p:nvPr/>
          </p:nvSpPr>
          <p:spPr>
            <a:xfrm>
              <a:off x="3946" y="2109"/>
              <a:ext cx="20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O</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1" name="Rectangle 36"/>
            <p:cNvSpPr/>
            <p:nvPr/>
          </p:nvSpPr>
          <p:spPr>
            <a:xfrm>
              <a:off x="2050" y="1540"/>
              <a:ext cx="140"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I</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2" name="Rectangle 37"/>
            <p:cNvSpPr/>
            <p:nvPr/>
          </p:nvSpPr>
          <p:spPr>
            <a:xfrm>
              <a:off x="3941" y="1551"/>
              <a:ext cx="20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O</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3" name="Rectangle 38"/>
            <p:cNvSpPr/>
            <p:nvPr/>
          </p:nvSpPr>
          <p:spPr>
            <a:xfrm>
              <a:off x="2059" y="976"/>
              <a:ext cx="140"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I</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4" name="Rectangle 39"/>
            <p:cNvSpPr/>
            <p:nvPr/>
          </p:nvSpPr>
          <p:spPr>
            <a:xfrm>
              <a:off x="3942" y="983"/>
              <a:ext cx="20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O</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5" name="Rectangle 40"/>
            <p:cNvSpPr/>
            <p:nvPr/>
          </p:nvSpPr>
          <p:spPr>
            <a:xfrm>
              <a:off x="2021" y="324"/>
              <a:ext cx="140"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I</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6" name="Rectangle 41"/>
            <p:cNvSpPr/>
            <p:nvPr/>
          </p:nvSpPr>
          <p:spPr>
            <a:xfrm>
              <a:off x="3946" y="294"/>
              <a:ext cx="201" cy="200"/>
            </a:xfrm>
            <a:prstGeom prst="rect">
              <a:avLst/>
            </a:prstGeom>
            <a:noFill/>
            <a:ln w="9525">
              <a:noFill/>
            </a:ln>
          </p:spPr>
          <p:txBody>
            <a:bodyPr wrap="none" lIns="84138" tIns="42862" rIns="84138" bIns="42862">
              <a:spAutoFit/>
            </a:bodyPr>
            <a:lstStyle/>
            <a:p>
              <a:pPr lvl="0" defTabSz="704850">
                <a:lnSpc>
                  <a:spcPct val="90000"/>
                </a:lnSpc>
              </a:pPr>
              <a:r>
                <a:rPr lang="en-US" altLang="zh-CN" sz="1500" b="1" dirty="0">
                  <a:solidFill>
                    <a:schemeClr val="bg2"/>
                  </a:solidFill>
                  <a:latin typeface="Arial" panose="020B0604020202020204" pitchFamily="34" charset="0"/>
                  <a:ea typeface="宋体" panose="02010600030101010101" pitchFamily="2" charset="-122"/>
                </a:rPr>
                <a:t>O</a:t>
              </a:r>
              <a:endParaRPr lang="en-US" altLang="zh-CN" sz="1500" b="1" dirty="0">
                <a:solidFill>
                  <a:schemeClr val="bg2"/>
                </a:solidFill>
                <a:latin typeface="Arial" panose="020B0604020202020204" pitchFamily="34" charset="0"/>
                <a:ea typeface="宋体" panose="02010600030101010101" pitchFamily="2" charset="-122"/>
              </a:endParaRPr>
            </a:p>
          </p:txBody>
        </p:sp>
        <p:sp>
          <p:nvSpPr>
            <p:cNvPr id="79907" name="Rectangle 42"/>
            <p:cNvSpPr/>
            <p:nvPr/>
          </p:nvSpPr>
          <p:spPr>
            <a:xfrm>
              <a:off x="2506" y="563"/>
              <a:ext cx="292"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79908" name="Group 43"/>
            <p:cNvGrpSpPr/>
            <p:nvPr/>
          </p:nvGrpSpPr>
          <p:grpSpPr>
            <a:xfrm>
              <a:off x="2502" y="582"/>
              <a:ext cx="301" cy="94"/>
              <a:chOff x="0" y="0"/>
              <a:chExt cx="278" cy="94"/>
            </a:xfrm>
          </p:grpSpPr>
          <p:sp>
            <p:nvSpPr>
              <p:cNvPr id="80315" name="Rectangle 44"/>
              <p:cNvSpPr/>
              <p:nvPr/>
            </p:nvSpPr>
            <p:spPr>
              <a:xfrm>
                <a:off x="43" y="0"/>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316" name="Rectangle 45"/>
              <p:cNvSpPr/>
              <p:nvPr/>
            </p:nvSpPr>
            <p:spPr>
              <a:xfrm>
                <a:off x="45" y="64"/>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317" name="Rectangle 46"/>
              <p:cNvSpPr/>
              <p:nvPr/>
            </p:nvSpPr>
            <p:spPr>
              <a:xfrm>
                <a:off x="174" y="0"/>
                <a:ext cx="58"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318" name="Rectangle 47"/>
              <p:cNvSpPr/>
              <p:nvPr/>
            </p:nvSpPr>
            <p:spPr>
              <a:xfrm>
                <a:off x="177" y="62"/>
                <a:ext cx="56"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319" name="Line 48"/>
              <p:cNvSpPr/>
              <p:nvPr/>
            </p:nvSpPr>
            <p:spPr>
              <a:xfrm>
                <a:off x="0" y="16"/>
                <a:ext cx="45" cy="0"/>
              </a:xfrm>
              <a:prstGeom prst="line">
                <a:avLst/>
              </a:prstGeom>
              <a:ln w="12700" cap="flat" cmpd="sng">
                <a:solidFill>
                  <a:schemeClr val="bg1"/>
                </a:solidFill>
                <a:prstDash val="solid"/>
                <a:headEnd type="none" w="med" len="med"/>
                <a:tailEnd type="none" w="med" len="med"/>
              </a:ln>
            </p:spPr>
          </p:sp>
          <p:sp>
            <p:nvSpPr>
              <p:cNvPr id="80320" name="Line 49"/>
              <p:cNvSpPr/>
              <p:nvPr/>
            </p:nvSpPr>
            <p:spPr>
              <a:xfrm>
                <a:off x="101" y="16"/>
                <a:ext cx="81" cy="67"/>
              </a:xfrm>
              <a:prstGeom prst="line">
                <a:avLst/>
              </a:prstGeom>
              <a:ln w="12700" cap="flat" cmpd="sng">
                <a:solidFill>
                  <a:schemeClr val="bg1"/>
                </a:solidFill>
                <a:prstDash val="solid"/>
                <a:headEnd type="none" w="med" len="med"/>
                <a:tailEnd type="none" w="med" len="med"/>
              </a:ln>
            </p:spPr>
          </p:sp>
          <p:sp>
            <p:nvSpPr>
              <p:cNvPr id="80321" name="Line 50"/>
              <p:cNvSpPr/>
              <p:nvPr/>
            </p:nvSpPr>
            <p:spPr>
              <a:xfrm>
                <a:off x="70" y="37"/>
                <a:ext cx="0" cy="27"/>
              </a:xfrm>
              <a:prstGeom prst="line">
                <a:avLst/>
              </a:prstGeom>
              <a:ln w="12700" cap="flat" cmpd="sng">
                <a:solidFill>
                  <a:schemeClr val="bg1"/>
                </a:solidFill>
                <a:prstDash val="solid"/>
                <a:headEnd type="none" w="med" len="med"/>
                <a:tailEnd type="none" w="med" len="med"/>
              </a:ln>
            </p:spPr>
          </p:sp>
          <p:sp>
            <p:nvSpPr>
              <p:cNvPr id="80322" name="Line 51"/>
              <p:cNvSpPr/>
              <p:nvPr/>
            </p:nvSpPr>
            <p:spPr>
              <a:xfrm>
                <a:off x="202" y="34"/>
                <a:ext cx="0" cy="30"/>
              </a:xfrm>
              <a:prstGeom prst="line">
                <a:avLst/>
              </a:prstGeom>
              <a:ln w="12700" cap="flat" cmpd="sng">
                <a:solidFill>
                  <a:schemeClr val="bg1"/>
                </a:solidFill>
                <a:prstDash val="solid"/>
                <a:headEnd type="none" w="med" len="med"/>
                <a:tailEnd type="none" w="med" len="med"/>
              </a:ln>
            </p:spPr>
          </p:sp>
          <p:sp>
            <p:nvSpPr>
              <p:cNvPr id="80323" name="Line 52"/>
              <p:cNvSpPr/>
              <p:nvPr/>
            </p:nvSpPr>
            <p:spPr>
              <a:xfrm>
                <a:off x="237" y="16"/>
                <a:ext cx="41" cy="0"/>
              </a:xfrm>
              <a:prstGeom prst="line">
                <a:avLst/>
              </a:prstGeom>
              <a:ln w="12700" cap="flat" cmpd="sng">
                <a:solidFill>
                  <a:schemeClr val="bg1"/>
                </a:solidFill>
                <a:prstDash val="solid"/>
                <a:headEnd type="none" w="med" len="med"/>
                <a:tailEnd type="none" w="med" len="med"/>
              </a:ln>
            </p:spPr>
          </p:sp>
        </p:grpSp>
        <p:sp>
          <p:nvSpPr>
            <p:cNvPr id="79909" name="Line 53"/>
            <p:cNvSpPr/>
            <p:nvPr/>
          </p:nvSpPr>
          <p:spPr>
            <a:xfrm>
              <a:off x="2152" y="425"/>
              <a:ext cx="357" cy="226"/>
            </a:xfrm>
            <a:prstGeom prst="line">
              <a:avLst/>
            </a:prstGeom>
            <a:ln w="12700" cap="flat" cmpd="sng">
              <a:solidFill>
                <a:schemeClr val="tx1"/>
              </a:solidFill>
              <a:prstDash val="solid"/>
              <a:headEnd type="none" w="med" len="med"/>
              <a:tailEnd type="stealth" w="med" len="lg"/>
            </a:ln>
          </p:spPr>
        </p:sp>
        <p:sp>
          <p:nvSpPr>
            <p:cNvPr id="79910" name="Line 54"/>
            <p:cNvSpPr/>
            <p:nvPr/>
          </p:nvSpPr>
          <p:spPr>
            <a:xfrm flipV="1">
              <a:off x="2806" y="424"/>
              <a:ext cx="339" cy="224"/>
            </a:xfrm>
            <a:prstGeom prst="line">
              <a:avLst/>
            </a:prstGeom>
            <a:ln w="12700" cap="flat" cmpd="sng">
              <a:solidFill>
                <a:schemeClr val="tx1"/>
              </a:solidFill>
              <a:prstDash val="solid"/>
              <a:headEnd type="none" w="med" len="med"/>
              <a:tailEnd type="stealth" w="med" len="lg"/>
            </a:ln>
          </p:spPr>
        </p:sp>
        <p:grpSp>
          <p:nvGrpSpPr>
            <p:cNvPr id="79911" name="Group 55"/>
            <p:cNvGrpSpPr/>
            <p:nvPr/>
          </p:nvGrpSpPr>
          <p:grpSpPr>
            <a:xfrm>
              <a:off x="4244" y="964"/>
              <a:ext cx="1569" cy="569"/>
              <a:chOff x="0" y="0"/>
              <a:chExt cx="1448" cy="569"/>
            </a:xfrm>
          </p:grpSpPr>
          <p:sp>
            <p:nvSpPr>
              <p:cNvPr id="80305" name="未知"/>
              <p:cNvSpPr/>
              <p:nvPr/>
            </p:nvSpPr>
            <p:spPr>
              <a:xfrm>
                <a:off x="44" y="107"/>
                <a:ext cx="1113" cy="320"/>
              </a:xfrm>
              <a:custGeom>
                <a:avLst/>
                <a:gdLst>
                  <a:gd name="txL" fmla="*/ 0 w 1113"/>
                  <a:gd name="txT" fmla="*/ 0 h 320"/>
                  <a:gd name="txR" fmla="*/ 1113 w 1113"/>
                  <a:gd name="txB" fmla="*/ 320 h 320"/>
                </a:gdLst>
                <a:ahLst/>
                <a:cxnLst>
                  <a:cxn ang="0">
                    <a:pos x="0" y="319"/>
                  </a:cxn>
                  <a:cxn ang="0">
                    <a:pos x="32" y="313"/>
                  </a:cxn>
                  <a:cxn ang="0">
                    <a:pos x="78" y="307"/>
                  </a:cxn>
                  <a:cxn ang="0">
                    <a:pos x="129" y="296"/>
                  </a:cxn>
                  <a:cxn ang="0">
                    <a:pos x="175" y="290"/>
                  </a:cxn>
                  <a:cxn ang="0">
                    <a:pos x="200" y="284"/>
                  </a:cxn>
                  <a:cxn ang="0">
                    <a:pos x="233" y="278"/>
                  </a:cxn>
                  <a:cxn ang="0">
                    <a:pos x="259" y="273"/>
                  </a:cxn>
                  <a:cxn ang="0">
                    <a:pos x="278" y="267"/>
                  </a:cxn>
                  <a:cxn ang="0">
                    <a:pos x="284" y="261"/>
                  </a:cxn>
                  <a:cxn ang="0">
                    <a:pos x="310" y="249"/>
                  </a:cxn>
                  <a:cxn ang="0">
                    <a:pos x="362" y="220"/>
                  </a:cxn>
                  <a:cxn ang="0">
                    <a:pos x="388" y="203"/>
                  </a:cxn>
                  <a:cxn ang="0">
                    <a:pos x="394" y="197"/>
                  </a:cxn>
                  <a:cxn ang="0">
                    <a:pos x="407" y="191"/>
                  </a:cxn>
                  <a:cxn ang="0">
                    <a:pos x="420" y="180"/>
                  </a:cxn>
                  <a:cxn ang="0">
                    <a:pos x="433" y="168"/>
                  </a:cxn>
                  <a:cxn ang="0">
                    <a:pos x="459" y="151"/>
                  </a:cxn>
                  <a:cxn ang="0">
                    <a:pos x="472" y="133"/>
                  </a:cxn>
                  <a:cxn ang="0">
                    <a:pos x="491" y="116"/>
                  </a:cxn>
                  <a:cxn ang="0">
                    <a:pos x="511" y="93"/>
                  </a:cxn>
                  <a:cxn ang="0">
                    <a:pos x="517" y="87"/>
                  </a:cxn>
                  <a:cxn ang="0">
                    <a:pos x="530" y="75"/>
                  </a:cxn>
                  <a:cxn ang="0">
                    <a:pos x="543" y="64"/>
                  </a:cxn>
                  <a:cxn ang="0">
                    <a:pos x="562" y="41"/>
                  </a:cxn>
                  <a:cxn ang="0">
                    <a:pos x="582" y="29"/>
                  </a:cxn>
                  <a:cxn ang="0">
                    <a:pos x="595" y="17"/>
                  </a:cxn>
                  <a:cxn ang="0">
                    <a:pos x="601" y="12"/>
                  </a:cxn>
                  <a:cxn ang="0">
                    <a:pos x="614" y="6"/>
                  </a:cxn>
                  <a:cxn ang="0">
                    <a:pos x="634" y="0"/>
                  </a:cxn>
                  <a:cxn ang="0">
                    <a:pos x="640" y="0"/>
                  </a:cxn>
                  <a:cxn ang="0">
                    <a:pos x="666" y="0"/>
                  </a:cxn>
                  <a:cxn ang="0">
                    <a:pos x="692" y="12"/>
                  </a:cxn>
                  <a:cxn ang="0">
                    <a:pos x="711" y="23"/>
                  </a:cxn>
                  <a:cxn ang="0">
                    <a:pos x="724" y="35"/>
                  </a:cxn>
                  <a:cxn ang="0">
                    <a:pos x="750" y="58"/>
                  </a:cxn>
                  <a:cxn ang="0">
                    <a:pos x="789" y="104"/>
                  </a:cxn>
                  <a:cxn ang="0">
                    <a:pos x="808" y="122"/>
                  </a:cxn>
                  <a:cxn ang="0">
                    <a:pos x="834" y="145"/>
                  </a:cxn>
                  <a:cxn ang="0">
                    <a:pos x="873" y="186"/>
                  </a:cxn>
                  <a:cxn ang="0">
                    <a:pos x="892" y="203"/>
                  </a:cxn>
                  <a:cxn ang="0">
                    <a:pos x="905" y="215"/>
                  </a:cxn>
                  <a:cxn ang="0">
                    <a:pos x="925" y="226"/>
                  </a:cxn>
                  <a:cxn ang="0">
                    <a:pos x="937" y="238"/>
                  </a:cxn>
                  <a:cxn ang="0">
                    <a:pos x="950" y="244"/>
                  </a:cxn>
                  <a:cxn ang="0">
                    <a:pos x="957" y="244"/>
                  </a:cxn>
                  <a:cxn ang="0">
                    <a:pos x="970" y="249"/>
                  </a:cxn>
                  <a:cxn ang="0">
                    <a:pos x="989" y="255"/>
                  </a:cxn>
                  <a:cxn ang="0">
                    <a:pos x="1009" y="261"/>
                  </a:cxn>
                  <a:cxn ang="0">
                    <a:pos x="1028" y="267"/>
                  </a:cxn>
                  <a:cxn ang="0">
                    <a:pos x="1041" y="273"/>
                  </a:cxn>
                  <a:cxn ang="0">
                    <a:pos x="1054" y="278"/>
                  </a:cxn>
                  <a:cxn ang="0">
                    <a:pos x="1080" y="290"/>
                  </a:cxn>
                  <a:cxn ang="0">
                    <a:pos x="1099" y="302"/>
                  </a:cxn>
                  <a:cxn ang="0">
                    <a:pos x="1106" y="307"/>
                  </a:cxn>
                  <a:cxn ang="0">
                    <a:pos x="1112" y="313"/>
                  </a:cxn>
                </a:cxnLst>
                <a:rect l="txL" t="txT" r="txR" b="txB"/>
                <a:pathLst>
                  <a:path w="1113" h="320">
                    <a:moveTo>
                      <a:pt x="0" y="319"/>
                    </a:moveTo>
                    <a:lnTo>
                      <a:pt x="32" y="313"/>
                    </a:lnTo>
                    <a:lnTo>
                      <a:pt x="78" y="307"/>
                    </a:lnTo>
                    <a:lnTo>
                      <a:pt x="129" y="296"/>
                    </a:lnTo>
                    <a:lnTo>
                      <a:pt x="175" y="290"/>
                    </a:lnTo>
                    <a:lnTo>
                      <a:pt x="200" y="284"/>
                    </a:lnTo>
                    <a:lnTo>
                      <a:pt x="233" y="278"/>
                    </a:lnTo>
                    <a:lnTo>
                      <a:pt x="259" y="273"/>
                    </a:lnTo>
                    <a:lnTo>
                      <a:pt x="278" y="267"/>
                    </a:lnTo>
                    <a:lnTo>
                      <a:pt x="284" y="261"/>
                    </a:lnTo>
                    <a:lnTo>
                      <a:pt x="310" y="249"/>
                    </a:lnTo>
                    <a:lnTo>
                      <a:pt x="362" y="220"/>
                    </a:lnTo>
                    <a:lnTo>
                      <a:pt x="388" y="203"/>
                    </a:lnTo>
                    <a:lnTo>
                      <a:pt x="394" y="197"/>
                    </a:lnTo>
                    <a:lnTo>
                      <a:pt x="407" y="191"/>
                    </a:lnTo>
                    <a:lnTo>
                      <a:pt x="420" y="180"/>
                    </a:lnTo>
                    <a:lnTo>
                      <a:pt x="433" y="168"/>
                    </a:lnTo>
                    <a:lnTo>
                      <a:pt x="459" y="151"/>
                    </a:lnTo>
                    <a:lnTo>
                      <a:pt x="472" y="133"/>
                    </a:lnTo>
                    <a:lnTo>
                      <a:pt x="491" y="116"/>
                    </a:lnTo>
                    <a:lnTo>
                      <a:pt x="511" y="93"/>
                    </a:lnTo>
                    <a:lnTo>
                      <a:pt x="517" y="87"/>
                    </a:lnTo>
                    <a:lnTo>
                      <a:pt x="530" y="75"/>
                    </a:lnTo>
                    <a:lnTo>
                      <a:pt x="543" y="64"/>
                    </a:lnTo>
                    <a:lnTo>
                      <a:pt x="562" y="41"/>
                    </a:lnTo>
                    <a:lnTo>
                      <a:pt x="582" y="29"/>
                    </a:lnTo>
                    <a:lnTo>
                      <a:pt x="595" y="17"/>
                    </a:lnTo>
                    <a:lnTo>
                      <a:pt x="601" y="12"/>
                    </a:lnTo>
                    <a:lnTo>
                      <a:pt x="614" y="6"/>
                    </a:lnTo>
                    <a:lnTo>
                      <a:pt x="634" y="0"/>
                    </a:lnTo>
                    <a:lnTo>
                      <a:pt x="640" y="0"/>
                    </a:lnTo>
                    <a:lnTo>
                      <a:pt x="666" y="0"/>
                    </a:lnTo>
                    <a:lnTo>
                      <a:pt x="692" y="12"/>
                    </a:lnTo>
                    <a:lnTo>
                      <a:pt x="711" y="23"/>
                    </a:lnTo>
                    <a:lnTo>
                      <a:pt x="724" y="35"/>
                    </a:lnTo>
                    <a:lnTo>
                      <a:pt x="750" y="58"/>
                    </a:lnTo>
                    <a:lnTo>
                      <a:pt x="789" y="104"/>
                    </a:lnTo>
                    <a:lnTo>
                      <a:pt x="808" y="122"/>
                    </a:lnTo>
                    <a:lnTo>
                      <a:pt x="834" y="145"/>
                    </a:lnTo>
                    <a:lnTo>
                      <a:pt x="873" y="186"/>
                    </a:lnTo>
                    <a:lnTo>
                      <a:pt x="892" y="203"/>
                    </a:lnTo>
                    <a:lnTo>
                      <a:pt x="905" y="215"/>
                    </a:lnTo>
                    <a:lnTo>
                      <a:pt x="925" y="226"/>
                    </a:lnTo>
                    <a:lnTo>
                      <a:pt x="937" y="238"/>
                    </a:lnTo>
                    <a:lnTo>
                      <a:pt x="950" y="244"/>
                    </a:lnTo>
                    <a:lnTo>
                      <a:pt x="957" y="244"/>
                    </a:lnTo>
                    <a:lnTo>
                      <a:pt x="970" y="249"/>
                    </a:lnTo>
                    <a:lnTo>
                      <a:pt x="989" y="255"/>
                    </a:lnTo>
                    <a:lnTo>
                      <a:pt x="1009" y="261"/>
                    </a:lnTo>
                    <a:lnTo>
                      <a:pt x="1028" y="267"/>
                    </a:lnTo>
                    <a:lnTo>
                      <a:pt x="1041" y="273"/>
                    </a:lnTo>
                    <a:lnTo>
                      <a:pt x="1054" y="278"/>
                    </a:lnTo>
                    <a:lnTo>
                      <a:pt x="1080" y="290"/>
                    </a:lnTo>
                    <a:lnTo>
                      <a:pt x="1099" y="302"/>
                    </a:lnTo>
                    <a:lnTo>
                      <a:pt x="1106" y="307"/>
                    </a:lnTo>
                    <a:lnTo>
                      <a:pt x="1112" y="313"/>
                    </a:lnTo>
                  </a:path>
                </a:pathLst>
              </a:custGeom>
              <a:solidFill>
                <a:schemeClr val="bg2"/>
              </a:solidFill>
              <a:ln w="12700" cap="rnd" cmpd="sng">
                <a:solidFill>
                  <a:srgbClr val="000000"/>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grpSp>
            <p:nvGrpSpPr>
              <p:cNvPr id="80306" name="Group 57"/>
              <p:cNvGrpSpPr/>
              <p:nvPr/>
            </p:nvGrpSpPr>
            <p:grpSpPr>
              <a:xfrm>
                <a:off x="0" y="0"/>
                <a:ext cx="1448" cy="569"/>
                <a:chOff x="0" y="0"/>
                <a:chExt cx="1448" cy="569"/>
              </a:xfrm>
            </p:grpSpPr>
            <p:grpSp>
              <p:nvGrpSpPr>
                <p:cNvPr id="80307" name="Group 58"/>
                <p:cNvGrpSpPr/>
                <p:nvPr/>
              </p:nvGrpSpPr>
              <p:grpSpPr>
                <a:xfrm>
                  <a:off x="0" y="0"/>
                  <a:ext cx="1448" cy="554"/>
                  <a:chOff x="0" y="0"/>
                  <a:chExt cx="1448" cy="554"/>
                </a:xfrm>
              </p:grpSpPr>
              <p:grpSp>
                <p:nvGrpSpPr>
                  <p:cNvPr id="80311" name="Group 59"/>
                  <p:cNvGrpSpPr/>
                  <p:nvPr/>
                </p:nvGrpSpPr>
                <p:grpSpPr>
                  <a:xfrm>
                    <a:off x="0" y="0"/>
                    <a:ext cx="1448" cy="424"/>
                    <a:chOff x="0" y="0"/>
                    <a:chExt cx="1448" cy="424"/>
                  </a:xfrm>
                </p:grpSpPr>
                <p:sp>
                  <p:nvSpPr>
                    <p:cNvPr id="80313" name="Line 60"/>
                    <p:cNvSpPr/>
                    <p:nvPr/>
                  </p:nvSpPr>
                  <p:spPr>
                    <a:xfrm>
                      <a:off x="0" y="0"/>
                      <a:ext cx="0" cy="424"/>
                    </a:xfrm>
                    <a:prstGeom prst="line">
                      <a:avLst/>
                    </a:prstGeom>
                    <a:ln w="12700" cap="flat" cmpd="sng">
                      <a:solidFill>
                        <a:schemeClr val="tx1"/>
                      </a:solidFill>
                      <a:prstDash val="solid"/>
                      <a:headEnd type="none" w="med" len="med"/>
                      <a:tailEnd type="none" w="med" len="med"/>
                    </a:ln>
                  </p:spPr>
                </p:sp>
                <p:sp>
                  <p:nvSpPr>
                    <p:cNvPr id="80314" name="Line 61"/>
                    <p:cNvSpPr/>
                    <p:nvPr/>
                  </p:nvSpPr>
                  <p:spPr>
                    <a:xfrm>
                      <a:off x="0" y="424"/>
                      <a:ext cx="1448" cy="0"/>
                    </a:xfrm>
                    <a:prstGeom prst="line">
                      <a:avLst/>
                    </a:prstGeom>
                    <a:ln w="12700" cap="flat" cmpd="sng">
                      <a:solidFill>
                        <a:schemeClr val="tx1"/>
                      </a:solidFill>
                      <a:prstDash val="solid"/>
                      <a:headEnd type="none" w="med" len="med"/>
                      <a:tailEnd type="none" w="med" len="med"/>
                    </a:ln>
                  </p:spPr>
                </p:sp>
              </p:grpSp>
              <p:sp>
                <p:nvSpPr>
                  <p:cNvPr id="80312" name="Rectangle 62"/>
                  <p:cNvSpPr/>
                  <p:nvPr/>
                </p:nvSpPr>
                <p:spPr>
                  <a:xfrm>
                    <a:off x="880" y="412"/>
                    <a:ext cx="303"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Time/$</a:t>
                    </a:r>
                    <a:endParaRPr lang="en-US" altLang="zh-CN" sz="900" dirty="0">
                      <a:solidFill>
                        <a:schemeClr val="bg2"/>
                      </a:solidFill>
                      <a:latin typeface="Arial" panose="020B0604020202020204" pitchFamily="34" charset="0"/>
                      <a:ea typeface="宋体" panose="02010600030101010101" pitchFamily="2" charset="-122"/>
                    </a:endParaRPr>
                  </a:p>
                </p:txBody>
              </p:sp>
            </p:grpSp>
            <p:grpSp>
              <p:nvGrpSpPr>
                <p:cNvPr id="80308" name="Group 63"/>
                <p:cNvGrpSpPr/>
                <p:nvPr/>
              </p:nvGrpSpPr>
              <p:grpSpPr>
                <a:xfrm>
                  <a:off x="519" y="91"/>
                  <a:ext cx="292" cy="478"/>
                  <a:chOff x="0" y="0"/>
                  <a:chExt cx="292" cy="478"/>
                </a:xfrm>
              </p:grpSpPr>
              <p:sp>
                <p:nvSpPr>
                  <p:cNvPr id="80309" name="Line 64"/>
                  <p:cNvSpPr/>
                  <p:nvPr/>
                </p:nvSpPr>
                <p:spPr>
                  <a:xfrm>
                    <a:off x="151" y="0"/>
                    <a:ext cx="0" cy="331"/>
                  </a:xfrm>
                  <a:prstGeom prst="line">
                    <a:avLst/>
                  </a:prstGeom>
                  <a:ln w="12700" cap="flat" cmpd="sng">
                    <a:solidFill>
                      <a:schemeClr val="tx1"/>
                    </a:solidFill>
                    <a:prstDash val="solid"/>
                    <a:headEnd type="none" w="med" len="med"/>
                    <a:tailEnd type="none" w="med" len="med"/>
                  </a:ln>
                </p:spPr>
              </p:sp>
              <p:sp>
                <p:nvSpPr>
                  <p:cNvPr id="80310" name="Rectangle 65"/>
                  <p:cNvSpPr/>
                  <p:nvPr/>
                </p:nvSpPr>
                <p:spPr>
                  <a:xfrm>
                    <a:off x="0" y="335"/>
                    <a:ext cx="292" cy="143"/>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Target</a:t>
                    </a:r>
                    <a:endParaRPr lang="en-US" altLang="zh-CN" sz="900" dirty="0">
                      <a:solidFill>
                        <a:schemeClr val="bg2"/>
                      </a:solidFill>
                      <a:latin typeface="Arial" panose="020B0604020202020204" pitchFamily="34" charset="0"/>
                      <a:ea typeface="宋体" panose="02010600030101010101" pitchFamily="2" charset="-122"/>
                    </a:endParaRPr>
                  </a:p>
                </p:txBody>
              </p:sp>
            </p:grpSp>
          </p:grpSp>
        </p:grpSp>
        <p:grpSp>
          <p:nvGrpSpPr>
            <p:cNvPr id="79912" name="Group 66"/>
            <p:cNvGrpSpPr/>
            <p:nvPr/>
          </p:nvGrpSpPr>
          <p:grpSpPr>
            <a:xfrm>
              <a:off x="4243" y="381"/>
              <a:ext cx="1569" cy="570"/>
              <a:chOff x="0" y="0"/>
              <a:chExt cx="1448" cy="570"/>
            </a:xfrm>
          </p:grpSpPr>
          <p:sp>
            <p:nvSpPr>
              <p:cNvPr id="80295" name="未知"/>
              <p:cNvSpPr/>
              <p:nvPr/>
            </p:nvSpPr>
            <p:spPr>
              <a:xfrm>
                <a:off x="407" y="103"/>
                <a:ext cx="617" cy="325"/>
              </a:xfrm>
              <a:custGeom>
                <a:avLst/>
                <a:gdLst>
                  <a:gd name="txL" fmla="*/ 0 w 617"/>
                  <a:gd name="txT" fmla="*/ 0 h 325"/>
                  <a:gd name="txR" fmla="*/ 617 w 617"/>
                  <a:gd name="txB" fmla="*/ 325 h 325"/>
                </a:gdLst>
                <a:ahLst/>
                <a:cxnLst>
                  <a:cxn ang="0">
                    <a:pos x="0" y="324"/>
                  </a:cxn>
                  <a:cxn ang="0">
                    <a:pos x="13" y="318"/>
                  </a:cxn>
                  <a:cxn ang="0">
                    <a:pos x="39" y="305"/>
                  </a:cxn>
                  <a:cxn ang="0">
                    <a:pos x="52" y="299"/>
                  </a:cxn>
                  <a:cxn ang="0">
                    <a:pos x="72" y="287"/>
                  </a:cxn>
                  <a:cxn ang="0">
                    <a:pos x="92" y="274"/>
                  </a:cxn>
                  <a:cxn ang="0">
                    <a:pos x="105" y="262"/>
                  </a:cxn>
                  <a:cxn ang="0">
                    <a:pos x="111" y="255"/>
                  </a:cxn>
                  <a:cxn ang="0">
                    <a:pos x="125" y="237"/>
                  </a:cxn>
                  <a:cxn ang="0">
                    <a:pos x="131" y="231"/>
                  </a:cxn>
                  <a:cxn ang="0">
                    <a:pos x="151" y="193"/>
                  </a:cxn>
                  <a:cxn ang="0">
                    <a:pos x="164" y="168"/>
                  </a:cxn>
                  <a:cxn ang="0">
                    <a:pos x="183" y="118"/>
                  </a:cxn>
                  <a:cxn ang="0">
                    <a:pos x="190" y="100"/>
                  </a:cxn>
                  <a:cxn ang="0">
                    <a:pos x="197" y="87"/>
                  </a:cxn>
                  <a:cxn ang="0">
                    <a:pos x="203" y="62"/>
                  </a:cxn>
                  <a:cxn ang="0">
                    <a:pos x="210" y="50"/>
                  </a:cxn>
                  <a:cxn ang="0">
                    <a:pos x="216" y="37"/>
                  </a:cxn>
                  <a:cxn ang="0">
                    <a:pos x="229" y="19"/>
                  </a:cxn>
                  <a:cxn ang="0">
                    <a:pos x="236" y="6"/>
                  </a:cxn>
                  <a:cxn ang="0">
                    <a:pos x="242" y="6"/>
                  </a:cxn>
                  <a:cxn ang="0">
                    <a:pos x="256" y="0"/>
                  </a:cxn>
                  <a:cxn ang="0">
                    <a:pos x="262" y="0"/>
                  </a:cxn>
                  <a:cxn ang="0">
                    <a:pos x="275" y="0"/>
                  </a:cxn>
                  <a:cxn ang="0">
                    <a:pos x="288" y="6"/>
                  </a:cxn>
                  <a:cxn ang="0">
                    <a:pos x="301" y="19"/>
                  </a:cxn>
                  <a:cxn ang="0">
                    <a:pos x="301" y="25"/>
                  </a:cxn>
                  <a:cxn ang="0">
                    <a:pos x="315" y="44"/>
                  </a:cxn>
                  <a:cxn ang="0">
                    <a:pos x="328" y="81"/>
                  </a:cxn>
                  <a:cxn ang="0">
                    <a:pos x="328" y="100"/>
                  </a:cxn>
                  <a:cxn ang="0">
                    <a:pos x="334" y="125"/>
                  </a:cxn>
                  <a:cxn ang="0">
                    <a:pos x="354" y="168"/>
                  </a:cxn>
                  <a:cxn ang="0">
                    <a:pos x="360" y="187"/>
                  </a:cxn>
                  <a:cxn ang="0">
                    <a:pos x="367" y="199"/>
                  </a:cxn>
                  <a:cxn ang="0">
                    <a:pos x="387" y="224"/>
                  </a:cxn>
                  <a:cxn ang="0">
                    <a:pos x="406" y="243"/>
                  </a:cxn>
                  <a:cxn ang="0">
                    <a:pos x="426" y="255"/>
                  </a:cxn>
                  <a:cxn ang="0">
                    <a:pos x="439" y="262"/>
                  </a:cxn>
                  <a:cxn ang="0">
                    <a:pos x="446" y="268"/>
                  </a:cxn>
                  <a:cxn ang="0">
                    <a:pos x="465" y="274"/>
                  </a:cxn>
                  <a:cxn ang="0">
                    <a:pos x="485" y="280"/>
                  </a:cxn>
                  <a:cxn ang="0">
                    <a:pos x="505" y="287"/>
                  </a:cxn>
                  <a:cxn ang="0">
                    <a:pos x="524" y="293"/>
                  </a:cxn>
                  <a:cxn ang="0">
                    <a:pos x="550" y="299"/>
                  </a:cxn>
                  <a:cxn ang="0">
                    <a:pos x="570" y="305"/>
                  </a:cxn>
                  <a:cxn ang="0">
                    <a:pos x="596" y="312"/>
                  </a:cxn>
                  <a:cxn ang="0">
                    <a:pos x="616" y="318"/>
                  </a:cxn>
                </a:cxnLst>
                <a:rect l="txL" t="txT" r="txR" b="txB"/>
                <a:pathLst>
                  <a:path w="617" h="325">
                    <a:moveTo>
                      <a:pt x="0" y="324"/>
                    </a:moveTo>
                    <a:lnTo>
                      <a:pt x="13" y="318"/>
                    </a:lnTo>
                    <a:lnTo>
                      <a:pt x="39" y="305"/>
                    </a:lnTo>
                    <a:lnTo>
                      <a:pt x="52" y="299"/>
                    </a:lnTo>
                    <a:lnTo>
                      <a:pt x="72" y="287"/>
                    </a:lnTo>
                    <a:lnTo>
                      <a:pt x="92" y="274"/>
                    </a:lnTo>
                    <a:lnTo>
                      <a:pt x="105" y="262"/>
                    </a:lnTo>
                    <a:lnTo>
                      <a:pt x="111" y="255"/>
                    </a:lnTo>
                    <a:lnTo>
                      <a:pt x="125" y="237"/>
                    </a:lnTo>
                    <a:lnTo>
                      <a:pt x="131" y="231"/>
                    </a:lnTo>
                    <a:lnTo>
                      <a:pt x="151" y="193"/>
                    </a:lnTo>
                    <a:lnTo>
                      <a:pt x="164" y="168"/>
                    </a:lnTo>
                    <a:lnTo>
                      <a:pt x="183" y="118"/>
                    </a:lnTo>
                    <a:lnTo>
                      <a:pt x="190" y="100"/>
                    </a:lnTo>
                    <a:lnTo>
                      <a:pt x="197" y="87"/>
                    </a:lnTo>
                    <a:lnTo>
                      <a:pt x="203" y="62"/>
                    </a:lnTo>
                    <a:lnTo>
                      <a:pt x="210" y="50"/>
                    </a:lnTo>
                    <a:lnTo>
                      <a:pt x="216" y="37"/>
                    </a:lnTo>
                    <a:lnTo>
                      <a:pt x="229" y="19"/>
                    </a:lnTo>
                    <a:lnTo>
                      <a:pt x="236" y="6"/>
                    </a:lnTo>
                    <a:lnTo>
                      <a:pt x="242" y="6"/>
                    </a:lnTo>
                    <a:lnTo>
                      <a:pt x="256" y="0"/>
                    </a:lnTo>
                    <a:lnTo>
                      <a:pt x="262" y="0"/>
                    </a:lnTo>
                    <a:lnTo>
                      <a:pt x="275" y="0"/>
                    </a:lnTo>
                    <a:lnTo>
                      <a:pt x="288" y="6"/>
                    </a:lnTo>
                    <a:lnTo>
                      <a:pt x="301" y="19"/>
                    </a:lnTo>
                    <a:lnTo>
                      <a:pt x="301" y="25"/>
                    </a:lnTo>
                    <a:lnTo>
                      <a:pt x="315" y="44"/>
                    </a:lnTo>
                    <a:lnTo>
                      <a:pt x="328" y="81"/>
                    </a:lnTo>
                    <a:lnTo>
                      <a:pt x="328" y="100"/>
                    </a:lnTo>
                    <a:lnTo>
                      <a:pt x="334" y="125"/>
                    </a:lnTo>
                    <a:lnTo>
                      <a:pt x="354" y="168"/>
                    </a:lnTo>
                    <a:lnTo>
                      <a:pt x="360" y="187"/>
                    </a:lnTo>
                    <a:lnTo>
                      <a:pt x="367" y="199"/>
                    </a:lnTo>
                    <a:lnTo>
                      <a:pt x="387" y="224"/>
                    </a:lnTo>
                    <a:lnTo>
                      <a:pt x="406" y="243"/>
                    </a:lnTo>
                    <a:lnTo>
                      <a:pt x="426" y="255"/>
                    </a:lnTo>
                    <a:lnTo>
                      <a:pt x="439" y="262"/>
                    </a:lnTo>
                    <a:lnTo>
                      <a:pt x="446" y="268"/>
                    </a:lnTo>
                    <a:lnTo>
                      <a:pt x="465" y="274"/>
                    </a:lnTo>
                    <a:lnTo>
                      <a:pt x="485" y="280"/>
                    </a:lnTo>
                    <a:lnTo>
                      <a:pt x="505" y="287"/>
                    </a:lnTo>
                    <a:lnTo>
                      <a:pt x="524" y="293"/>
                    </a:lnTo>
                    <a:lnTo>
                      <a:pt x="550" y="299"/>
                    </a:lnTo>
                    <a:lnTo>
                      <a:pt x="570" y="305"/>
                    </a:lnTo>
                    <a:lnTo>
                      <a:pt x="596" y="312"/>
                    </a:lnTo>
                    <a:lnTo>
                      <a:pt x="616" y="318"/>
                    </a:lnTo>
                  </a:path>
                </a:pathLst>
              </a:custGeom>
              <a:solidFill>
                <a:schemeClr val="bg2"/>
              </a:solidFill>
              <a:ln w="12700" cap="rnd" cmpd="sng">
                <a:solidFill>
                  <a:srgbClr val="000000"/>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grpSp>
            <p:nvGrpSpPr>
              <p:cNvPr id="80296" name="Group 68"/>
              <p:cNvGrpSpPr/>
              <p:nvPr/>
            </p:nvGrpSpPr>
            <p:grpSpPr>
              <a:xfrm>
                <a:off x="0" y="0"/>
                <a:ext cx="1448" cy="570"/>
                <a:chOff x="0" y="0"/>
                <a:chExt cx="1448" cy="570"/>
              </a:xfrm>
            </p:grpSpPr>
            <p:grpSp>
              <p:nvGrpSpPr>
                <p:cNvPr id="80297" name="Group 69"/>
                <p:cNvGrpSpPr/>
                <p:nvPr/>
              </p:nvGrpSpPr>
              <p:grpSpPr>
                <a:xfrm>
                  <a:off x="0" y="0"/>
                  <a:ext cx="1448" cy="554"/>
                  <a:chOff x="0" y="0"/>
                  <a:chExt cx="1448" cy="554"/>
                </a:xfrm>
              </p:grpSpPr>
              <p:grpSp>
                <p:nvGrpSpPr>
                  <p:cNvPr id="80301" name="Group 70"/>
                  <p:cNvGrpSpPr/>
                  <p:nvPr/>
                </p:nvGrpSpPr>
                <p:grpSpPr>
                  <a:xfrm>
                    <a:off x="0" y="0"/>
                    <a:ext cx="1448" cy="425"/>
                    <a:chOff x="0" y="0"/>
                    <a:chExt cx="1448" cy="425"/>
                  </a:xfrm>
                </p:grpSpPr>
                <p:sp>
                  <p:nvSpPr>
                    <p:cNvPr id="80303" name="Line 71"/>
                    <p:cNvSpPr/>
                    <p:nvPr/>
                  </p:nvSpPr>
                  <p:spPr>
                    <a:xfrm>
                      <a:off x="0" y="0"/>
                      <a:ext cx="0" cy="425"/>
                    </a:xfrm>
                    <a:prstGeom prst="line">
                      <a:avLst/>
                    </a:prstGeom>
                    <a:ln w="12700" cap="flat" cmpd="sng">
                      <a:solidFill>
                        <a:schemeClr val="tx1"/>
                      </a:solidFill>
                      <a:prstDash val="solid"/>
                      <a:headEnd type="none" w="med" len="med"/>
                      <a:tailEnd type="none" w="med" len="med"/>
                    </a:ln>
                  </p:spPr>
                </p:sp>
                <p:sp>
                  <p:nvSpPr>
                    <p:cNvPr id="80304" name="Line 72"/>
                    <p:cNvSpPr/>
                    <p:nvPr/>
                  </p:nvSpPr>
                  <p:spPr>
                    <a:xfrm>
                      <a:off x="0" y="425"/>
                      <a:ext cx="1448" cy="0"/>
                    </a:xfrm>
                    <a:prstGeom prst="line">
                      <a:avLst/>
                    </a:prstGeom>
                    <a:ln w="12700" cap="flat" cmpd="sng">
                      <a:solidFill>
                        <a:schemeClr val="tx1"/>
                      </a:solidFill>
                      <a:prstDash val="solid"/>
                      <a:headEnd type="none" w="med" len="med"/>
                      <a:tailEnd type="none" w="med" len="med"/>
                    </a:ln>
                  </p:spPr>
                </p:sp>
              </p:grpSp>
              <p:sp>
                <p:nvSpPr>
                  <p:cNvPr id="80302" name="Rectangle 73"/>
                  <p:cNvSpPr/>
                  <p:nvPr/>
                </p:nvSpPr>
                <p:spPr>
                  <a:xfrm>
                    <a:off x="880" y="412"/>
                    <a:ext cx="303"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Time/$</a:t>
                    </a:r>
                    <a:endParaRPr lang="en-US" altLang="zh-CN" sz="900" dirty="0">
                      <a:solidFill>
                        <a:schemeClr val="bg2"/>
                      </a:solidFill>
                      <a:latin typeface="Arial" panose="020B0604020202020204" pitchFamily="34" charset="0"/>
                      <a:ea typeface="宋体" panose="02010600030101010101" pitchFamily="2" charset="-122"/>
                    </a:endParaRPr>
                  </a:p>
                </p:txBody>
              </p:sp>
            </p:grpSp>
            <p:grpSp>
              <p:nvGrpSpPr>
                <p:cNvPr id="80298" name="Group 74"/>
                <p:cNvGrpSpPr/>
                <p:nvPr/>
              </p:nvGrpSpPr>
              <p:grpSpPr>
                <a:xfrm>
                  <a:off x="519" y="91"/>
                  <a:ext cx="292" cy="479"/>
                  <a:chOff x="0" y="0"/>
                  <a:chExt cx="292" cy="479"/>
                </a:xfrm>
              </p:grpSpPr>
              <p:sp>
                <p:nvSpPr>
                  <p:cNvPr id="80299" name="Line 75"/>
                  <p:cNvSpPr/>
                  <p:nvPr/>
                </p:nvSpPr>
                <p:spPr>
                  <a:xfrm>
                    <a:off x="151" y="0"/>
                    <a:ext cx="0" cy="332"/>
                  </a:xfrm>
                  <a:prstGeom prst="line">
                    <a:avLst/>
                  </a:prstGeom>
                  <a:ln w="12700" cap="flat" cmpd="sng">
                    <a:solidFill>
                      <a:schemeClr val="tx1"/>
                    </a:solidFill>
                    <a:prstDash val="solid"/>
                    <a:headEnd type="none" w="med" len="med"/>
                    <a:tailEnd type="none" w="med" len="med"/>
                  </a:ln>
                </p:spPr>
              </p:sp>
              <p:sp>
                <p:nvSpPr>
                  <p:cNvPr id="80300" name="Rectangle 76"/>
                  <p:cNvSpPr/>
                  <p:nvPr/>
                </p:nvSpPr>
                <p:spPr>
                  <a:xfrm>
                    <a:off x="0" y="337"/>
                    <a:ext cx="292"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Target</a:t>
                    </a:r>
                    <a:endParaRPr lang="en-US" altLang="zh-CN" sz="900" dirty="0">
                      <a:solidFill>
                        <a:schemeClr val="bg2"/>
                      </a:solidFill>
                      <a:latin typeface="Arial" panose="020B0604020202020204" pitchFamily="34" charset="0"/>
                      <a:ea typeface="宋体" panose="02010600030101010101" pitchFamily="2" charset="-122"/>
                    </a:endParaRPr>
                  </a:p>
                </p:txBody>
              </p:sp>
            </p:grpSp>
          </p:grpSp>
        </p:grpSp>
        <p:grpSp>
          <p:nvGrpSpPr>
            <p:cNvPr id="79913" name="Group 77"/>
            <p:cNvGrpSpPr/>
            <p:nvPr/>
          </p:nvGrpSpPr>
          <p:grpSpPr>
            <a:xfrm>
              <a:off x="4781" y="2195"/>
              <a:ext cx="317" cy="479"/>
              <a:chOff x="0" y="0"/>
              <a:chExt cx="292" cy="479"/>
            </a:xfrm>
          </p:grpSpPr>
          <p:sp>
            <p:nvSpPr>
              <p:cNvPr id="80293" name="Line 78"/>
              <p:cNvSpPr/>
              <p:nvPr/>
            </p:nvSpPr>
            <p:spPr>
              <a:xfrm>
                <a:off x="151" y="0"/>
                <a:ext cx="0" cy="331"/>
              </a:xfrm>
              <a:prstGeom prst="line">
                <a:avLst/>
              </a:prstGeom>
              <a:ln w="12700" cap="flat" cmpd="sng">
                <a:solidFill>
                  <a:schemeClr val="tx1"/>
                </a:solidFill>
                <a:prstDash val="solid"/>
                <a:headEnd type="none" w="med" len="med"/>
                <a:tailEnd type="none" w="med" len="med"/>
              </a:ln>
            </p:spPr>
          </p:sp>
          <p:sp>
            <p:nvSpPr>
              <p:cNvPr id="80294" name="Rectangle 79"/>
              <p:cNvSpPr/>
              <p:nvPr/>
            </p:nvSpPr>
            <p:spPr>
              <a:xfrm>
                <a:off x="0" y="337"/>
                <a:ext cx="292"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Target</a:t>
                </a:r>
                <a:endParaRPr lang="en-US" altLang="zh-CN" sz="900" dirty="0">
                  <a:solidFill>
                    <a:schemeClr val="bg2"/>
                  </a:solidFill>
                  <a:latin typeface="Arial" panose="020B0604020202020204" pitchFamily="34" charset="0"/>
                  <a:ea typeface="宋体" panose="02010600030101010101" pitchFamily="2" charset="-122"/>
                </a:endParaRPr>
              </a:p>
            </p:txBody>
          </p:sp>
        </p:grpSp>
        <p:grpSp>
          <p:nvGrpSpPr>
            <p:cNvPr id="79914" name="Group 80"/>
            <p:cNvGrpSpPr/>
            <p:nvPr/>
          </p:nvGrpSpPr>
          <p:grpSpPr>
            <a:xfrm>
              <a:off x="4251" y="2722"/>
              <a:ext cx="1571" cy="569"/>
              <a:chOff x="0" y="0"/>
              <a:chExt cx="1449" cy="569"/>
            </a:xfrm>
          </p:grpSpPr>
          <p:sp>
            <p:nvSpPr>
              <p:cNvPr id="80282" name="未知"/>
              <p:cNvSpPr/>
              <p:nvPr/>
            </p:nvSpPr>
            <p:spPr>
              <a:xfrm>
                <a:off x="123" y="59"/>
                <a:ext cx="1296" cy="373"/>
              </a:xfrm>
              <a:custGeom>
                <a:avLst/>
                <a:gdLst>
                  <a:gd name="txL" fmla="*/ 0 w 1296"/>
                  <a:gd name="txT" fmla="*/ 0 h 373"/>
                  <a:gd name="txR" fmla="*/ 1296 w 1296"/>
                  <a:gd name="txB" fmla="*/ 373 h 373"/>
                </a:gdLst>
                <a:ahLst/>
                <a:cxnLst>
                  <a:cxn ang="0">
                    <a:pos x="0" y="372"/>
                  </a:cxn>
                  <a:cxn ang="0">
                    <a:pos x="26" y="372"/>
                  </a:cxn>
                  <a:cxn ang="0">
                    <a:pos x="73" y="372"/>
                  </a:cxn>
                  <a:cxn ang="0">
                    <a:pos x="120" y="372"/>
                  </a:cxn>
                  <a:cxn ang="0">
                    <a:pos x="167" y="364"/>
                  </a:cxn>
                  <a:cxn ang="0">
                    <a:pos x="198" y="364"/>
                  </a:cxn>
                  <a:cxn ang="0">
                    <a:pos x="235" y="356"/>
                  </a:cxn>
                  <a:cxn ang="0">
                    <a:pos x="261" y="348"/>
                  </a:cxn>
                  <a:cxn ang="0">
                    <a:pos x="277" y="348"/>
                  </a:cxn>
                  <a:cxn ang="0">
                    <a:pos x="287" y="340"/>
                  </a:cxn>
                  <a:cxn ang="0">
                    <a:pos x="308" y="332"/>
                  </a:cxn>
                  <a:cxn ang="0">
                    <a:pos x="334" y="325"/>
                  </a:cxn>
                  <a:cxn ang="0">
                    <a:pos x="360" y="309"/>
                  </a:cxn>
                  <a:cxn ang="0">
                    <a:pos x="386" y="293"/>
                  </a:cxn>
                  <a:cxn ang="0">
                    <a:pos x="397" y="285"/>
                  </a:cxn>
                  <a:cxn ang="0">
                    <a:pos x="407" y="277"/>
                  </a:cxn>
                  <a:cxn ang="0">
                    <a:pos x="428" y="269"/>
                  </a:cxn>
                  <a:cxn ang="0">
                    <a:pos x="454" y="253"/>
                  </a:cxn>
                  <a:cxn ang="0">
                    <a:pos x="486" y="230"/>
                  </a:cxn>
                  <a:cxn ang="0">
                    <a:pos x="501" y="222"/>
                  </a:cxn>
                  <a:cxn ang="0">
                    <a:pos x="517" y="214"/>
                  </a:cxn>
                  <a:cxn ang="0">
                    <a:pos x="543" y="190"/>
                  </a:cxn>
                  <a:cxn ang="0">
                    <a:pos x="574" y="166"/>
                  </a:cxn>
                  <a:cxn ang="0">
                    <a:pos x="606" y="135"/>
                  </a:cxn>
                  <a:cxn ang="0">
                    <a:pos x="616" y="119"/>
                  </a:cxn>
                  <a:cxn ang="0">
                    <a:pos x="632" y="103"/>
                  </a:cxn>
                  <a:cxn ang="0">
                    <a:pos x="658" y="79"/>
                  </a:cxn>
                  <a:cxn ang="0">
                    <a:pos x="684" y="55"/>
                  </a:cxn>
                  <a:cxn ang="0">
                    <a:pos x="705" y="40"/>
                  </a:cxn>
                  <a:cxn ang="0">
                    <a:pos x="715" y="32"/>
                  </a:cxn>
                  <a:cxn ang="0">
                    <a:pos x="731" y="24"/>
                  </a:cxn>
                  <a:cxn ang="0">
                    <a:pos x="752" y="16"/>
                  </a:cxn>
                  <a:cxn ang="0">
                    <a:pos x="783" y="8"/>
                  </a:cxn>
                  <a:cxn ang="0">
                    <a:pos x="815" y="0"/>
                  </a:cxn>
                  <a:cxn ang="0">
                    <a:pos x="830" y="0"/>
                  </a:cxn>
                  <a:cxn ang="0">
                    <a:pos x="846" y="0"/>
                  </a:cxn>
                  <a:cxn ang="0">
                    <a:pos x="872" y="8"/>
                  </a:cxn>
                  <a:cxn ang="0">
                    <a:pos x="903" y="24"/>
                  </a:cxn>
                  <a:cxn ang="0">
                    <a:pos x="924" y="40"/>
                  </a:cxn>
                  <a:cxn ang="0">
                    <a:pos x="935" y="47"/>
                  </a:cxn>
                  <a:cxn ang="0">
                    <a:pos x="945" y="55"/>
                  </a:cxn>
                  <a:cxn ang="0">
                    <a:pos x="966" y="79"/>
                  </a:cxn>
                  <a:cxn ang="0">
                    <a:pos x="987" y="103"/>
                  </a:cxn>
                  <a:cxn ang="0">
                    <a:pos x="1008" y="135"/>
                  </a:cxn>
                  <a:cxn ang="0">
                    <a:pos x="1018" y="150"/>
                  </a:cxn>
                  <a:cxn ang="0">
                    <a:pos x="1044" y="182"/>
                  </a:cxn>
                  <a:cxn ang="0">
                    <a:pos x="1086" y="237"/>
                  </a:cxn>
                  <a:cxn ang="0">
                    <a:pos x="1107" y="261"/>
                  </a:cxn>
                  <a:cxn ang="0">
                    <a:pos x="1123" y="277"/>
                  </a:cxn>
                  <a:cxn ang="0">
                    <a:pos x="1144" y="293"/>
                  </a:cxn>
                  <a:cxn ang="0">
                    <a:pos x="1175" y="309"/>
                  </a:cxn>
                  <a:cxn ang="0">
                    <a:pos x="1206" y="325"/>
                  </a:cxn>
                  <a:cxn ang="0">
                    <a:pos x="1222" y="325"/>
                  </a:cxn>
                  <a:cxn ang="0">
                    <a:pos x="1227" y="325"/>
                  </a:cxn>
                  <a:cxn ang="0">
                    <a:pos x="1248" y="332"/>
                  </a:cxn>
                  <a:cxn ang="0">
                    <a:pos x="1258" y="332"/>
                  </a:cxn>
                  <a:cxn ang="0">
                    <a:pos x="1269" y="332"/>
                  </a:cxn>
                  <a:cxn ang="0">
                    <a:pos x="1279" y="340"/>
                  </a:cxn>
                  <a:cxn ang="0">
                    <a:pos x="1290" y="340"/>
                  </a:cxn>
                  <a:cxn ang="0">
                    <a:pos x="1295" y="340"/>
                  </a:cxn>
                </a:cxnLst>
                <a:rect l="txL" t="txT" r="txR" b="txB"/>
                <a:pathLst>
                  <a:path w="1296" h="373">
                    <a:moveTo>
                      <a:pt x="0" y="372"/>
                    </a:moveTo>
                    <a:lnTo>
                      <a:pt x="26" y="372"/>
                    </a:lnTo>
                    <a:lnTo>
                      <a:pt x="73" y="372"/>
                    </a:lnTo>
                    <a:lnTo>
                      <a:pt x="120" y="372"/>
                    </a:lnTo>
                    <a:lnTo>
                      <a:pt x="167" y="364"/>
                    </a:lnTo>
                    <a:lnTo>
                      <a:pt x="198" y="364"/>
                    </a:lnTo>
                    <a:lnTo>
                      <a:pt x="235" y="356"/>
                    </a:lnTo>
                    <a:lnTo>
                      <a:pt x="261" y="348"/>
                    </a:lnTo>
                    <a:lnTo>
                      <a:pt x="277" y="348"/>
                    </a:lnTo>
                    <a:lnTo>
                      <a:pt x="287" y="340"/>
                    </a:lnTo>
                    <a:lnTo>
                      <a:pt x="308" y="332"/>
                    </a:lnTo>
                    <a:lnTo>
                      <a:pt x="334" y="325"/>
                    </a:lnTo>
                    <a:lnTo>
                      <a:pt x="360" y="309"/>
                    </a:lnTo>
                    <a:lnTo>
                      <a:pt x="386" y="293"/>
                    </a:lnTo>
                    <a:lnTo>
                      <a:pt x="397" y="285"/>
                    </a:lnTo>
                    <a:lnTo>
                      <a:pt x="407" y="277"/>
                    </a:lnTo>
                    <a:lnTo>
                      <a:pt x="428" y="269"/>
                    </a:lnTo>
                    <a:lnTo>
                      <a:pt x="454" y="253"/>
                    </a:lnTo>
                    <a:lnTo>
                      <a:pt x="486" y="230"/>
                    </a:lnTo>
                    <a:lnTo>
                      <a:pt x="501" y="222"/>
                    </a:lnTo>
                    <a:lnTo>
                      <a:pt x="517" y="214"/>
                    </a:lnTo>
                    <a:lnTo>
                      <a:pt x="543" y="190"/>
                    </a:lnTo>
                    <a:lnTo>
                      <a:pt x="574" y="166"/>
                    </a:lnTo>
                    <a:lnTo>
                      <a:pt x="606" y="135"/>
                    </a:lnTo>
                    <a:lnTo>
                      <a:pt x="616" y="119"/>
                    </a:lnTo>
                    <a:lnTo>
                      <a:pt x="632" y="103"/>
                    </a:lnTo>
                    <a:lnTo>
                      <a:pt x="658" y="79"/>
                    </a:lnTo>
                    <a:lnTo>
                      <a:pt x="684" y="55"/>
                    </a:lnTo>
                    <a:lnTo>
                      <a:pt x="705" y="40"/>
                    </a:lnTo>
                    <a:lnTo>
                      <a:pt x="715" y="32"/>
                    </a:lnTo>
                    <a:lnTo>
                      <a:pt x="731" y="24"/>
                    </a:lnTo>
                    <a:lnTo>
                      <a:pt x="752" y="16"/>
                    </a:lnTo>
                    <a:lnTo>
                      <a:pt x="783" y="8"/>
                    </a:lnTo>
                    <a:lnTo>
                      <a:pt x="815" y="0"/>
                    </a:lnTo>
                    <a:lnTo>
                      <a:pt x="830" y="0"/>
                    </a:lnTo>
                    <a:lnTo>
                      <a:pt x="846" y="0"/>
                    </a:lnTo>
                    <a:lnTo>
                      <a:pt x="872" y="8"/>
                    </a:lnTo>
                    <a:lnTo>
                      <a:pt x="903" y="24"/>
                    </a:lnTo>
                    <a:lnTo>
                      <a:pt x="924" y="40"/>
                    </a:lnTo>
                    <a:lnTo>
                      <a:pt x="935" y="47"/>
                    </a:lnTo>
                    <a:lnTo>
                      <a:pt x="945" y="55"/>
                    </a:lnTo>
                    <a:lnTo>
                      <a:pt x="966" y="79"/>
                    </a:lnTo>
                    <a:lnTo>
                      <a:pt x="987" y="103"/>
                    </a:lnTo>
                    <a:lnTo>
                      <a:pt x="1008" y="135"/>
                    </a:lnTo>
                    <a:lnTo>
                      <a:pt x="1018" y="150"/>
                    </a:lnTo>
                    <a:lnTo>
                      <a:pt x="1044" y="182"/>
                    </a:lnTo>
                    <a:lnTo>
                      <a:pt x="1086" y="237"/>
                    </a:lnTo>
                    <a:lnTo>
                      <a:pt x="1107" y="261"/>
                    </a:lnTo>
                    <a:lnTo>
                      <a:pt x="1123" y="277"/>
                    </a:lnTo>
                    <a:lnTo>
                      <a:pt x="1144" y="293"/>
                    </a:lnTo>
                    <a:lnTo>
                      <a:pt x="1175" y="309"/>
                    </a:lnTo>
                    <a:lnTo>
                      <a:pt x="1206" y="325"/>
                    </a:lnTo>
                    <a:lnTo>
                      <a:pt x="1222" y="325"/>
                    </a:lnTo>
                    <a:lnTo>
                      <a:pt x="1227" y="325"/>
                    </a:lnTo>
                    <a:lnTo>
                      <a:pt x="1248" y="332"/>
                    </a:lnTo>
                    <a:lnTo>
                      <a:pt x="1258" y="332"/>
                    </a:lnTo>
                    <a:lnTo>
                      <a:pt x="1269" y="332"/>
                    </a:lnTo>
                    <a:lnTo>
                      <a:pt x="1279" y="340"/>
                    </a:lnTo>
                    <a:lnTo>
                      <a:pt x="1290" y="340"/>
                    </a:lnTo>
                    <a:lnTo>
                      <a:pt x="1295" y="340"/>
                    </a:lnTo>
                  </a:path>
                </a:pathLst>
              </a:custGeom>
              <a:solidFill>
                <a:schemeClr val="bg2"/>
              </a:solidFill>
              <a:ln w="12700" cap="rnd" cmpd="sng">
                <a:solidFill>
                  <a:srgbClr val="000000"/>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80283" name="未知"/>
              <p:cNvSpPr/>
              <p:nvPr/>
            </p:nvSpPr>
            <p:spPr>
              <a:xfrm>
                <a:off x="347" y="391"/>
                <a:ext cx="1080" cy="34"/>
              </a:xfrm>
              <a:custGeom>
                <a:avLst/>
                <a:gdLst>
                  <a:gd name="txL" fmla="*/ 0 w 1080"/>
                  <a:gd name="txT" fmla="*/ 0 h 34"/>
                  <a:gd name="txR" fmla="*/ 1080 w 1080"/>
                  <a:gd name="txB" fmla="*/ 34 h 34"/>
                </a:gdLst>
                <a:ahLst/>
                <a:cxnLst>
                  <a:cxn ang="0">
                    <a:pos x="1079" y="0"/>
                  </a:cxn>
                  <a:cxn ang="0">
                    <a:pos x="1075" y="33"/>
                  </a:cxn>
                  <a:cxn ang="0">
                    <a:pos x="0" y="33"/>
                  </a:cxn>
                  <a:cxn ang="0">
                    <a:pos x="1079" y="0"/>
                  </a:cxn>
                </a:cxnLst>
                <a:rect l="txL" t="txT" r="txR" b="txB"/>
                <a:pathLst>
                  <a:path w="1080" h="34">
                    <a:moveTo>
                      <a:pt x="1079" y="0"/>
                    </a:moveTo>
                    <a:lnTo>
                      <a:pt x="1075" y="33"/>
                    </a:lnTo>
                    <a:lnTo>
                      <a:pt x="0" y="33"/>
                    </a:lnTo>
                    <a:lnTo>
                      <a:pt x="1079" y="0"/>
                    </a:lnTo>
                  </a:path>
                </a:pathLst>
              </a:custGeom>
              <a:solidFill>
                <a:schemeClr val="bg2"/>
              </a:solidFill>
              <a:ln w="12700" cap="rnd" cmpd="sng">
                <a:solidFill>
                  <a:schemeClr val="bg2"/>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grpSp>
            <p:nvGrpSpPr>
              <p:cNvPr id="80284" name="Group 83"/>
              <p:cNvGrpSpPr/>
              <p:nvPr/>
            </p:nvGrpSpPr>
            <p:grpSpPr>
              <a:xfrm>
                <a:off x="0" y="0"/>
                <a:ext cx="1449" cy="569"/>
                <a:chOff x="0" y="0"/>
                <a:chExt cx="1449" cy="569"/>
              </a:xfrm>
            </p:grpSpPr>
            <p:grpSp>
              <p:nvGrpSpPr>
                <p:cNvPr id="80285" name="Group 84"/>
                <p:cNvGrpSpPr/>
                <p:nvPr/>
              </p:nvGrpSpPr>
              <p:grpSpPr>
                <a:xfrm>
                  <a:off x="0" y="0"/>
                  <a:ext cx="1449" cy="549"/>
                  <a:chOff x="0" y="0"/>
                  <a:chExt cx="1449" cy="549"/>
                </a:xfrm>
              </p:grpSpPr>
              <p:grpSp>
                <p:nvGrpSpPr>
                  <p:cNvPr id="80289" name="Group 85"/>
                  <p:cNvGrpSpPr/>
                  <p:nvPr/>
                </p:nvGrpSpPr>
                <p:grpSpPr>
                  <a:xfrm>
                    <a:off x="0" y="0"/>
                    <a:ext cx="1449" cy="425"/>
                    <a:chOff x="0" y="0"/>
                    <a:chExt cx="1449" cy="425"/>
                  </a:xfrm>
                </p:grpSpPr>
                <p:sp>
                  <p:nvSpPr>
                    <p:cNvPr id="80291" name="Line 86"/>
                    <p:cNvSpPr/>
                    <p:nvPr/>
                  </p:nvSpPr>
                  <p:spPr>
                    <a:xfrm>
                      <a:off x="0" y="0"/>
                      <a:ext cx="0" cy="425"/>
                    </a:xfrm>
                    <a:prstGeom prst="line">
                      <a:avLst/>
                    </a:prstGeom>
                    <a:ln w="12700" cap="flat" cmpd="sng">
                      <a:solidFill>
                        <a:schemeClr val="tx1"/>
                      </a:solidFill>
                      <a:prstDash val="solid"/>
                      <a:headEnd type="none" w="med" len="med"/>
                      <a:tailEnd type="none" w="med" len="med"/>
                    </a:ln>
                  </p:spPr>
                </p:sp>
                <p:sp>
                  <p:nvSpPr>
                    <p:cNvPr id="80292" name="Line 87"/>
                    <p:cNvSpPr/>
                    <p:nvPr/>
                  </p:nvSpPr>
                  <p:spPr>
                    <a:xfrm>
                      <a:off x="0" y="425"/>
                      <a:ext cx="1449" cy="0"/>
                    </a:xfrm>
                    <a:prstGeom prst="line">
                      <a:avLst/>
                    </a:prstGeom>
                    <a:ln w="12700" cap="flat" cmpd="sng">
                      <a:solidFill>
                        <a:schemeClr val="tx1"/>
                      </a:solidFill>
                      <a:prstDash val="solid"/>
                      <a:headEnd type="none" w="med" len="med"/>
                      <a:tailEnd type="none" w="med" len="med"/>
                    </a:ln>
                  </p:spPr>
                </p:sp>
              </p:grpSp>
              <p:sp>
                <p:nvSpPr>
                  <p:cNvPr id="80290" name="Rectangle 88"/>
                  <p:cNvSpPr/>
                  <p:nvPr/>
                </p:nvSpPr>
                <p:spPr>
                  <a:xfrm>
                    <a:off x="885" y="407"/>
                    <a:ext cx="303"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Time/$</a:t>
                    </a:r>
                    <a:endParaRPr lang="en-US" altLang="zh-CN" sz="900" dirty="0">
                      <a:solidFill>
                        <a:schemeClr val="bg2"/>
                      </a:solidFill>
                      <a:latin typeface="Arial" panose="020B0604020202020204" pitchFamily="34" charset="0"/>
                      <a:ea typeface="宋体" panose="02010600030101010101" pitchFamily="2" charset="-122"/>
                    </a:endParaRPr>
                  </a:p>
                </p:txBody>
              </p:sp>
            </p:grpSp>
            <p:grpSp>
              <p:nvGrpSpPr>
                <p:cNvPr id="80286" name="Group 89"/>
                <p:cNvGrpSpPr/>
                <p:nvPr/>
              </p:nvGrpSpPr>
              <p:grpSpPr>
                <a:xfrm>
                  <a:off x="517" y="91"/>
                  <a:ext cx="292" cy="478"/>
                  <a:chOff x="0" y="0"/>
                  <a:chExt cx="292" cy="478"/>
                </a:xfrm>
              </p:grpSpPr>
              <p:sp>
                <p:nvSpPr>
                  <p:cNvPr id="80287" name="Line 90"/>
                  <p:cNvSpPr/>
                  <p:nvPr/>
                </p:nvSpPr>
                <p:spPr>
                  <a:xfrm>
                    <a:off x="153" y="0"/>
                    <a:ext cx="0" cy="333"/>
                  </a:xfrm>
                  <a:prstGeom prst="line">
                    <a:avLst/>
                  </a:prstGeom>
                  <a:ln w="12700" cap="flat" cmpd="sng">
                    <a:solidFill>
                      <a:schemeClr val="tx1"/>
                    </a:solidFill>
                    <a:prstDash val="solid"/>
                    <a:headEnd type="none" w="med" len="med"/>
                    <a:tailEnd type="none" w="med" len="med"/>
                  </a:ln>
                </p:spPr>
              </p:sp>
              <p:sp>
                <p:nvSpPr>
                  <p:cNvPr id="80288" name="Rectangle 91"/>
                  <p:cNvSpPr/>
                  <p:nvPr/>
                </p:nvSpPr>
                <p:spPr>
                  <a:xfrm>
                    <a:off x="0" y="336"/>
                    <a:ext cx="292"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Target</a:t>
                    </a:r>
                    <a:endParaRPr lang="en-US" altLang="zh-CN" sz="900" dirty="0">
                      <a:solidFill>
                        <a:schemeClr val="bg2"/>
                      </a:solidFill>
                      <a:latin typeface="Arial" panose="020B0604020202020204" pitchFamily="34" charset="0"/>
                      <a:ea typeface="宋体" panose="02010600030101010101" pitchFamily="2" charset="-122"/>
                    </a:endParaRPr>
                  </a:p>
                </p:txBody>
              </p:sp>
            </p:grpSp>
          </p:grpSp>
        </p:grpSp>
        <p:grpSp>
          <p:nvGrpSpPr>
            <p:cNvPr id="79915" name="Group 92"/>
            <p:cNvGrpSpPr/>
            <p:nvPr/>
          </p:nvGrpSpPr>
          <p:grpSpPr>
            <a:xfrm>
              <a:off x="4246" y="1533"/>
              <a:ext cx="1569" cy="568"/>
              <a:chOff x="0" y="0"/>
              <a:chExt cx="1448" cy="568"/>
            </a:xfrm>
          </p:grpSpPr>
          <p:sp>
            <p:nvSpPr>
              <p:cNvPr id="80271" name="未知"/>
              <p:cNvSpPr/>
              <p:nvPr/>
            </p:nvSpPr>
            <p:spPr>
              <a:xfrm>
                <a:off x="30" y="100"/>
                <a:ext cx="1218" cy="328"/>
              </a:xfrm>
              <a:custGeom>
                <a:avLst/>
                <a:gdLst>
                  <a:gd name="txL" fmla="*/ 0 w 1218"/>
                  <a:gd name="txT" fmla="*/ 0 h 328"/>
                  <a:gd name="txR" fmla="*/ 1218 w 1218"/>
                  <a:gd name="txB" fmla="*/ 328 h 328"/>
                </a:gdLst>
                <a:ahLst/>
                <a:cxnLst>
                  <a:cxn ang="0">
                    <a:pos x="18" y="327"/>
                  </a:cxn>
                  <a:cxn ang="0">
                    <a:pos x="77" y="327"/>
                  </a:cxn>
                  <a:cxn ang="0">
                    <a:pos x="136" y="320"/>
                  </a:cxn>
                  <a:cxn ang="0">
                    <a:pos x="177" y="314"/>
                  </a:cxn>
                  <a:cxn ang="0">
                    <a:pos x="201" y="307"/>
                  </a:cxn>
                  <a:cxn ang="0">
                    <a:pos x="248" y="294"/>
                  </a:cxn>
                  <a:cxn ang="0">
                    <a:pos x="301" y="260"/>
                  </a:cxn>
                  <a:cxn ang="0">
                    <a:pos x="319" y="247"/>
                  </a:cxn>
                  <a:cxn ang="0">
                    <a:pos x="360" y="220"/>
                  </a:cxn>
                  <a:cxn ang="0">
                    <a:pos x="402" y="207"/>
                  </a:cxn>
                  <a:cxn ang="0">
                    <a:pos x="449" y="187"/>
                  </a:cxn>
                  <a:cxn ang="0">
                    <a:pos x="508" y="147"/>
                  </a:cxn>
                  <a:cxn ang="0">
                    <a:pos x="538" y="120"/>
                  </a:cxn>
                  <a:cxn ang="0">
                    <a:pos x="585" y="80"/>
                  </a:cxn>
                  <a:cxn ang="0">
                    <a:pos x="609" y="53"/>
                  </a:cxn>
                  <a:cxn ang="0">
                    <a:pos x="638" y="33"/>
                  </a:cxn>
                  <a:cxn ang="0">
                    <a:pos x="691" y="13"/>
                  </a:cxn>
                  <a:cxn ang="0">
                    <a:pos x="721" y="7"/>
                  </a:cxn>
                  <a:cxn ang="0">
                    <a:pos x="768" y="7"/>
                  </a:cxn>
                  <a:cxn ang="0">
                    <a:pos x="798" y="13"/>
                  </a:cxn>
                  <a:cxn ang="0">
                    <a:pos x="839" y="40"/>
                  </a:cxn>
                  <a:cxn ang="0">
                    <a:pos x="857" y="67"/>
                  </a:cxn>
                  <a:cxn ang="0">
                    <a:pos x="880" y="100"/>
                  </a:cxn>
                  <a:cxn ang="0">
                    <a:pos x="904" y="127"/>
                  </a:cxn>
                  <a:cxn ang="0">
                    <a:pos x="922" y="153"/>
                  </a:cxn>
                  <a:cxn ang="0">
                    <a:pos x="939" y="167"/>
                  </a:cxn>
                  <a:cxn ang="0">
                    <a:pos x="993" y="207"/>
                  </a:cxn>
                  <a:cxn ang="0">
                    <a:pos x="1022" y="227"/>
                  </a:cxn>
                  <a:cxn ang="0">
                    <a:pos x="1075" y="254"/>
                  </a:cxn>
                  <a:cxn ang="0">
                    <a:pos x="1134" y="267"/>
                  </a:cxn>
                  <a:cxn ang="0">
                    <a:pos x="1164" y="274"/>
                  </a:cxn>
                  <a:cxn ang="0">
                    <a:pos x="1193" y="280"/>
                  </a:cxn>
                  <a:cxn ang="0">
                    <a:pos x="1217" y="294"/>
                  </a:cxn>
                </a:cxnLst>
                <a:rect l="txL" t="txT" r="txR" b="txB"/>
                <a:pathLst>
                  <a:path w="1218" h="328">
                    <a:moveTo>
                      <a:pt x="0" y="327"/>
                    </a:moveTo>
                    <a:lnTo>
                      <a:pt x="18" y="327"/>
                    </a:lnTo>
                    <a:lnTo>
                      <a:pt x="47" y="327"/>
                    </a:lnTo>
                    <a:lnTo>
                      <a:pt x="77" y="327"/>
                    </a:lnTo>
                    <a:lnTo>
                      <a:pt x="106" y="320"/>
                    </a:lnTo>
                    <a:lnTo>
                      <a:pt x="136" y="320"/>
                    </a:lnTo>
                    <a:lnTo>
                      <a:pt x="154" y="320"/>
                    </a:lnTo>
                    <a:lnTo>
                      <a:pt x="177" y="314"/>
                    </a:lnTo>
                    <a:lnTo>
                      <a:pt x="195" y="307"/>
                    </a:lnTo>
                    <a:lnTo>
                      <a:pt x="201" y="307"/>
                    </a:lnTo>
                    <a:lnTo>
                      <a:pt x="219" y="300"/>
                    </a:lnTo>
                    <a:lnTo>
                      <a:pt x="248" y="294"/>
                    </a:lnTo>
                    <a:lnTo>
                      <a:pt x="272" y="280"/>
                    </a:lnTo>
                    <a:lnTo>
                      <a:pt x="301" y="260"/>
                    </a:lnTo>
                    <a:lnTo>
                      <a:pt x="307" y="254"/>
                    </a:lnTo>
                    <a:lnTo>
                      <a:pt x="319" y="247"/>
                    </a:lnTo>
                    <a:lnTo>
                      <a:pt x="337" y="234"/>
                    </a:lnTo>
                    <a:lnTo>
                      <a:pt x="360" y="220"/>
                    </a:lnTo>
                    <a:lnTo>
                      <a:pt x="384" y="214"/>
                    </a:lnTo>
                    <a:lnTo>
                      <a:pt x="402" y="207"/>
                    </a:lnTo>
                    <a:lnTo>
                      <a:pt x="419" y="200"/>
                    </a:lnTo>
                    <a:lnTo>
                      <a:pt x="449" y="187"/>
                    </a:lnTo>
                    <a:lnTo>
                      <a:pt x="479" y="167"/>
                    </a:lnTo>
                    <a:lnTo>
                      <a:pt x="508" y="147"/>
                    </a:lnTo>
                    <a:lnTo>
                      <a:pt x="520" y="133"/>
                    </a:lnTo>
                    <a:lnTo>
                      <a:pt x="538" y="120"/>
                    </a:lnTo>
                    <a:lnTo>
                      <a:pt x="561" y="100"/>
                    </a:lnTo>
                    <a:lnTo>
                      <a:pt x="585" y="80"/>
                    </a:lnTo>
                    <a:lnTo>
                      <a:pt x="603" y="60"/>
                    </a:lnTo>
                    <a:lnTo>
                      <a:pt x="609" y="53"/>
                    </a:lnTo>
                    <a:lnTo>
                      <a:pt x="614" y="47"/>
                    </a:lnTo>
                    <a:lnTo>
                      <a:pt x="638" y="33"/>
                    </a:lnTo>
                    <a:lnTo>
                      <a:pt x="668" y="20"/>
                    </a:lnTo>
                    <a:lnTo>
                      <a:pt x="691" y="13"/>
                    </a:lnTo>
                    <a:lnTo>
                      <a:pt x="715" y="7"/>
                    </a:lnTo>
                    <a:lnTo>
                      <a:pt x="721" y="7"/>
                    </a:lnTo>
                    <a:lnTo>
                      <a:pt x="750" y="0"/>
                    </a:lnTo>
                    <a:lnTo>
                      <a:pt x="768" y="7"/>
                    </a:lnTo>
                    <a:lnTo>
                      <a:pt x="780" y="7"/>
                    </a:lnTo>
                    <a:lnTo>
                      <a:pt x="798" y="13"/>
                    </a:lnTo>
                    <a:lnTo>
                      <a:pt x="821" y="27"/>
                    </a:lnTo>
                    <a:lnTo>
                      <a:pt x="839" y="40"/>
                    </a:lnTo>
                    <a:lnTo>
                      <a:pt x="851" y="60"/>
                    </a:lnTo>
                    <a:lnTo>
                      <a:pt x="857" y="67"/>
                    </a:lnTo>
                    <a:lnTo>
                      <a:pt x="863" y="73"/>
                    </a:lnTo>
                    <a:lnTo>
                      <a:pt x="880" y="100"/>
                    </a:lnTo>
                    <a:lnTo>
                      <a:pt x="892" y="113"/>
                    </a:lnTo>
                    <a:lnTo>
                      <a:pt x="904" y="127"/>
                    </a:lnTo>
                    <a:lnTo>
                      <a:pt x="910" y="133"/>
                    </a:lnTo>
                    <a:lnTo>
                      <a:pt x="922" y="153"/>
                    </a:lnTo>
                    <a:lnTo>
                      <a:pt x="933" y="160"/>
                    </a:lnTo>
                    <a:lnTo>
                      <a:pt x="939" y="167"/>
                    </a:lnTo>
                    <a:lnTo>
                      <a:pt x="957" y="180"/>
                    </a:lnTo>
                    <a:lnTo>
                      <a:pt x="993" y="207"/>
                    </a:lnTo>
                    <a:lnTo>
                      <a:pt x="1010" y="220"/>
                    </a:lnTo>
                    <a:lnTo>
                      <a:pt x="1022" y="227"/>
                    </a:lnTo>
                    <a:lnTo>
                      <a:pt x="1046" y="240"/>
                    </a:lnTo>
                    <a:lnTo>
                      <a:pt x="1075" y="254"/>
                    </a:lnTo>
                    <a:lnTo>
                      <a:pt x="1117" y="267"/>
                    </a:lnTo>
                    <a:lnTo>
                      <a:pt x="1134" y="267"/>
                    </a:lnTo>
                    <a:lnTo>
                      <a:pt x="1140" y="267"/>
                    </a:lnTo>
                    <a:lnTo>
                      <a:pt x="1164" y="274"/>
                    </a:lnTo>
                    <a:lnTo>
                      <a:pt x="1176" y="274"/>
                    </a:lnTo>
                    <a:lnTo>
                      <a:pt x="1193" y="280"/>
                    </a:lnTo>
                    <a:lnTo>
                      <a:pt x="1211" y="287"/>
                    </a:lnTo>
                    <a:lnTo>
                      <a:pt x="1217" y="294"/>
                    </a:lnTo>
                  </a:path>
                </a:pathLst>
              </a:custGeom>
              <a:solidFill>
                <a:schemeClr val="bg2"/>
              </a:solidFill>
              <a:ln w="12700" cap="rnd" cmpd="sng">
                <a:solidFill>
                  <a:srgbClr val="000000"/>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80272" name="未知"/>
              <p:cNvSpPr/>
              <p:nvPr/>
            </p:nvSpPr>
            <p:spPr>
              <a:xfrm>
                <a:off x="132" y="379"/>
                <a:ext cx="1109" cy="54"/>
              </a:xfrm>
              <a:custGeom>
                <a:avLst/>
                <a:gdLst>
                  <a:gd name="txL" fmla="*/ 0 w 1109"/>
                  <a:gd name="txT" fmla="*/ 0 h 54"/>
                  <a:gd name="txR" fmla="*/ 1109 w 1109"/>
                  <a:gd name="txB" fmla="*/ 54 h 54"/>
                </a:gdLst>
                <a:ahLst/>
                <a:cxnLst>
                  <a:cxn ang="0">
                    <a:pos x="0" y="48"/>
                  </a:cxn>
                  <a:cxn ang="0">
                    <a:pos x="1108" y="53"/>
                  </a:cxn>
                  <a:cxn ang="0">
                    <a:pos x="1101" y="0"/>
                  </a:cxn>
                  <a:cxn ang="0">
                    <a:pos x="0" y="48"/>
                  </a:cxn>
                </a:cxnLst>
                <a:rect l="txL" t="txT" r="txR" b="txB"/>
                <a:pathLst>
                  <a:path w="1109" h="54">
                    <a:moveTo>
                      <a:pt x="0" y="48"/>
                    </a:moveTo>
                    <a:lnTo>
                      <a:pt x="1108" y="53"/>
                    </a:lnTo>
                    <a:lnTo>
                      <a:pt x="1101" y="0"/>
                    </a:lnTo>
                    <a:lnTo>
                      <a:pt x="0" y="48"/>
                    </a:lnTo>
                  </a:path>
                </a:pathLst>
              </a:custGeom>
              <a:solidFill>
                <a:schemeClr val="bg2"/>
              </a:solidFill>
              <a:ln w="12700" cap="rnd" cmpd="sng">
                <a:solidFill>
                  <a:schemeClr val="bg2"/>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grpSp>
            <p:nvGrpSpPr>
              <p:cNvPr id="80273" name="Group 95"/>
              <p:cNvGrpSpPr/>
              <p:nvPr/>
            </p:nvGrpSpPr>
            <p:grpSpPr>
              <a:xfrm>
                <a:off x="0" y="0"/>
                <a:ext cx="1448" cy="568"/>
                <a:chOff x="0" y="0"/>
                <a:chExt cx="1448" cy="568"/>
              </a:xfrm>
            </p:grpSpPr>
            <p:grpSp>
              <p:nvGrpSpPr>
                <p:cNvPr id="80274" name="Group 96"/>
                <p:cNvGrpSpPr/>
                <p:nvPr/>
              </p:nvGrpSpPr>
              <p:grpSpPr>
                <a:xfrm>
                  <a:off x="0" y="0"/>
                  <a:ext cx="1448" cy="554"/>
                  <a:chOff x="0" y="0"/>
                  <a:chExt cx="1448" cy="554"/>
                </a:xfrm>
              </p:grpSpPr>
              <p:grpSp>
                <p:nvGrpSpPr>
                  <p:cNvPr id="80278" name="Group 97"/>
                  <p:cNvGrpSpPr/>
                  <p:nvPr/>
                </p:nvGrpSpPr>
                <p:grpSpPr>
                  <a:xfrm>
                    <a:off x="0" y="0"/>
                    <a:ext cx="1448" cy="425"/>
                    <a:chOff x="0" y="0"/>
                    <a:chExt cx="1448" cy="425"/>
                  </a:xfrm>
                </p:grpSpPr>
                <p:sp>
                  <p:nvSpPr>
                    <p:cNvPr id="80280" name="Line 98"/>
                    <p:cNvSpPr/>
                    <p:nvPr/>
                  </p:nvSpPr>
                  <p:spPr>
                    <a:xfrm>
                      <a:off x="0" y="0"/>
                      <a:ext cx="0" cy="425"/>
                    </a:xfrm>
                    <a:prstGeom prst="line">
                      <a:avLst/>
                    </a:prstGeom>
                    <a:ln w="12700" cap="flat" cmpd="sng">
                      <a:solidFill>
                        <a:schemeClr val="tx1"/>
                      </a:solidFill>
                      <a:prstDash val="solid"/>
                      <a:headEnd type="none" w="med" len="med"/>
                      <a:tailEnd type="none" w="med" len="med"/>
                    </a:ln>
                  </p:spPr>
                </p:sp>
                <p:sp>
                  <p:nvSpPr>
                    <p:cNvPr id="80281" name="Line 99"/>
                    <p:cNvSpPr/>
                    <p:nvPr/>
                  </p:nvSpPr>
                  <p:spPr>
                    <a:xfrm>
                      <a:off x="0" y="425"/>
                      <a:ext cx="1448" cy="0"/>
                    </a:xfrm>
                    <a:prstGeom prst="line">
                      <a:avLst/>
                    </a:prstGeom>
                    <a:ln w="12700" cap="flat" cmpd="sng">
                      <a:solidFill>
                        <a:schemeClr val="tx1"/>
                      </a:solidFill>
                      <a:prstDash val="solid"/>
                      <a:headEnd type="none" w="med" len="med"/>
                      <a:tailEnd type="none" w="med" len="med"/>
                    </a:ln>
                  </p:spPr>
                </p:sp>
              </p:grpSp>
              <p:sp>
                <p:nvSpPr>
                  <p:cNvPr id="80279" name="Rectangle 100"/>
                  <p:cNvSpPr/>
                  <p:nvPr/>
                </p:nvSpPr>
                <p:spPr>
                  <a:xfrm>
                    <a:off x="883" y="412"/>
                    <a:ext cx="304" cy="142"/>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Time/$</a:t>
                    </a:r>
                    <a:endParaRPr lang="en-US" altLang="zh-CN" sz="900" dirty="0">
                      <a:solidFill>
                        <a:schemeClr val="bg2"/>
                      </a:solidFill>
                      <a:latin typeface="Arial" panose="020B0604020202020204" pitchFamily="34" charset="0"/>
                      <a:ea typeface="宋体" panose="02010600030101010101" pitchFamily="2" charset="-122"/>
                    </a:endParaRPr>
                  </a:p>
                </p:txBody>
              </p:sp>
            </p:grpSp>
            <p:grpSp>
              <p:nvGrpSpPr>
                <p:cNvPr id="80275" name="Group 101"/>
                <p:cNvGrpSpPr/>
                <p:nvPr/>
              </p:nvGrpSpPr>
              <p:grpSpPr>
                <a:xfrm>
                  <a:off x="520" y="91"/>
                  <a:ext cx="292" cy="477"/>
                  <a:chOff x="0" y="0"/>
                  <a:chExt cx="292" cy="477"/>
                </a:xfrm>
              </p:grpSpPr>
              <p:sp>
                <p:nvSpPr>
                  <p:cNvPr id="80276" name="Line 102"/>
                  <p:cNvSpPr/>
                  <p:nvPr/>
                </p:nvSpPr>
                <p:spPr>
                  <a:xfrm>
                    <a:off x="150" y="0"/>
                    <a:ext cx="0" cy="332"/>
                  </a:xfrm>
                  <a:prstGeom prst="line">
                    <a:avLst/>
                  </a:prstGeom>
                  <a:ln w="12700" cap="flat" cmpd="sng">
                    <a:solidFill>
                      <a:schemeClr val="tx1"/>
                    </a:solidFill>
                    <a:prstDash val="solid"/>
                    <a:headEnd type="none" w="med" len="med"/>
                    <a:tailEnd type="none" w="med" len="med"/>
                  </a:ln>
                </p:spPr>
              </p:sp>
              <p:sp>
                <p:nvSpPr>
                  <p:cNvPr id="80277" name="Rectangle 103"/>
                  <p:cNvSpPr/>
                  <p:nvPr/>
                </p:nvSpPr>
                <p:spPr>
                  <a:xfrm>
                    <a:off x="0" y="334"/>
                    <a:ext cx="292" cy="143"/>
                  </a:xfrm>
                  <a:prstGeom prst="rect">
                    <a:avLst/>
                  </a:prstGeom>
                  <a:noFill/>
                  <a:ln w="9525">
                    <a:noFill/>
                  </a:ln>
                </p:spPr>
                <p:txBody>
                  <a:bodyPr wrap="none" lIns="84138" tIns="42862" rIns="84138" bIns="42862">
                    <a:spAutoFit/>
                  </a:bodyPr>
                  <a:lstStyle/>
                  <a:p>
                    <a:pPr lvl="0" defTabSz="704850">
                      <a:lnSpc>
                        <a:spcPct val="90000"/>
                      </a:lnSpc>
                    </a:pPr>
                    <a:r>
                      <a:rPr lang="en-US" altLang="zh-CN" sz="900" dirty="0">
                        <a:solidFill>
                          <a:schemeClr val="bg2"/>
                        </a:solidFill>
                        <a:latin typeface="Arial" panose="020B0604020202020204" pitchFamily="34" charset="0"/>
                        <a:ea typeface="宋体" panose="02010600030101010101" pitchFamily="2" charset="-122"/>
                      </a:rPr>
                      <a:t>Target</a:t>
                    </a:r>
                    <a:endParaRPr lang="en-US" altLang="zh-CN" sz="900" dirty="0">
                      <a:solidFill>
                        <a:schemeClr val="bg2"/>
                      </a:solidFill>
                      <a:latin typeface="Arial" panose="020B0604020202020204" pitchFamily="34" charset="0"/>
                      <a:ea typeface="宋体" panose="02010600030101010101" pitchFamily="2" charset="-122"/>
                    </a:endParaRPr>
                  </a:p>
                </p:txBody>
              </p:sp>
            </p:grpSp>
          </p:grpSp>
        </p:grpSp>
        <p:sp>
          <p:nvSpPr>
            <p:cNvPr id="79916" name="Rectangle 104"/>
            <p:cNvSpPr/>
            <p:nvPr/>
          </p:nvSpPr>
          <p:spPr>
            <a:xfrm rot="-5400000">
              <a:off x="3956" y="432"/>
              <a:ext cx="517" cy="139"/>
            </a:xfrm>
            <a:prstGeom prst="rect">
              <a:avLst/>
            </a:prstGeom>
            <a:noFill/>
            <a:ln w="9525">
              <a:noFill/>
            </a:ln>
          </p:spPr>
          <p:txBody>
            <a:bodyPr wrap="none" lIns="82550" tIns="41275" rIns="82550" bIns="41275">
              <a:spAutoFit/>
            </a:bodyPr>
            <a:lstStyle/>
            <a:p>
              <a:pPr lvl="0" defTabSz="678180">
                <a:lnSpc>
                  <a:spcPct val="90000"/>
                </a:lnSpc>
              </a:pPr>
              <a:r>
                <a:rPr lang="en-US" altLang="zh-CN" sz="1000" dirty="0">
                  <a:solidFill>
                    <a:schemeClr val="bg2"/>
                  </a:solidFill>
                  <a:latin typeface="Arial" panose="020B0604020202020204" pitchFamily="34" charset="0"/>
                  <a:ea typeface="宋体" panose="02010600030101010101" pitchFamily="2" charset="-122"/>
                </a:rPr>
                <a:t>Probability</a:t>
              </a:r>
              <a:endParaRPr lang="en-US" altLang="zh-CN" sz="1000" dirty="0">
                <a:solidFill>
                  <a:schemeClr val="bg2"/>
                </a:solidFill>
                <a:latin typeface="Arial" panose="020B0604020202020204" pitchFamily="34" charset="0"/>
                <a:ea typeface="宋体" panose="02010600030101010101" pitchFamily="2" charset="-122"/>
              </a:endParaRPr>
            </a:p>
          </p:txBody>
        </p:sp>
        <p:sp>
          <p:nvSpPr>
            <p:cNvPr id="79917" name="Rectangle 105"/>
            <p:cNvSpPr/>
            <p:nvPr/>
          </p:nvSpPr>
          <p:spPr>
            <a:xfrm rot="-5400000">
              <a:off x="3956" y="1031"/>
              <a:ext cx="517" cy="139"/>
            </a:xfrm>
            <a:prstGeom prst="rect">
              <a:avLst/>
            </a:prstGeom>
            <a:noFill/>
            <a:ln w="9525">
              <a:noFill/>
            </a:ln>
          </p:spPr>
          <p:txBody>
            <a:bodyPr wrap="none" lIns="82550" tIns="41275" rIns="82550" bIns="41275">
              <a:spAutoFit/>
            </a:bodyPr>
            <a:lstStyle/>
            <a:p>
              <a:pPr lvl="0" defTabSz="678180">
                <a:lnSpc>
                  <a:spcPct val="90000"/>
                </a:lnSpc>
              </a:pPr>
              <a:r>
                <a:rPr lang="en-US" altLang="zh-CN" sz="1000" dirty="0">
                  <a:solidFill>
                    <a:schemeClr val="bg2"/>
                  </a:solidFill>
                  <a:latin typeface="Arial" panose="020B0604020202020204" pitchFamily="34" charset="0"/>
                  <a:ea typeface="宋体" panose="02010600030101010101" pitchFamily="2" charset="-122"/>
                </a:rPr>
                <a:t>Probability</a:t>
              </a:r>
              <a:endParaRPr lang="en-US" altLang="zh-CN" sz="1000" dirty="0">
                <a:solidFill>
                  <a:schemeClr val="bg2"/>
                </a:solidFill>
                <a:latin typeface="Arial" panose="020B0604020202020204" pitchFamily="34" charset="0"/>
                <a:ea typeface="宋体" panose="02010600030101010101" pitchFamily="2" charset="-122"/>
              </a:endParaRPr>
            </a:p>
          </p:txBody>
        </p:sp>
        <p:sp>
          <p:nvSpPr>
            <p:cNvPr id="79918" name="Rectangle 106"/>
            <p:cNvSpPr/>
            <p:nvPr/>
          </p:nvSpPr>
          <p:spPr>
            <a:xfrm rot="-5400000">
              <a:off x="3951" y="1616"/>
              <a:ext cx="517" cy="139"/>
            </a:xfrm>
            <a:prstGeom prst="rect">
              <a:avLst/>
            </a:prstGeom>
            <a:noFill/>
            <a:ln w="9525">
              <a:noFill/>
            </a:ln>
          </p:spPr>
          <p:txBody>
            <a:bodyPr wrap="none" lIns="82550" tIns="41275" rIns="82550" bIns="41275">
              <a:spAutoFit/>
            </a:bodyPr>
            <a:lstStyle/>
            <a:p>
              <a:pPr lvl="0" defTabSz="678180">
                <a:lnSpc>
                  <a:spcPct val="90000"/>
                </a:lnSpc>
              </a:pPr>
              <a:r>
                <a:rPr lang="en-US" altLang="zh-CN" sz="1000" dirty="0">
                  <a:solidFill>
                    <a:schemeClr val="bg2"/>
                  </a:solidFill>
                  <a:latin typeface="Arial" panose="020B0604020202020204" pitchFamily="34" charset="0"/>
                  <a:ea typeface="宋体" panose="02010600030101010101" pitchFamily="2" charset="-122"/>
                </a:rPr>
                <a:t>Probability</a:t>
              </a:r>
              <a:endParaRPr lang="en-US" altLang="zh-CN" sz="1000" dirty="0">
                <a:solidFill>
                  <a:schemeClr val="bg2"/>
                </a:solidFill>
                <a:latin typeface="Arial" panose="020B0604020202020204" pitchFamily="34" charset="0"/>
                <a:ea typeface="宋体" panose="02010600030101010101" pitchFamily="2" charset="-122"/>
              </a:endParaRPr>
            </a:p>
          </p:txBody>
        </p:sp>
        <p:sp>
          <p:nvSpPr>
            <p:cNvPr id="79919" name="Rectangle 107"/>
            <p:cNvSpPr/>
            <p:nvPr/>
          </p:nvSpPr>
          <p:spPr>
            <a:xfrm rot="-5400000">
              <a:off x="3966" y="2210"/>
              <a:ext cx="517" cy="140"/>
            </a:xfrm>
            <a:prstGeom prst="rect">
              <a:avLst/>
            </a:prstGeom>
            <a:noFill/>
            <a:ln w="9525">
              <a:noFill/>
            </a:ln>
          </p:spPr>
          <p:txBody>
            <a:bodyPr wrap="none" lIns="82550" tIns="41275" rIns="82550" bIns="41275">
              <a:spAutoFit/>
            </a:bodyPr>
            <a:lstStyle/>
            <a:p>
              <a:pPr lvl="0" defTabSz="678180">
                <a:lnSpc>
                  <a:spcPct val="90000"/>
                </a:lnSpc>
              </a:pPr>
              <a:r>
                <a:rPr lang="en-US" altLang="zh-CN" sz="1000" dirty="0">
                  <a:solidFill>
                    <a:schemeClr val="bg2"/>
                  </a:solidFill>
                  <a:latin typeface="Arial" panose="020B0604020202020204" pitchFamily="34" charset="0"/>
                  <a:ea typeface="宋体" panose="02010600030101010101" pitchFamily="2" charset="-122"/>
                </a:rPr>
                <a:t>Probability</a:t>
              </a:r>
              <a:endParaRPr lang="en-US" altLang="zh-CN" sz="1000" dirty="0">
                <a:solidFill>
                  <a:schemeClr val="bg2"/>
                </a:solidFill>
                <a:latin typeface="Arial" panose="020B0604020202020204" pitchFamily="34" charset="0"/>
                <a:ea typeface="宋体" panose="02010600030101010101" pitchFamily="2" charset="-122"/>
              </a:endParaRPr>
            </a:p>
          </p:txBody>
        </p:sp>
        <p:sp>
          <p:nvSpPr>
            <p:cNvPr id="79920" name="Rectangle 108"/>
            <p:cNvSpPr/>
            <p:nvPr/>
          </p:nvSpPr>
          <p:spPr>
            <a:xfrm rot="-5400000">
              <a:off x="3968" y="2833"/>
              <a:ext cx="517" cy="140"/>
            </a:xfrm>
            <a:prstGeom prst="rect">
              <a:avLst/>
            </a:prstGeom>
            <a:noFill/>
            <a:ln w="9525">
              <a:noFill/>
            </a:ln>
          </p:spPr>
          <p:txBody>
            <a:bodyPr wrap="none" lIns="82550" tIns="41275" rIns="82550" bIns="41275">
              <a:spAutoFit/>
            </a:bodyPr>
            <a:lstStyle/>
            <a:p>
              <a:pPr lvl="0" defTabSz="678180">
                <a:lnSpc>
                  <a:spcPct val="90000"/>
                </a:lnSpc>
              </a:pPr>
              <a:r>
                <a:rPr lang="en-US" altLang="zh-CN" sz="1000" dirty="0">
                  <a:solidFill>
                    <a:schemeClr val="bg2"/>
                  </a:solidFill>
                  <a:latin typeface="Arial" panose="020B0604020202020204" pitchFamily="34" charset="0"/>
                  <a:ea typeface="宋体" panose="02010600030101010101" pitchFamily="2" charset="-122"/>
                </a:rPr>
                <a:t>Probability</a:t>
              </a:r>
              <a:endParaRPr lang="en-US" altLang="zh-CN" sz="1000" dirty="0">
                <a:solidFill>
                  <a:schemeClr val="bg2"/>
                </a:solidFill>
                <a:latin typeface="Arial" panose="020B0604020202020204" pitchFamily="34" charset="0"/>
                <a:ea typeface="宋体" panose="02010600030101010101" pitchFamily="2" charset="-122"/>
              </a:endParaRPr>
            </a:p>
          </p:txBody>
        </p:sp>
        <p:sp>
          <p:nvSpPr>
            <p:cNvPr id="79921" name="Rectangle 109"/>
            <p:cNvSpPr/>
            <p:nvPr/>
          </p:nvSpPr>
          <p:spPr>
            <a:xfrm>
              <a:off x="2310" y="2130"/>
              <a:ext cx="294" cy="138"/>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79922" name="Rectangle 110"/>
            <p:cNvSpPr/>
            <p:nvPr/>
          </p:nvSpPr>
          <p:spPr>
            <a:xfrm>
              <a:off x="2728" y="2130"/>
              <a:ext cx="293" cy="138"/>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79923" name="Rectangle 111"/>
            <p:cNvSpPr/>
            <p:nvPr/>
          </p:nvSpPr>
          <p:spPr>
            <a:xfrm>
              <a:off x="3565" y="2130"/>
              <a:ext cx="294"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79924" name="Rectangle 112"/>
            <p:cNvSpPr/>
            <p:nvPr/>
          </p:nvSpPr>
          <p:spPr>
            <a:xfrm>
              <a:off x="3145" y="2130"/>
              <a:ext cx="295"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79925" name="Group 113"/>
            <p:cNvGrpSpPr/>
            <p:nvPr/>
          </p:nvGrpSpPr>
          <p:grpSpPr>
            <a:xfrm>
              <a:off x="2190" y="2175"/>
              <a:ext cx="1787" cy="47"/>
              <a:chOff x="0" y="0"/>
              <a:chExt cx="1787" cy="47"/>
            </a:xfrm>
          </p:grpSpPr>
          <p:sp>
            <p:nvSpPr>
              <p:cNvPr id="80266" name="AutoShape 114"/>
              <p:cNvSpPr/>
              <p:nvPr/>
            </p:nvSpPr>
            <p:spPr>
              <a:xfrm>
                <a:off x="1253"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7" name="AutoShape 115"/>
              <p:cNvSpPr/>
              <p:nvPr/>
            </p:nvSpPr>
            <p:spPr>
              <a:xfrm>
                <a:off x="1671"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8" name="AutoShape 116"/>
              <p:cNvSpPr/>
              <p:nvPr/>
            </p:nvSpPr>
            <p:spPr>
              <a:xfrm>
                <a:off x="835"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9" name="AutoShape 117"/>
              <p:cNvSpPr/>
              <p:nvPr/>
            </p:nvSpPr>
            <p:spPr>
              <a:xfrm>
                <a:off x="0"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70" name="AutoShape 118"/>
              <p:cNvSpPr/>
              <p:nvPr/>
            </p:nvSpPr>
            <p:spPr>
              <a:xfrm>
                <a:off x="417"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sp>
          <p:nvSpPr>
            <p:cNvPr id="79926" name="Line 119"/>
            <p:cNvSpPr/>
            <p:nvPr/>
          </p:nvSpPr>
          <p:spPr>
            <a:xfrm>
              <a:off x="2230" y="2217"/>
              <a:ext cx="0" cy="222"/>
            </a:xfrm>
            <a:prstGeom prst="line">
              <a:avLst/>
            </a:prstGeom>
            <a:ln w="12700" cap="flat" cmpd="sng">
              <a:solidFill>
                <a:schemeClr val="tx1"/>
              </a:solidFill>
              <a:prstDash val="solid"/>
              <a:headEnd type="triangle" w="sm" len="sm"/>
              <a:tailEnd type="none" w="med" len="med"/>
            </a:ln>
          </p:spPr>
        </p:sp>
        <p:sp>
          <p:nvSpPr>
            <p:cNvPr id="79927" name="Line 120"/>
            <p:cNvSpPr/>
            <p:nvPr/>
          </p:nvSpPr>
          <p:spPr>
            <a:xfrm>
              <a:off x="3070" y="2211"/>
              <a:ext cx="0" cy="222"/>
            </a:xfrm>
            <a:prstGeom prst="line">
              <a:avLst/>
            </a:prstGeom>
            <a:ln w="12700" cap="flat" cmpd="sng">
              <a:solidFill>
                <a:schemeClr val="tx1"/>
              </a:solidFill>
              <a:prstDash val="solid"/>
              <a:headEnd type="triangle" w="sm" len="sm"/>
              <a:tailEnd type="none" w="med" len="med"/>
            </a:ln>
          </p:spPr>
        </p:sp>
        <p:sp>
          <p:nvSpPr>
            <p:cNvPr id="79928" name="Line 121"/>
            <p:cNvSpPr/>
            <p:nvPr/>
          </p:nvSpPr>
          <p:spPr>
            <a:xfrm>
              <a:off x="3493" y="2214"/>
              <a:ext cx="0" cy="222"/>
            </a:xfrm>
            <a:prstGeom prst="line">
              <a:avLst/>
            </a:prstGeom>
            <a:ln w="12700" cap="flat" cmpd="sng">
              <a:solidFill>
                <a:schemeClr val="tx1"/>
              </a:solidFill>
              <a:prstDash val="solid"/>
              <a:headEnd type="triangle" w="sm" len="sm"/>
              <a:tailEnd type="none" w="med" len="med"/>
            </a:ln>
          </p:spPr>
        </p:sp>
        <p:sp>
          <p:nvSpPr>
            <p:cNvPr id="79929" name="Line 122"/>
            <p:cNvSpPr/>
            <p:nvPr/>
          </p:nvSpPr>
          <p:spPr>
            <a:xfrm>
              <a:off x="3907" y="2214"/>
              <a:ext cx="0" cy="222"/>
            </a:xfrm>
            <a:prstGeom prst="line">
              <a:avLst/>
            </a:prstGeom>
            <a:ln w="12700" cap="flat" cmpd="sng">
              <a:solidFill>
                <a:schemeClr val="tx1"/>
              </a:solidFill>
              <a:prstDash val="solid"/>
              <a:headEnd type="triangle" w="sm" len="sm"/>
              <a:tailEnd type="none" w="med" len="med"/>
            </a:ln>
          </p:spPr>
        </p:sp>
        <p:grpSp>
          <p:nvGrpSpPr>
            <p:cNvPr id="79930" name="Group 123"/>
            <p:cNvGrpSpPr/>
            <p:nvPr/>
          </p:nvGrpSpPr>
          <p:grpSpPr>
            <a:xfrm>
              <a:off x="3001" y="2368"/>
              <a:ext cx="134" cy="89"/>
              <a:chOff x="0" y="0"/>
              <a:chExt cx="124" cy="89"/>
            </a:xfrm>
          </p:grpSpPr>
          <p:sp>
            <p:nvSpPr>
              <p:cNvPr id="80264" name="Oval 124"/>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5" name="Line 125"/>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31" name="Group 126"/>
            <p:cNvGrpSpPr/>
            <p:nvPr/>
          </p:nvGrpSpPr>
          <p:grpSpPr>
            <a:xfrm>
              <a:off x="3424" y="2368"/>
              <a:ext cx="134" cy="89"/>
              <a:chOff x="0" y="0"/>
              <a:chExt cx="124" cy="89"/>
            </a:xfrm>
          </p:grpSpPr>
          <p:sp>
            <p:nvSpPr>
              <p:cNvPr id="80262" name="Oval 127"/>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3" name="Line 128"/>
              <p:cNvSpPr/>
              <p:nvPr/>
            </p:nvSpPr>
            <p:spPr>
              <a:xfrm flipV="1">
                <a:off x="62" y="12"/>
                <a:ext cx="52" cy="32"/>
              </a:xfrm>
              <a:prstGeom prst="line">
                <a:avLst/>
              </a:prstGeom>
              <a:ln w="12700" cap="flat" cmpd="sng">
                <a:solidFill>
                  <a:schemeClr val="tx1"/>
                </a:solidFill>
                <a:prstDash val="solid"/>
                <a:headEnd type="none" w="med" len="med"/>
                <a:tailEnd type="none" w="med" len="med"/>
              </a:ln>
            </p:spPr>
          </p:sp>
        </p:grpSp>
        <p:grpSp>
          <p:nvGrpSpPr>
            <p:cNvPr id="79932" name="Group 129"/>
            <p:cNvGrpSpPr/>
            <p:nvPr/>
          </p:nvGrpSpPr>
          <p:grpSpPr>
            <a:xfrm>
              <a:off x="3839" y="2368"/>
              <a:ext cx="134" cy="89"/>
              <a:chOff x="0" y="0"/>
              <a:chExt cx="124" cy="89"/>
            </a:xfrm>
          </p:grpSpPr>
          <p:sp>
            <p:nvSpPr>
              <p:cNvPr id="80260" name="Oval 130"/>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61" name="Line 131"/>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33" name="Group 132"/>
            <p:cNvGrpSpPr/>
            <p:nvPr/>
          </p:nvGrpSpPr>
          <p:grpSpPr>
            <a:xfrm>
              <a:off x="2162" y="2380"/>
              <a:ext cx="136" cy="90"/>
              <a:chOff x="0" y="0"/>
              <a:chExt cx="125" cy="90"/>
            </a:xfrm>
          </p:grpSpPr>
          <p:sp>
            <p:nvSpPr>
              <p:cNvPr id="80258" name="Oval 133"/>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59" name="Line 134"/>
              <p:cNvSpPr/>
              <p:nvPr/>
            </p:nvSpPr>
            <p:spPr>
              <a:xfrm flipV="1">
                <a:off x="62" y="13"/>
                <a:ext cx="52" cy="33"/>
              </a:xfrm>
              <a:prstGeom prst="line">
                <a:avLst/>
              </a:prstGeom>
              <a:ln w="12700" cap="flat" cmpd="sng">
                <a:solidFill>
                  <a:schemeClr val="tx1"/>
                </a:solidFill>
                <a:prstDash val="solid"/>
                <a:headEnd type="none" w="med" len="med"/>
                <a:tailEnd type="none" w="med" len="med"/>
              </a:ln>
            </p:spPr>
          </p:sp>
        </p:grpSp>
        <p:grpSp>
          <p:nvGrpSpPr>
            <p:cNvPr id="79934" name="Group 135"/>
            <p:cNvGrpSpPr/>
            <p:nvPr/>
          </p:nvGrpSpPr>
          <p:grpSpPr>
            <a:xfrm>
              <a:off x="2165" y="1572"/>
              <a:ext cx="1815" cy="343"/>
              <a:chOff x="0" y="0"/>
              <a:chExt cx="1815" cy="343"/>
            </a:xfrm>
          </p:grpSpPr>
          <p:sp>
            <p:nvSpPr>
              <p:cNvPr id="80159" name="Line 136"/>
              <p:cNvSpPr/>
              <p:nvPr/>
            </p:nvSpPr>
            <p:spPr>
              <a:xfrm flipV="1">
                <a:off x="127" y="298"/>
                <a:ext cx="1565" cy="2"/>
              </a:xfrm>
              <a:prstGeom prst="line">
                <a:avLst/>
              </a:prstGeom>
              <a:ln w="12700" cap="flat" cmpd="sng">
                <a:solidFill>
                  <a:schemeClr val="tx1"/>
                </a:solidFill>
                <a:prstDash val="solid"/>
                <a:headEnd type="none" w="med" len="med"/>
                <a:tailEnd type="none" w="med" len="med"/>
              </a:ln>
            </p:spPr>
          </p:sp>
          <p:grpSp>
            <p:nvGrpSpPr>
              <p:cNvPr id="80160" name="Group 137"/>
              <p:cNvGrpSpPr/>
              <p:nvPr/>
            </p:nvGrpSpPr>
            <p:grpSpPr>
              <a:xfrm>
                <a:off x="145" y="0"/>
                <a:ext cx="1557" cy="139"/>
                <a:chOff x="0" y="0"/>
                <a:chExt cx="1557" cy="139"/>
              </a:xfrm>
            </p:grpSpPr>
            <p:grpSp>
              <p:nvGrpSpPr>
                <p:cNvPr id="80211" name="Group 138"/>
                <p:cNvGrpSpPr/>
                <p:nvPr/>
              </p:nvGrpSpPr>
              <p:grpSpPr>
                <a:xfrm>
                  <a:off x="835" y="0"/>
                  <a:ext cx="302" cy="137"/>
                  <a:chOff x="0" y="0"/>
                  <a:chExt cx="302" cy="137"/>
                </a:xfrm>
              </p:grpSpPr>
              <p:sp>
                <p:nvSpPr>
                  <p:cNvPr id="80248" name="Rectangle 139"/>
                  <p:cNvSpPr/>
                  <p:nvPr/>
                </p:nvSpPr>
                <p:spPr>
                  <a:xfrm>
                    <a:off x="2" y="0"/>
                    <a:ext cx="295"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49" name="Rectangle 140"/>
                  <p:cNvSpPr/>
                  <p:nvPr/>
                </p:nvSpPr>
                <p:spPr>
                  <a:xfrm>
                    <a:off x="48" y="21"/>
                    <a:ext cx="62"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50" name="Rectangle 141"/>
                  <p:cNvSpPr/>
                  <p:nvPr/>
                </p:nvSpPr>
                <p:spPr>
                  <a:xfrm>
                    <a:off x="50" y="86"/>
                    <a:ext cx="63"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51" name="Rectangle 142"/>
                  <p:cNvSpPr/>
                  <p:nvPr/>
                </p:nvSpPr>
                <p:spPr>
                  <a:xfrm>
                    <a:off x="188" y="21"/>
                    <a:ext cx="64"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52" name="Rectangle 143"/>
                  <p:cNvSpPr/>
                  <p:nvPr/>
                </p:nvSpPr>
                <p:spPr>
                  <a:xfrm>
                    <a:off x="192" y="84"/>
                    <a:ext cx="61"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53" name="Line 144"/>
                  <p:cNvSpPr/>
                  <p:nvPr/>
                </p:nvSpPr>
                <p:spPr>
                  <a:xfrm>
                    <a:off x="0" y="37"/>
                    <a:ext cx="50" cy="0"/>
                  </a:xfrm>
                  <a:prstGeom prst="line">
                    <a:avLst/>
                  </a:prstGeom>
                  <a:ln w="12700" cap="flat" cmpd="sng">
                    <a:solidFill>
                      <a:schemeClr val="bg1"/>
                    </a:solidFill>
                    <a:prstDash val="solid"/>
                    <a:headEnd type="none" w="med" len="med"/>
                    <a:tailEnd type="none" w="med" len="med"/>
                  </a:ln>
                </p:spPr>
              </p:sp>
              <p:sp>
                <p:nvSpPr>
                  <p:cNvPr id="80254" name="Line 145"/>
                  <p:cNvSpPr/>
                  <p:nvPr/>
                </p:nvSpPr>
                <p:spPr>
                  <a:xfrm>
                    <a:off x="109" y="37"/>
                    <a:ext cx="88" cy="67"/>
                  </a:xfrm>
                  <a:prstGeom prst="line">
                    <a:avLst/>
                  </a:prstGeom>
                  <a:ln w="12700" cap="flat" cmpd="sng">
                    <a:solidFill>
                      <a:schemeClr val="bg1"/>
                    </a:solidFill>
                    <a:prstDash val="solid"/>
                    <a:headEnd type="none" w="med" len="med"/>
                    <a:tailEnd type="none" w="med" len="med"/>
                  </a:ln>
                </p:spPr>
              </p:sp>
              <p:sp>
                <p:nvSpPr>
                  <p:cNvPr id="80255" name="Line 146"/>
                  <p:cNvSpPr/>
                  <p:nvPr/>
                </p:nvSpPr>
                <p:spPr>
                  <a:xfrm>
                    <a:off x="77" y="57"/>
                    <a:ext cx="0" cy="28"/>
                  </a:xfrm>
                  <a:prstGeom prst="line">
                    <a:avLst/>
                  </a:prstGeom>
                  <a:ln w="12700" cap="flat" cmpd="sng">
                    <a:solidFill>
                      <a:schemeClr val="bg1"/>
                    </a:solidFill>
                    <a:prstDash val="solid"/>
                    <a:headEnd type="none" w="med" len="med"/>
                    <a:tailEnd type="none" w="med" len="med"/>
                  </a:ln>
                </p:spPr>
              </p:sp>
              <p:sp>
                <p:nvSpPr>
                  <p:cNvPr id="80256" name="Line 147"/>
                  <p:cNvSpPr/>
                  <p:nvPr/>
                </p:nvSpPr>
                <p:spPr>
                  <a:xfrm>
                    <a:off x="219" y="55"/>
                    <a:ext cx="0" cy="30"/>
                  </a:xfrm>
                  <a:prstGeom prst="line">
                    <a:avLst/>
                  </a:prstGeom>
                  <a:ln w="12700" cap="flat" cmpd="sng">
                    <a:solidFill>
                      <a:schemeClr val="bg1"/>
                    </a:solidFill>
                    <a:prstDash val="solid"/>
                    <a:headEnd type="none" w="med" len="med"/>
                    <a:tailEnd type="none" w="med" len="med"/>
                  </a:ln>
                </p:spPr>
              </p:sp>
              <p:sp>
                <p:nvSpPr>
                  <p:cNvPr id="80257" name="Line 148"/>
                  <p:cNvSpPr/>
                  <p:nvPr/>
                </p:nvSpPr>
                <p:spPr>
                  <a:xfrm>
                    <a:off x="258" y="37"/>
                    <a:ext cx="44" cy="0"/>
                  </a:xfrm>
                  <a:prstGeom prst="line">
                    <a:avLst/>
                  </a:prstGeom>
                  <a:ln w="12700" cap="flat" cmpd="sng">
                    <a:solidFill>
                      <a:schemeClr val="bg1"/>
                    </a:solidFill>
                    <a:prstDash val="solid"/>
                    <a:headEnd type="none" w="med" len="med"/>
                    <a:tailEnd type="none" w="med" len="med"/>
                  </a:ln>
                </p:spPr>
              </p:sp>
            </p:grpSp>
            <p:grpSp>
              <p:nvGrpSpPr>
                <p:cNvPr id="80212" name="Group 149"/>
                <p:cNvGrpSpPr/>
                <p:nvPr/>
              </p:nvGrpSpPr>
              <p:grpSpPr>
                <a:xfrm>
                  <a:off x="1255" y="0"/>
                  <a:ext cx="302" cy="137"/>
                  <a:chOff x="0" y="0"/>
                  <a:chExt cx="302" cy="137"/>
                </a:xfrm>
              </p:grpSpPr>
              <p:sp>
                <p:nvSpPr>
                  <p:cNvPr id="80237" name="Rectangle 150"/>
                  <p:cNvSpPr/>
                  <p:nvPr/>
                </p:nvSpPr>
                <p:spPr>
                  <a:xfrm>
                    <a:off x="5" y="0"/>
                    <a:ext cx="293"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238" name="Group 151"/>
                  <p:cNvGrpSpPr/>
                  <p:nvPr/>
                </p:nvGrpSpPr>
                <p:grpSpPr>
                  <a:xfrm>
                    <a:off x="0" y="21"/>
                    <a:ext cx="302" cy="95"/>
                    <a:chOff x="0" y="0"/>
                    <a:chExt cx="279" cy="95"/>
                  </a:xfrm>
                </p:grpSpPr>
                <p:sp>
                  <p:nvSpPr>
                    <p:cNvPr id="80239" name="Rectangle 152"/>
                    <p:cNvSpPr/>
                    <p:nvPr/>
                  </p:nvSpPr>
                  <p:spPr>
                    <a:xfrm>
                      <a:off x="45" y="0"/>
                      <a:ext cx="56"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40" name="Rectangle 153"/>
                    <p:cNvSpPr/>
                    <p:nvPr/>
                  </p:nvSpPr>
                  <p:spPr>
                    <a:xfrm>
                      <a:off x="46" y="65"/>
                      <a:ext cx="58"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41" name="Rectangle 154"/>
                    <p:cNvSpPr/>
                    <p:nvPr/>
                  </p:nvSpPr>
                  <p:spPr>
                    <a:xfrm>
                      <a:off x="174" y="0"/>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42" name="Rectangle 155"/>
                    <p:cNvSpPr/>
                    <p:nvPr/>
                  </p:nvSpPr>
                  <p:spPr>
                    <a:xfrm>
                      <a:off x="176" y="63"/>
                      <a:ext cx="59"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43" name="Line 156"/>
                    <p:cNvSpPr/>
                    <p:nvPr/>
                  </p:nvSpPr>
                  <p:spPr>
                    <a:xfrm>
                      <a:off x="0" y="16"/>
                      <a:ext cx="46" cy="0"/>
                    </a:xfrm>
                    <a:prstGeom prst="line">
                      <a:avLst/>
                    </a:prstGeom>
                    <a:ln w="12700" cap="flat" cmpd="sng">
                      <a:solidFill>
                        <a:schemeClr val="bg1"/>
                      </a:solidFill>
                      <a:prstDash val="solid"/>
                      <a:headEnd type="none" w="med" len="med"/>
                      <a:tailEnd type="none" w="med" len="med"/>
                    </a:ln>
                  </p:spPr>
                </p:sp>
                <p:sp>
                  <p:nvSpPr>
                    <p:cNvPr id="80244" name="Line 157"/>
                    <p:cNvSpPr/>
                    <p:nvPr/>
                  </p:nvSpPr>
                  <p:spPr>
                    <a:xfrm>
                      <a:off x="100" y="16"/>
                      <a:ext cx="82" cy="67"/>
                    </a:xfrm>
                    <a:prstGeom prst="line">
                      <a:avLst/>
                    </a:prstGeom>
                    <a:ln w="12700" cap="flat" cmpd="sng">
                      <a:solidFill>
                        <a:schemeClr val="bg1"/>
                      </a:solidFill>
                      <a:prstDash val="solid"/>
                      <a:headEnd type="none" w="med" len="med"/>
                      <a:tailEnd type="none" w="med" len="med"/>
                    </a:ln>
                  </p:spPr>
                </p:sp>
                <p:sp>
                  <p:nvSpPr>
                    <p:cNvPr id="80245" name="Line 158"/>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246" name="Line 159"/>
                    <p:cNvSpPr/>
                    <p:nvPr/>
                  </p:nvSpPr>
                  <p:spPr>
                    <a:xfrm>
                      <a:off x="201" y="34"/>
                      <a:ext cx="0" cy="30"/>
                    </a:xfrm>
                    <a:prstGeom prst="line">
                      <a:avLst/>
                    </a:prstGeom>
                    <a:ln w="12700" cap="flat" cmpd="sng">
                      <a:solidFill>
                        <a:schemeClr val="bg1"/>
                      </a:solidFill>
                      <a:prstDash val="solid"/>
                      <a:headEnd type="none" w="med" len="med"/>
                      <a:tailEnd type="none" w="med" len="med"/>
                    </a:ln>
                  </p:spPr>
                </p:sp>
                <p:sp>
                  <p:nvSpPr>
                    <p:cNvPr id="80247" name="Line 160"/>
                    <p:cNvSpPr/>
                    <p:nvPr/>
                  </p:nvSpPr>
                  <p:spPr>
                    <a:xfrm>
                      <a:off x="239" y="16"/>
                      <a:ext cx="40" cy="0"/>
                    </a:xfrm>
                    <a:prstGeom prst="line">
                      <a:avLst/>
                    </a:prstGeom>
                    <a:ln w="12700" cap="flat" cmpd="sng">
                      <a:solidFill>
                        <a:schemeClr val="bg1"/>
                      </a:solidFill>
                      <a:prstDash val="solid"/>
                      <a:headEnd type="none" w="med" len="med"/>
                      <a:tailEnd type="none" w="med" len="med"/>
                    </a:ln>
                  </p:spPr>
                </p:sp>
              </p:grpSp>
            </p:grpSp>
            <p:grpSp>
              <p:nvGrpSpPr>
                <p:cNvPr id="80213" name="Group 161"/>
                <p:cNvGrpSpPr/>
                <p:nvPr/>
              </p:nvGrpSpPr>
              <p:grpSpPr>
                <a:xfrm>
                  <a:off x="409" y="0"/>
                  <a:ext cx="302" cy="139"/>
                  <a:chOff x="0" y="0"/>
                  <a:chExt cx="302" cy="139"/>
                </a:xfrm>
              </p:grpSpPr>
              <p:sp>
                <p:nvSpPr>
                  <p:cNvPr id="80226" name="Rectangle 162"/>
                  <p:cNvSpPr/>
                  <p:nvPr/>
                </p:nvSpPr>
                <p:spPr>
                  <a:xfrm>
                    <a:off x="2" y="0"/>
                    <a:ext cx="293"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227" name="Group 163"/>
                  <p:cNvGrpSpPr/>
                  <p:nvPr/>
                </p:nvGrpSpPr>
                <p:grpSpPr>
                  <a:xfrm>
                    <a:off x="0" y="22"/>
                    <a:ext cx="302" cy="94"/>
                    <a:chOff x="0" y="0"/>
                    <a:chExt cx="279" cy="94"/>
                  </a:xfrm>
                </p:grpSpPr>
                <p:sp>
                  <p:nvSpPr>
                    <p:cNvPr id="80228" name="Rectangle 164"/>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29" name="Rectangle 165"/>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30" name="Rectangle 166"/>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31" name="Rectangle 167"/>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32" name="Line 168"/>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233" name="Line 169"/>
                    <p:cNvSpPr/>
                    <p:nvPr/>
                  </p:nvSpPr>
                  <p:spPr>
                    <a:xfrm>
                      <a:off x="101" y="15"/>
                      <a:ext cx="81" cy="68"/>
                    </a:xfrm>
                    <a:prstGeom prst="line">
                      <a:avLst/>
                    </a:prstGeom>
                    <a:ln w="12700" cap="flat" cmpd="sng">
                      <a:solidFill>
                        <a:schemeClr val="bg1"/>
                      </a:solidFill>
                      <a:prstDash val="solid"/>
                      <a:headEnd type="none" w="med" len="med"/>
                      <a:tailEnd type="none" w="med" len="med"/>
                    </a:ln>
                  </p:spPr>
                </p:sp>
                <p:sp>
                  <p:nvSpPr>
                    <p:cNvPr id="80234" name="Line 170"/>
                    <p:cNvSpPr/>
                    <p:nvPr/>
                  </p:nvSpPr>
                  <p:spPr>
                    <a:xfrm>
                      <a:off x="72" y="35"/>
                      <a:ext cx="0" cy="29"/>
                    </a:xfrm>
                    <a:prstGeom prst="line">
                      <a:avLst/>
                    </a:prstGeom>
                    <a:ln w="12700" cap="flat" cmpd="sng">
                      <a:solidFill>
                        <a:schemeClr val="bg1"/>
                      </a:solidFill>
                      <a:prstDash val="solid"/>
                      <a:headEnd type="none" w="med" len="med"/>
                      <a:tailEnd type="none" w="med" len="med"/>
                    </a:ln>
                  </p:spPr>
                </p:sp>
                <p:sp>
                  <p:nvSpPr>
                    <p:cNvPr id="80235" name="Line 171"/>
                    <p:cNvSpPr/>
                    <p:nvPr/>
                  </p:nvSpPr>
                  <p:spPr>
                    <a:xfrm>
                      <a:off x="202" y="33"/>
                      <a:ext cx="0" cy="31"/>
                    </a:xfrm>
                    <a:prstGeom prst="line">
                      <a:avLst/>
                    </a:prstGeom>
                    <a:ln w="12700" cap="flat" cmpd="sng">
                      <a:solidFill>
                        <a:schemeClr val="bg1"/>
                      </a:solidFill>
                      <a:prstDash val="solid"/>
                      <a:headEnd type="none" w="med" len="med"/>
                      <a:tailEnd type="none" w="med" len="med"/>
                    </a:ln>
                  </p:spPr>
                </p:sp>
                <p:sp>
                  <p:nvSpPr>
                    <p:cNvPr id="80236" name="Line 172"/>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nvGrpSpPr>
                <p:cNvPr id="80214" name="Group 173"/>
                <p:cNvGrpSpPr/>
                <p:nvPr/>
              </p:nvGrpSpPr>
              <p:grpSpPr>
                <a:xfrm>
                  <a:off x="0" y="0"/>
                  <a:ext cx="302" cy="139"/>
                  <a:chOff x="0" y="0"/>
                  <a:chExt cx="302" cy="139"/>
                </a:xfrm>
              </p:grpSpPr>
              <p:sp>
                <p:nvSpPr>
                  <p:cNvPr id="80215" name="Rectangle 174"/>
                  <p:cNvSpPr/>
                  <p:nvPr/>
                </p:nvSpPr>
                <p:spPr>
                  <a:xfrm>
                    <a:off x="4" y="0"/>
                    <a:ext cx="294"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216" name="Group 175"/>
                  <p:cNvGrpSpPr/>
                  <p:nvPr/>
                </p:nvGrpSpPr>
                <p:grpSpPr>
                  <a:xfrm>
                    <a:off x="0" y="22"/>
                    <a:ext cx="302" cy="94"/>
                    <a:chOff x="0" y="0"/>
                    <a:chExt cx="279" cy="94"/>
                  </a:xfrm>
                </p:grpSpPr>
                <p:sp>
                  <p:nvSpPr>
                    <p:cNvPr id="80217" name="Rectangle 176"/>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18" name="Rectangle 177"/>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19" name="Rectangle 178"/>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20" name="Rectangle 179"/>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21" name="Line 180"/>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222" name="Line 181"/>
                    <p:cNvSpPr/>
                    <p:nvPr/>
                  </p:nvSpPr>
                  <p:spPr>
                    <a:xfrm>
                      <a:off x="100" y="15"/>
                      <a:ext cx="82" cy="68"/>
                    </a:xfrm>
                    <a:prstGeom prst="line">
                      <a:avLst/>
                    </a:prstGeom>
                    <a:ln w="12700" cap="flat" cmpd="sng">
                      <a:solidFill>
                        <a:schemeClr val="bg1"/>
                      </a:solidFill>
                      <a:prstDash val="solid"/>
                      <a:headEnd type="none" w="med" len="med"/>
                      <a:tailEnd type="none" w="med" len="med"/>
                    </a:ln>
                  </p:spPr>
                </p:sp>
                <p:sp>
                  <p:nvSpPr>
                    <p:cNvPr id="80223" name="Line 182"/>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224" name="Line 183"/>
                    <p:cNvSpPr/>
                    <p:nvPr/>
                  </p:nvSpPr>
                  <p:spPr>
                    <a:xfrm>
                      <a:off x="203" y="33"/>
                      <a:ext cx="0" cy="31"/>
                    </a:xfrm>
                    <a:prstGeom prst="line">
                      <a:avLst/>
                    </a:prstGeom>
                    <a:ln w="12700" cap="flat" cmpd="sng">
                      <a:solidFill>
                        <a:schemeClr val="bg1"/>
                      </a:solidFill>
                      <a:prstDash val="solid"/>
                      <a:headEnd type="none" w="med" len="med"/>
                      <a:tailEnd type="none" w="med" len="med"/>
                    </a:ln>
                  </p:spPr>
                </p:sp>
                <p:sp>
                  <p:nvSpPr>
                    <p:cNvPr id="80225" name="Line 184"/>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grpSp>
            <p:nvGrpSpPr>
              <p:cNvPr id="80161" name="Group 185"/>
              <p:cNvGrpSpPr/>
              <p:nvPr/>
            </p:nvGrpSpPr>
            <p:grpSpPr>
              <a:xfrm>
                <a:off x="254" y="228"/>
                <a:ext cx="57" cy="57"/>
                <a:chOff x="0" y="0"/>
                <a:chExt cx="125" cy="90"/>
              </a:xfrm>
            </p:grpSpPr>
            <p:sp>
              <p:nvSpPr>
                <p:cNvPr id="80209" name="Oval 186"/>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10" name="Line 187"/>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2" name="Group 188"/>
              <p:cNvGrpSpPr/>
              <p:nvPr/>
            </p:nvGrpSpPr>
            <p:grpSpPr>
              <a:xfrm>
                <a:off x="638" y="219"/>
                <a:ext cx="57" cy="57"/>
                <a:chOff x="0" y="0"/>
                <a:chExt cx="125" cy="90"/>
              </a:xfrm>
            </p:grpSpPr>
            <p:sp>
              <p:nvSpPr>
                <p:cNvPr id="80207" name="Oval 189"/>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08" name="Line 190"/>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3" name="Group 191"/>
              <p:cNvGrpSpPr/>
              <p:nvPr/>
            </p:nvGrpSpPr>
            <p:grpSpPr>
              <a:xfrm>
                <a:off x="710" y="219"/>
                <a:ext cx="57" cy="57"/>
                <a:chOff x="0" y="0"/>
                <a:chExt cx="125" cy="90"/>
              </a:xfrm>
            </p:grpSpPr>
            <p:sp>
              <p:nvSpPr>
                <p:cNvPr id="80205" name="Oval 192"/>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06" name="Line 193"/>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4" name="Group 194"/>
              <p:cNvGrpSpPr/>
              <p:nvPr/>
            </p:nvGrpSpPr>
            <p:grpSpPr>
              <a:xfrm>
                <a:off x="1058" y="222"/>
                <a:ext cx="57" cy="57"/>
                <a:chOff x="0" y="0"/>
                <a:chExt cx="125" cy="90"/>
              </a:xfrm>
            </p:grpSpPr>
            <p:sp>
              <p:nvSpPr>
                <p:cNvPr id="80203" name="Oval 195"/>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04" name="Line 196"/>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5" name="Group 197"/>
              <p:cNvGrpSpPr/>
              <p:nvPr/>
            </p:nvGrpSpPr>
            <p:grpSpPr>
              <a:xfrm>
                <a:off x="1142" y="222"/>
                <a:ext cx="57" cy="57"/>
                <a:chOff x="0" y="0"/>
                <a:chExt cx="125" cy="90"/>
              </a:xfrm>
            </p:grpSpPr>
            <p:sp>
              <p:nvSpPr>
                <p:cNvPr id="80201" name="Oval 198"/>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02" name="Line 199"/>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6" name="Group 200"/>
              <p:cNvGrpSpPr/>
              <p:nvPr/>
            </p:nvGrpSpPr>
            <p:grpSpPr>
              <a:xfrm>
                <a:off x="1400" y="222"/>
                <a:ext cx="57" cy="57"/>
                <a:chOff x="0" y="0"/>
                <a:chExt cx="125" cy="90"/>
              </a:xfrm>
            </p:grpSpPr>
            <p:sp>
              <p:nvSpPr>
                <p:cNvPr id="80199" name="Oval 201"/>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200" name="Line 202"/>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7" name="Group 203"/>
              <p:cNvGrpSpPr/>
              <p:nvPr/>
            </p:nvGrpSpPr>
            <p:grpSpPr>
              <a:xfrm>
                <a:off x="1616" y="222"/>
                <a:ext cx="57" cy="57"/>
                <a:chOff x="0" y="0"/>
                <a:chExt cx="125" cy="90"/>
              </a:xfrm>
            </p:grpSpPr>
            <p:sp>
              <p:nvSpPr>
                <p:cNvPr id="80197" name="Oval 204"/>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8" name="Line 205"/>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168" name="Group 206"/>
              <p:cNvGrpSpPr/>
              <p:nvPr/>
            </p:nvGrpSpPr>
            <p:grpSpPr>
              <a:xfrm>
                <a:off x="1475" y="219"/>
                <a:ext cx="57" cy="57"/>
                <a:chOff x="0" y="0"/>
                <a:chExt cx="125" cy="90"/>
              </a:xfrm>
            </p:grpSpPr>
            <p:sp>
              <p:nvSpPr>
                <p:cNvPr id="80195" name="Oval 207"/>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6" name="Line 208"/>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sp>
            <p:nvSpPr>
              <p:cNvPr id="80169" name="Line 209"/>
              <p:cNvSpPr/>
              <p:nvPr/>
            </p:nvSpPr>
            <p:spPr>
              <a:xfrm>
                <a:off x="497" y="72"/>
                <a:ext cx="0" cy="222"/>
              </a:xfrm>
              <a:prstGeom prst="line">
                <a:avLst/>
              </a:prstGeom>
              <a:ln w="12700" cap="flat" cmpd="sng">
                <a:solidFill>
                  <a:schemeClr val="tx1"/>
                </a:solidFill>
                <a:prstDash val="solid"/>
                <a:headEnd type="triangle" w="sm" len="sm"/>
                <a:tailEnd type="none" w="med" len="med"/>
              </a:ln>
            </p:spPr>
          </p:sp>
          <p:grpSp>
            <p:nvGrpSpPr>
              <p:cNvPr id="80170" name="Group 210"/>
              <p:cNvGrpSpPr/>
              <p:nvPr/>
            </p:nvGrpSpPr>
            <p:grpSpPr>
              <a:xfrm>
                <a:off x="428" y="250"/>
                <a:ext cx="134" cy="89"/>
                <a:chOff x="0" y="0"/>
                <a:chExt cx="124" cy="89"/>
              </a:xfrm>
            </p:grpSpPr>
            <p:sp>
              <p:nvSpPr>
                <p:cNvPr id="80193" name="Oval 211"/>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4" name="Line 212"/>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80171" name="Group 213"/>
              <p:cNvGrpSpPr/>
              <p:nvPr/>
            </p:nvGrpSpPr>
            <p:grpSpPr>
              <a:xfrm>
                <a:off x="28" y="48"/>
                <a:ext cx="1787" cy="47"/>
                <a:chOff x="0" y="0"/>
                <a:chExt cx="1787" cy="47"/>
              </a:xfrm>
            </p:grpSpPr>
            <p:sp>
              <p:nvSpPr>
                <p:cNvPr id="80188" name="AutoShape 214"/>
                <p:cNvSpPr/>
                <p:nvPr/>
              </p:nvSpPr>
              <p:spPr>
                <a:xfrm>
                  <a:off x="1253"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89" name="AutoShape 215"/>
                <p:cNvSpPr/>
                <p:nvPr/>
              </p:nvSpPr>
              <p:spPr>
                <a:xfrm>
                  <a:off x="1671"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0" name="AutoShape 216"/>
                <p:cNvSpPr/>
                <p:nvPr/>
              </p:nvSpPr>
              <p:spPr>
                <a:xfrm>
                  <a:off x="835"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1" name="AutoShape 217"/>
                <p:cNvSpPr/>
                <p:nvPr/>
              </p:nvSpPr>
              <p:spPr>
                <a:xfrm>
                  <a:off x="0"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92" name="AutoShape 218"/>
                <p:cNvSpPr/>
                <p:nvPr/>
              </p:nvSpPr>
              <p:spPr>
                <a:xfrm>
                  <a:off x="417"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sp>
            <p:nvSpPr>
              <p:cNvPr id="80172" name="Line 219"/>
              <p:cNvSpPr/>
              <p:nvPr/>
            </p:nvSpPr>
            <p:spPr>
              <a:xfrm>
                <a:off x="68" y="90"/>
                <a:ext cx="0" cy="222"/>
              </a:xfrm>
              <a:prstGeom prst="line">
                <a:avLst/>
              </a:prstGeom>
              <a:ln w="12700" cap="flat" cmpd="sng">
                <a:solidFill>
                  <a:schemeClr val="tx1"/>
                </a:solidFill>
                <a:prstDash val="solid"/>
                <a:headEnd type="triangle" w="sm" len="sm"/>
                <a:tailEnd type="none" w="med" len="med"/>
              </a:ln>
            </p:spPr>
          </p:sp>
          <p:sp>
            <p:nvSpPr>
              <p:cNvPr id="80173" name="Line 220"/>
              <p:cNvSpPr/>
              <p:nvPr/>
            </p:nvSpPr>
            <p:spPr>
              <a:xfrm>
                <a:off x="908" y="84"/>
                <a:ext cx="0" cy="222"/>
              </a:xfrm>
              <a:prstGeom prst="line">
                <a:avLst/>
              </a:prstGeom>
              <a:ln w="12700" cap="flat" cmpd="sng">
                <a:solidFill>
                  <a:schemeClr val="tx1"/>
                </a:solidFill>
                <a:prstDash val="solid"/>
                <a:headEnd type="triangle" w="sm" len="sm"/>
                <a:tailEnd type="none" w="med" len="med"/>
              </a:ln>
            </p:spPr>
          </p:sp>
          <p:sp>
            <p:nvSpPr>
              <p:cNvPr id="80174" name="Line 221"/>
              <p:cNvSpPr/>
              <p:nvPr/>
            </p:nvSpPr>
            <p:spPr>
              <a:xfrm>
                <a:off x="1331" y="87"/>
                <a:ext cx="0" cy="222"/>
              </a:xfrm>
              <a:prstGeom prst="line">
                <a:avLst/>
              </a:prstGeom>
              <a:ln w="12700" cap="flat" cmpd="sng">
                <a:solidFill>
                  <a:schemeClr val="tx1"/>
                </a:solidFill>
                <a:prstDash val="solid"/>
                <a:headEnd type="triangle" w="sm" len="sm"/>
                <a:tailEnd type="none" w="med" len="med"/>
              </a:ln>
            </p:spPr>
          </p:sp>
          <p:sp>
            <p:nvSpPr>
              <p:cNvPr id="80175" name="Line 222"/>
              <p:cNvSpPr/>
              <p:nvPr/>
            </p:nvSpPr>
            <p:spPr>
              <a:xfrm>
                <a:off x="1745" y="87"/>
                <a:ext cx="0" cy="222"/>
              </a:xfrm>
              <a:prstGeom prst="line">
                <a:avLst/>
              </a:prstGeom>
              <a:ln w="12700" cap="flat" cmpd="sng">
                <a:solidFill>
                  <a:schemeClr val="tx1"/>
                </a:solidFill>
                <a:prstDash val="solid"/>
                <a:headEnd type="triangle" w="sm" len="sm"/>
                <a:tailEnd type="none" w="med" len="med"/>
              </a:ln>
            </p:spPr>
          </p:sp>
          <p:grpSp>
            <p:nvGrpSpPr>
              <p:cNvPr id="80176" name="Group 223"/>
              <p:cNvGrpSpPr/>
              <p:nvPr/>
            </p:nvGrpSpPr>
            <p:grpSpPr>
              <a:xfrm>
                <a:off x="839" y="241"/>
                <a:ext cx="134" cy="89"/>
                <a:chOff x="0" y="0"/>
                <a:chExt cx="124" cy="89"/>
              </a:xfrm>
            </p:grpSpPr>
            <p:sp>
              <p:nvSpPr>
                <p:cNvPr id="80186" name="Oval 224"/>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87" name="Line 225"/>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80177" name="Group 226"/>
              <p:cNvGrpSpPr/>
              <p:nvPr/>
            </p:nvGrpSpPr>
            <p:grpSpPr>
              <a:xfrm>
                <a:off x="1262" y="241"/>
                <a:ext cx="134" cy="89"/>
                <a:chOff x="0" y="0"/>
                <a:chExt cx="124" cy="89"/>
              </a:xfrm>
            </p:grpSpPr>
            <p:sp>
              <p:nvSpPr>
                <p:cNvPr id="80184" name="Oval 227"/>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85" name="Line 228"/>
                <p:cNvSpPr/>
                <p:nvPr/>
              </p:nvSpPr>
              <p:spPr>
                <a:xfrm flipV="1">
                  <a:off x="62" y="12"/>
                  <a:ext cx="52" cy="32"/>
                </a:xfrm>
                <a:prstGeom prst="line">
                  <a:avLst/>
                </a:prstGeom>
                <a:ln w="12700" cap="flat" cmpd="sng">
                  <a:solidFill>
                    <a:schemeClr val="tx1"/>
                  </a:solidFill>
                  <a:prstDash val="solid"/>
                  <a:headEnd type="none" w="med" len="med"/>
                  <a:tailEnd type="none" w="med" len="med"/>
                </a:ln>
              </p:spPr>
            </p:sp>
          </p:grpSp>
          <p:grpSp>
            <p:nvGrpSpPr>
              <p:cNvPr id="80178" name="Group 229"/>
              <p:cNvGrpSpPr/>
              <p:nvPr/>
            </p:nvGrpSpPr>
            <p:grpSpPr>
              <a:xfrm>
                <a:off x="1677" y="241"/>
                <a:ext cx="134" cy="89"/>
                <a:chOff x="0" y="0"/>
                <a:chExt cx="124" cy="89"/>
              </a:xfrm>
            </p:grpSpPr>
            <p:sp>
              <p:nvSpPr>
                <p:cNvPr id="80182" name="Oval 230"/>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83" name="Line 231"/>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80179" name="Group 232"/>
              <p:cNvGrpSpPr/>
              <p:nvPr/>
            </p:nvGrpSpPr>
            <p:grpSpPr>
              <a:xfrm>
                <a:off x="0" y="253"/>
                <a:ext cx="136" cy="90"/>
                <a:chOff x="0" y="0"/>
                <a:chExt cx="125" cy="90"/>
              </a:xfrm>
            </p:grpSpPr>
            <p:sp>
              <p:nvSpPr>
                <p:cNvPr id="80180" name="Oval 233"/>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81" name="Line 234"/>
                <p:cNvSpPr/>
                <p:nvPr/>
              </p:nvSpPr>
              <p:spPr>
                <a:xfrm flipV="1">
                  <a:off x="62" y="13"/>
                  <a:ext cx="52" cy="33"/>
                </a:xfrm>
                <a:prstGeom prst="line">
                  <a:avLst/>
                </a:prstGeom>
                <a:ln w="12700" cap="flat" cmpd="sng">
                  <a:solidFill>
                    <a:schemeClr val="tx1"/>
                  </a:solidFill>
                  <a:prstDash val="solid"/>
                  <a:headEnd type="none" w="med" len="med"/>
                  <a:tailEnd type="none" w="med" len="med"/>
                </a:ln>
              </p:spPr>
            </p:sp>
          </p:grpSp>
        </p:grpSp>
        <p:sp>
          <p:nvSpPr>
            <p:cNvPr id="79935" name="Line 235"/>
            <p:cNvSpPr/>
            <p:nvPr/>
          </p:nvSpPr>
          <p:spPr>
            <a:xfrm flipV="1">
              <a:off x="2292" y="1288"/>
              <a:ext cx="1565" cy="2"/>
            </a:xfrm>
            <a:prstGeom prst="line">
              <a:avLst/>
            </a:prstGeom>
            <a:ln w="12700" cap="flat" cmpd="sng">
              <a:solidFill>
                <a:schemeClr val="tx1"/>
              </a:solidFill>
              <a:prstDash val="solid"/>
              <a:headEnd type="none" w="med" len="med"/>
              <a:tailEnd type="none" w="med" len="med"/>
            </a:ln>
          </p:spPr>
        </p:sp>
        <p:grpSp>
          <p:nvGrpSpPr>
            <p:cNvPr id="79936" name="Group 236"/>
            <p:cNvGrpSpPr/>
            <p:nvPr/>
          </p:nvGrpSpPr>
          <p:grpSpPr>
            <a:xfrm>
              <a:off x="2310" y="990"/>
              <a:ext cx="1557" cy="139"/>
              <a:chOff x="0" y="0"/>
              <a:chExt cx="1557" cy="139"/>
            </a:xfrm>
          </p:grpSpPr>
          <p:grpSp>
            <p:nvGrpSpPr>
              <p:cNvPr id="80112" name="Group 237"/>
              <p:cNvGrpSpPr/>
              <p:nvPr/>
            </p:nvGrpSpPr>
            <p:grpSpPr>
              <a:xfrm>
                <a:off x="835" y="0"/>
                <a:ext cx="302" cy="137"/>
                <a:chOff x="0" y="0"/>
                <a:chExt cx="302" cy="137"/>
              </a:xfrm>
            </p:grpSpPr>
            <p:sp>
              <p:nvSpPr>
                <p:cNvPr id="80149" name="Rectangle 238"/>
                <p:cNvSpPr/>
                <p:nvPr/>
              </p:nvSpPr>
              <p:spPr>
                <a:xfrm>
                  <a:off x="2" y="0"/>
                  <a:ext cx="295"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50" name="Rectangle 239"/>
                <p:cNvSpPr/>
                <p:nvPr/>
              </p:nvSpPr>
              <p:spPr>
                <a:xfrm>
                  <a:off x="48" y="21"/>
                  <a:ext cx="62"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51" name="Rectangle 240"/>
                <p:cNvSpPr/>
                <p:nvPr/>
              </p:nvSpPr>
              <p:spPr>
                <a:xfrm>
                  <a:off x="50" y="86"/>
                  <a:ext cx="63"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52" name="Rectangle 241"/>
                <p:cNvSpPr/>
                <p:nvPr/>
              </p:nvSpPr>
              <p:spPr>
                <a:xfrm>
                  <a:off x="188" y="21"/>
                  <a:ext cx="64"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53" name="Rectangle 242"/>
                <p:cNvSpPr/>
                <p:nvPr/>
              </p:nvSpPr>
              <p:spPr>
                <a:xfrm>
                  <a:off x="192" y="84"/>
                  <a:ext cx="61"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54" name="Line 243"/>
                <p:cNvSpPr/>
                <p:nvPr/>
              </p:nvSpPr>
              <p:spPr>
                <a:xfrm>
                  <a:off x="0" y="37"/>
                  <a:ext cx="50" cy="0"/>
                </a:xfrm>
                <a:prstGeom prst="line">
                  <a:avLst/>
                </a:prstGeom>
                <a:ln w="12700" cap="flat" cmpd="sng">
                  <a:solidFill>
                    <a:schemeClr val="bg1"/>
                  </a:solidFill>
                  <a:prstDash val="solid"/>
                  <a:headEnd type="none" w="med" len="med"/>
                  <a:tailEnd type="none" w="med" len="med"/>
                </a:ln>
              </p:spPr>
            </p:sp>
            <p:sp>
              <p:nvSpPr>
                <p:cNvPr id="80155" name="Line 244"/>
                <p:cNvSpPr/>
                <p:nvPr/>
              </p:nvSpPr>
              <p:spPr>
                <a:xfrm>
                  <a:off x="109" y="37"/>
                  <a:ext cx="88" cy="67"/>
                </a:xfrm>
                <a:prstGeom prst="line">
                  <a:avLst/>
                </a:prstGeom>
                <a:ln w="12700" cap="flat" cmpd="sng">
                  <a:solidFill>
                    <a:schemeClr val="bg1"/>
                  </a:solidFill>
                  <a:prstDash val="solid"/>
                  <a:headEnd type="none" w="med" len="med"/>
                  <a:tailEnd type="none" w="med" len="med"/>
                </a:ln>
              </p:spPr>
            </p:sp>
            <p:sp>
              <p:nvSpPr>
                <p:cNvPr id="80156" name="Line 245"/>
                <p:cNvSpPr/>
                <p:nvPr/>
              </p:nvSpPr>
              <p:spPr>
                <a:xfrm>
                  <a:off x="77" y="57"/>
                  <a:ext cx="0" cy="28"/>
                </a:xfrm>
                <a:prstGeom prst="line">
                  <a:avLst/>
                </a:prstGeom>
                <a:ln w="12700" cap="flat" cmpd="sng">
                  <a:solidFill>
                    <a:schemeClr val="bg1"/>
                  </a:solidFill>
                  <a:prstDash val="solid"/>
                  <a:headEnd type="none" w="med" len="med"/>
                  <a:tailEnd type="none" w="med" len="med"/>
                </a:ln>
              </p:spPr>
            </p:sp>
            <p:sp>
              <p:nvSpPr>
                <p:cNvPr id="80157" name="Line 246"/>
                <p:cNvSpPr/>
                <p:nvPr/>
              </p:nvSpPr>
              <p:spPr>
                <a:xfrm>
                  <a:off x="219" y="55"/>
                  <a:ext cx="0" cy="30"/>
                </a:xfrm>
                <a:prstGeom prst="line">
                  <a:avLst/>
                </a:prstGeom>
                <a:ln w="12700" cap="flat" cmpd="sng">
                  <a:solidFill>
                    <a:schemeClr val="bg1"/>
                  </a:solidFill>
                  <a:prstDash val="solid"/>
                  <a:headEnd type="none" w="med" len="med"/>
                  <a:tailEnd type="none" w="med" len="med"/>
                </a:ln>
              </p:spPr>
            </p:sp>
            <p:sp>
              <p:nvSpPr>
                <p:cNvPr id="80158" name="Line 247"/>
                <p:cNvSpPr/>
                <p:nvPr/>
              </p:nvSpPr>
              <p:spPr>
                <a:xfrm>
                  <a:off x="258" y="37"/>
                  <a:ext cx="44" cy="0"/>
                </a:xfrm>
                <a:prstGeom prst="line">
                  <a:avLst/>
                </a:prstGeom>
                <a:ln w="12700" cap="flat" cmpd="sng">
                  <a:solidFill>
                    <a:schemeClr val="bg1"/>
                  </a:solidFill>
                  <a:prstDash val="solid"/>
                  <a:headEnd type="none" w="med" len="med"/>
                  <a:tailEnd type="none" w="med" len="med"/>
                </a:ln>
              </p:spPr>
            </p:sp>
          </p:grpSp>
          <p:grpSp>
            <p:nvGrpSpPr>
              <p:cNvPr id="80113" name="Group 248"/>
              <p:cNvGrpSpPr/>
              <p:nvPr/>
            </p:nvGrpSpPr>
            <p:grpSpPr>
              <a:xfrm>
                <a:off x="1255" y="0"/>
                <a:ext cx="302" cy="137"/>
                <a:chOff x="0" y="0"/>
                <a:chExt cx="302" cy="137"/>
              </a:xfrm>
            </p:grpSpPr>
            <p:sp>
              <p:nvSpPr>
                <p:cNvPr id="80138" name="Rectangle 249"/>
                <p:cNvSpPr/>
                <p:nvPr/>
              </p:nvSpPr>
              <p:spPr>
                <a:xfrm>
                  <a:off x="5" y="0"/>
                  <a:ext cx="293"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139" name="Group 250"/>
                <p:cNvGrpSpPr/>
                <p:nvPr/>
              </p:nvGrpSpPr>
              <p:grpSpPr>
                <a:xfrm>
                  <a:off x="0" y="21"/>
                  <a:ext cx="302" cy="95"/>
                  <a:chOff x="0" y="0"/>
                  <a:chExt cx="279" cy="95"/>
                </a:xfrm>
              </p:grpSpPr>
              <p:sp>
                <p:nvSpPr>
                  <p:cNvPr id="80140" name="Rectangle 251"/>
                  <p:cNvSpPr/>
                  <p:nvPr/>
                </p:nvSpPr>
                <p:spPr>
                  <a:xfrm>
                    <a:off x="45" y="0"/>
                    <a:ext cx="56"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41" name="Rectangle 252"/>
                  <p:cNvSpPr/>
                  <p:nvPr/>
                </p:nvSpPr>
                <p:spPr>
                  <a:xfrm>
                    <a:off x="46" y="65"/>
                    <a:ext cx="58"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42" name="Rectangle 253"/>
                  <p:cNvSpPr/>
                  <p:nvPr/>
                </p:nvSpPr>
                <p:spPr>
                  <a:xfrm>
                    <a:off x="174" y="0"/>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43" name="Rectangle 254"/>
                  <p:cNvSpPr/>
                  <p:nvPr/>
                </p:nvSpPr>
                <p:spPr>
                  <a:xfrm>
                    <a:off x="176" y="63"/>
                    <a:ext cx="59"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44" name="Line 255"/>
                  <p:cNvSpPr/>
                  <p:nvPr/>
                </p:nvSpPr>
                <p:spPr>
                  <a:xfrm>
                    <a:off x="0" y="16"/>
                    <a:ext cx="46" cy="0"/>
                  </a:xfrm>
                  <a:prstGeom prst="line">
                    <a:avLst/>
                  </a:prstGeom>
                  <a:ln w="12700" cap="flat" cmpd="sng">
                    <a:solidFill>
                      <a:schemeClr val="bg1"/>
                    </a:solidFill>
                    <a:prstDash val="solid"/>
                    <a:headEnd type="none" w="med" len="med"/>
                    <a:tailEnd type="none" w="med" len="med"/>
                  </a:ln>
                </p:spPr>
              </p:sp>
              <p:sp>
                <p:nvSpPr>
                  <p:cNvPr id="80145" name="Line 256"/>
                  <p:cNvSpPr/>
                  <p:nvPr/>
                </p:nvSpPr>
                <p:spPr>
                  <a:xfrm>
                    <a:off x="100" y="16"/>
                    <a:ext cx="82" cy="67"/>
                  </a:xfrm>
                  <a:prstGeom prst="line">
                    <a:avLst/>
                  </a:prstGeom>
                  <a:ln w="12700" cap="flat" cmpd="sng">
                    <a:solidFill>
                      <a:schemeClr val="bg1"/>
                    </a:solidFill>
                    <a:prstDash val="solid"/>
                    <a:headEnd type="none" w="med" len="med"/>
                    <a:tailEnd type="none" w="med" len="med"/>
                  </a:ln>
                </p:spPr>
              </p:sp>
              <p:sp>
                <p:nvSpPr>
                  <p:cNvPr id="80146" name="Line 257"/>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147" name="Line 258"/>
                  <p:cNvSpPr/>
                  <p:nvPr/>
                </p:nvSpPr>
                <p:spPr>
                  <a:xfrm>
                    <a:off x="201" y="34"/>
                    <a:ext cx="0" cy="30"/>
                  </a:xfrm>
                  <a:prstGeom prst="line">
                    <a:avLst/>
                  </a:prstGeom>
                  <a:ln w="12700" cap="flat" cmpd="sng">
                    <a:solidFill>
                      <a:schemeClr val="bg1"/>
                    </a:solidFill>
                    <a:prstDash val="solid"/>
                    <a:headEnd type="none" w="med" len="med"/>
                    <a:tailEnd type="none" w="med" len="med"/>
                  </a:ln>
                </p:spPr>
              </p:sp>
              <p:sp>
                <p:nvSpPr>
                  <p:cNvPr id="80148" name="Line 259"/>
                  <p:cNvSpPr/>
                  <p:nvPr/>
                </p:nvSpPr>
                <p:spPr>
                  <a:xfrm>
                    <a:off x="239" y="16"/>
                    <a:ext cx="40" cy="0"/>
                  </a:xfrm>
                  <a:prstGeom prst="line">
                    <a:avLst/>
                  </a:prstGeom>
                  <a:ln w="12700" cap="flat" cmpd="sng">
                    <a:solidFill>
                      <a:schemeClr val="bg1"/>
                    </a:solidFill>
                    <a:prstDash val="solid"/>
                    <a:headEnd type="none" w="med" len="med"/>
                    <a:tailEnd type="none" w="med" len="med"/>
                  </a:ln>
                </p:spPr>
              </p:sp>
            </p:grpSp>
          </p:grpSp>
          <p:grpSp>
            <p:nvGrpSpPr>
              <p:cNvPr id="80114" name="Group 260"/>
              <p:cNvGrpSpPr/>
              <p:nvPr/>
            </p:nvGrpSpPr>
            <p:grpSpPr>
              <a:xfrm>
                <a:off x="409" y="0"/>
                <a:ext cx="302" cy="139"/>
                <a:chOff x="0" y="0"/>
                <a:chExt cx="302" cy="139"/>
              </a:xfrm>
            </p:grpSpPr>
            <p:sp>
              <p:nvSpPr>
                <p:cNvPr id="80127" name="Rectangle 261"/>
                <p:cNvSpPr/>
                <p:nvPr/>
              </p:nvSpPr>
              <p:spPr>
                <a:xfrm>
                  <a:off x="2" y="0"/>
                  <a:ext cx="293"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128" name="Group 262"/>
                <p:cNvGrpSpPr/>
                <p:nvPr/>
              </p:nvGrpSpPr>
              <p:grpSpPr>
                <a:xfrm>
                  <a:off x="0" y="22"/>
                  <a:ext cx="302" cy="94"/>
                  <a:chOff x="0" y="0"/>
                  <a:chExt cx="279" cy="94"/>
                </a:xfrm>
              </p:grpSpPr>
              <p:sp>
                <p:nvSpPr>
                  <p:cNvPr id="80129" name="Rectangle 263"/>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30" name="Rectangle 264"/>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31" name="Rectangle 265"/>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32" name="Rectangle 266"/>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33" name="Line 267"/>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134" name="Line 268"/>
                  <p:cNvSpPr/>
                  <p:nvPr/>
                </p:nvSpPr>
                <p:spPr>
                  <a:xfrm>
                    <a:off x="101" y="15"/>
                    <a:ext cx="81" cy="68"/>
                  </a:xfrm>
                  <a:prstGeom prst="line">
                    <a:avLst/>
                  </a:prstGeom>
                  <a:ln w="12700" cap="flat" cmpd="sng">
                    <a:solidFill>
                      <a:schemeClr val="bg1"/>
                    </a:solidFill>
                    <a:prstDash val="solid"/>
                    <a:headEnd type="none" w="med" len="med"/>
                    <a:tailEnd type="none" w="med" len="med"/>
                  </a:ln>
                </p:spPr>
              </p:sp>
              <p:sp>
                <p:nvSpPr>
                  <p:cNvPr id="80135" name="Line 269"/>
                  <p:cNvSpPr/>
                  <p:nvPr/>
                </p:nvSpPr>
                <p:spPr>
                  <a:xfrm>
                    <a:off x="72" y="35"/>
                    <a:ext cx="0" cy="29"/>
                  </a:xfrm>
                  <a:prstGeom prst="line">
                    <a:avLst/>
                  </a:prstGeom>
                  <a:ln w="12700" cap="flat" cmpd="sng">
                    <a:solidFill>
                      <a:schemeClr val="bg1"/>
                    </a:solidFill>
                    <a:prstDash val="solid"/>
                    <a:headEnd type="none" w="med" len="med"/>
                    <a:tailEnd type="none" w="med" len="med"/>
                  </a:ln>
                </p:spPr>
              </p:sp>
              <p:sp>
                <p:nvSpPr>
                  <p:cNvPr id="80136" name="Line 270"/>
                  <p:cNvSpPr/>
                  <p:nvPr/>
                </p:nvSpPr>
                <p:spPr>
                  <a:xfrm>
                    <a:off x="202" y="33"/>
                    <a:ext cx="0" cy="31"/>
                  </a:xfrm>
                  <a:prstGeom prst="line">
                    <a:avLst/>
                  </a:prstGeom>
                  <a:ln w="12700" cap="flat" cmpd="sng">
                    <a:solidFill>
                      <a:schemeClr val="bg1"/>
                    </a:solidFill>
                    <a:prstDash val="solid"/>
                    <a:headEnd type="none" w="med" len="med"/>
                    <a:tailEnd type="none" w="med" len="med"/>
                  </a:ln>
                </p:spPr>
              </p:sp>
              <p:sp>
                <p:nvSpPr>
                  <p:cNvPr id="80137" name="Line 271"/>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nvGrpSpPr>
              <p:cNvPr id="80115" name="Group 272"/>
              <p:cNvGrpSpPr/>
              <p:nvPr/>
            </p:nvGrpSpPr>
            <p:grpSpPr>
              <a:xfrm>
                <a:off x="0" y="0"/>
                <a:ext cx="302" cy="139"/>
                <a:chOff x="0" y="0"/>
                <a:chExt cx="302" cy="139"/>
              </a:xfrm>
            </p:grpSpPr>
            <p:sp>
              <p:nvSpPr>
                <p:cNvPr id="80116" name="Rectangle 273"/>
                <p:cNvSpPr/>
                <p:nvPr/>
              </p:nvSpPr>
              <p:spPr>
                <a:xfrm>
                  <a:off x="4" y="0"/>
                  <a:ext cx="294"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117" name="Group 274"/>
                <p:cNvGrpSpPr/>
                <p:nvPr/>
              </p:nvGrpSpPr>
              <p:grpSpPr>
                <a:xfrm>
                  <a:off x="0" y="22"/>
                  <a:ext cx="302" cy="94"/>
                  <a:chOff x="0" y="0"/>
                  <a:chExt cx="279" cy="94"/>
                </a:xfrm>
              </p:grpSpPr>
              <p:sp>
                <p:nvSpPr>
                  <p:cNvPr id="80118" name="Rectangle 275"/>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19" name="Rectangle 276"/>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20" name="Rectangle 277"/>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21" name="Rectangle 278"/>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22" name="Line 279"/>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123" name="Line 280"/>
                  <p:cNvSpPr/>
                  <p:nvPr/>
                </p:nvSpPr>
                <p:spPr>
                  <a:xfrm>
                    <a:off x="100" y="15"/>
                    <a:ext cx="82" cy="68"/>
                  </a:xfrm>
                  <a:prstGeom prst="line">
                    <a:avLst/>
                  </a:prstGeom>
                  <a:ln w="12700" cap="flat" cmpd="sng">
                    <a:solidFill>
                      <a:schemeClr val="bg1"/>
                    </a:solidFill>
                    <a:prstDash val="solid"/>
                    <a:headEnd type="none" w="med" len="med"/>
                    <a:tailEnd type="none" w="med" len="med"/>
                  </a:ln>
                </p:spPr>
              </p:sp>
              <p:sp>
                <p:nvSpPr>
                  <p:cNvPr id="80124" name="Line 281"/>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125" name="Line 282"/>
                  <p:cNvSpPr/>
                  <p:nvPr/>
                </p:nvSpPr>
                <p:spPr>
                  <a:xfrm>
                    <a:off x="203" y="33"/>
                    <a:ext cx="0" cy="31"/>
                  </a:xfrm>
                  <a:prstGeom prst="line">
                    <a:avLst/>
                  </a:prstGeom>
                  <a:ln w="12700" cap="flat" cmpd="sng">
                    <a:solidFill>
                      <a:schemeClr val="bg1"/>
                    </a:solidFill>
                    <a:prstDash val="solid"/>
                    <a:headEnd type="none" w="med" len="med"/>
                    <a:tailEnd type="none" w="med" len="med"/>
                  </a:ln>
                </p:spPr>
              </p:sp>
              <p:sp>
                <p:nvSpPr>
                  <p:cNvPr id="80126" name="Line 283"/>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grpSp>
          <p:nvGrpSpPr>
            <p:cNvPr id="79937" name="Group 284"/>
            <p:cNvGrpSpPr/>
            <p:nvPr/>
          </p:nvGrpSpPr>
          <p:grpSpPr>
            <a:xfrm>
              <a:off x="2419" y="1218"/>
              <a:ext cx="57" cy="57"/>
              <a:chOff x="0" y="0"/>
              <a:chExt cx="125" cy="90"/>
            </a:xfrm>
          </p:grpSpPr>
          <p:sp>
            <p:nvSpPr>
              <p:cNvPr id="80110" name="Oval 285"/>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11" name="Line 286"/>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38" name="Group 287"/>
            <p:cNvGrpSpPr/>
            <p:nvPr/>
          </p:nvGrpSpPr>
          <p:grpSpPr>
            <a:xfrm>
              <a:off x="2803" y="1209"/>
              <a:ext cx="57" cy="57"/>
              <a:chOff x="0" y="0"/>
              <a:chExt cx="125" cy="90"/>
            </a:xfrm>
          </p:grpSpPr>
          <p:sp>
            <p:nvSpPr>
              <p:cNvPr id="80108" name="Oval 288"/>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09" name="Line 289"/>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39" name="Group 290"/>
            <p:cNvGrpSpPr/>
            <p:nvPr/>
          </p:nvGrpSpPr>
          <p:grpSpPr>
            <a:xfrm>
              <a:off x="2896" y="1209"/>
              <a:ext cx="57" cy="57"/>
              <a:chOff x="0" y="0"/>
              <a:chExt cx="125" cy="90"/>
            </a:xfrm>
          </p:grpSpPr>
          <p:sp>
            <p:nvSpPr>
              <p:cNvPr id="80106" name="Oval 291"/>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07" name="Line 292"/>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40" name="Group 293"/>
            <p:cNvGrpSpPr/>
            <p:nvPr/>
          </p:nvGrpSpPr>
          <p:grpSpPr>
            <a:xfrm>
              <a:off x="3223" y="1212"/>
              <a:ext cx="57" cy="57"/>
              <a:chOff x="0" y="0"/>
              <a:chExt cx="125" cy="90"/>
            </a:xfrm>
          </p:grpSpPr>
          <p:sp>
            <p:nvSpPr>
              <p:cNvPr id="80104" name="Oval 294"/>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05" name="Line 295"/>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41" name="Group 296"/>
            <p:cNvGrpSpPr/>
            <p:nvPr/>
          </p:nvGrpSpPr>
          <p:grpSpPr>
            <a:xfrm>
              <a:off x="3322" y="1212"/>
              <a:ext cx="57" cy="57"/>
              <a:chOff x="0" y="0"/>
              <a:chExt cx="125" cy="90"/>
            </a:xfrm>
          </p:grpSpPr>
          <p:sp>
            <p:nvSpPr>
              <p:cNvPr id="80102" name="Oval 297"/>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03" name="Line 298"/>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42" name="Group 299"/>
            <p:cNvGrpSpPr/>
            <p:nvPr/>
          </p:nvGrpSpPr>
          <p:grpSpPr>
            <a:xfrm>
              <a:off x="3781" y="1212"/>
              <a:ext cx="57" cy="57"/>
              <a:chOff x="0" y="0"/>
              <a:chExt cx="125" cy="90"/>
            </a:xfrm>
          </p:grpSpPr>
          <p:sp>
            <p:nvSpPr>
              <p:cNvPr id="80100" name="Oval 300"/>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101" name="Line 301"/>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43" name="Group 302"/>
            <p:cNvGrpSpPr/>
            <p:nvPr/>
          </p:nvGrpSpPr>
          <p:grpSpPr>
            <a:xfrm>
              <a:off x="3640" y="1209"/>
              <a:ext cx="57" cy="57"/>
              <a:chOff x="0" y="0"/>
              <a:chExt cx="125" cy="90"/>
            </a:xfrm>
          </p:grpSpPr>
          <p:sp>
            <p:nvSpPr>
              <p:cNvPr id="80098" name="Oval 303"/>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9" name="Line 304"/>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sp>
          <p:nvSpPr>
            <p:cNvPr id="79944" name="Line 305"/>
            <p:cNvSpPr/>
            <p:nvPr/>
          </p:nvSpPr>
          <p:spPr>
            <a:xfrm>
              <a:off x="2662" y="1062"/>
              <a:ext cx="0" cy="222"/>
            </a:xfrm>
            <a:prstGeom prst="line">
              <a:avLst/>
            </a:prstGeom>
            <a:ln w="12700" cap="flat" cmpd="sng">
              <a:solidFill>
                <a:schemeClr val="tx1"/>
              </a:solidFill>
              <a:prstDash val="solid"/>
              <a:headEnd type="triangle" w="sm" len="sm"/>
              <a:tailEnd type="none" w="med" len="med"/>
            </a:ln>
          </p:spPr>
        </p:sp>
        <p:grpSp>
          <p:nvGrpSpPr>
            <p:cNvPr id="79945" name="Group 306"/>
            <p:cNvGrpSpPr/>
            <p:nvPr/>
          </p:nvGrpSpPr>
          <p:grpSpPr>
            <a:xfrm>
              <a:off x="2593" y="1240"/>
              <a:ext cx="134" cy="89"/>
              <a:chOff x="0" y="0"/>
              <a:chExt cx="124" cy="89"/>
            </a:xfrm>
          </p:grpSpPr>
          <p:sp>
            <p:nvSpPr>
              <p:cNvPr id="80096" name="Oval 307"/>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7" name="Line 308"/>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46" name="Group 309"/>
            <p:cNvGrpSpPr/>
            <p:nvPr/>
          </p:nvGrpSpPr>
          <p:grpSpPr>
            <a:xfrm>
              <a:off x="2193" y="1038"/>
              <a:ext cx="1787" cy="47"/>
              <a:chOff x="0" y="0"/>
              <a:chExt cx="1787" cy="47"/>
            </a:xfrm>
          </p:grpSpPr>
          <p:sp>
            <p:nvSpPr>
              <p:cNvPr id="80091" name="AutoShape 310"/>
              <p:cNvSpPr/>
              <p:nvPr/>
            </p:nvSpPr>
            <p:spPr>
              <a:xfrm>
                <a:off x="1253"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2" name="AutoShape 311"/>
              <p:cNvSpPr/>
              <p:nvPr/>
            </p:nvSpPr>
            <p:spPr>
              <a:xfrm>
                <a:off x="1671"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3" name="AutoShape 312"/>
              <p:cNvSpPr/>
              <p:nvPr/>
            </p:nvSpPr>
            <p:spPr>
              <a:xfrm>
                <a:off x="835"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4" name="AutoShape 313"/>
              <p:cNvSpPr/>
              <p:nvPr/>
            </p:nvSpPr>
            <p:spPr>
              <a:xfrm>
                <a:off x="0"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5" name="AutoShape 314"/>
              <p:cNvSpPr/>
              <p:nvPr/>
            </p:nvSpPr>
            <p:spPr>
              <a:xfrm>
                <a:off x="417"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sp>
          <p:nvSpPr>
            <p:cNvPr id="79947" name="Line 315"/>
            <p:cNvSpPr/>
            <p:nvPr/>
          </p:nvSpPr>
          <p:spPr>
            <a:xfrm>
              <a:off x="2233" y="1080"/>
              <a:ext cx="0" cy="222"/>
            </a:xfrm>
            <a:prstGeom prst="line">
              <a:avLst/>
            </a:prstGeom>
            <a:ln w="12700" cap="flat" cmpd="sng">
              <a:solidFill>
                <a:schemeClr val="tx1"/>
              </a:solidFill>
              <a:prstDash val="solid"/>
              <a:headEnd type="triangle" w="sm" len="sm"/>
              <a:tailEnd type="none" w="med" len="med"/>
            </a:ln>
          </p:spPr>
        </p:sp>
        <p:sp>
          <p:nvSpPr>
            <p:cNvPr id="79948" name="Line 316"/>
            <p:cNvSpPr/>
            <p:nvPr/>
          </p:nvSpPr>
          <p:spPr>
            <a:xfrm>
              <a:off x="3073" y="1074"/>
              <a:ext cx="0" cy="222"/>
            </a:xfrm>
            <a:prstGeom prst="line">
              <a:avLst/>
            </a:prstGeom>
            <a:ln w="12700" cap="flat" cmpd="sng">
              <a:solidFill>
                <a:schemeClr val="tx1"/>
              </a:solidFill>
              <a:prstDash val="solid"/>
              <a:headEnd type="triangle" w="sm" len="sm"/>
              <a:tailEnd type="none" w="med" len="med"/>
            </a:ln>
          </p:spPr>
        </p:sp>
        <p:sp>
          <p:nvSpPr>
            <p:cNvPr id="79949" name="Line 317"/>
            <p:cNvSpPr/>
            <p:nvPr/>
          </p:nvSpPr>
          <p:spPr>
            <a:xfrm>
              <a:off x="3496" y="1077"/>
              <a:ext cx="0" cy="222"/>
            </a:xfrm>
            <a:prstGeom prst="line">
              <a:avLst/>
            </a:prstGeom>
            <a:ln w="12700" cap="flat" cmpd="sng">
              <a:solidFill>
                <a:schemeClr val="tx1"/>
              </a:solidFill>
              <a:prstDash val="solid"/>
              <a:headEnd type="triangle" w="sm" len="sm"/>
              <a:tailEnd type="none" w="med" len="med"/>
            </a:ln>
          </p:spPr>
        </p:sp>
        <p:sp>
          <p:nvSpPr>
            <p:cNvPr id="79950" name="Line 318"/>
            <p:cNvSpPr/>
            <p:nvPr/>
          </p:nvSpPr>
          <p:spPr>
            <a:xfrm>
              <a:off x="3910" y="1077"/>
              <a:ext cx="0" cy="222"/>
            </a:xfrm>
            <a:prstGeom prst="line">
              <a:avLst/>
            </a:prstGeom>
            <a:ln w="12700" cap="flat" cmpd="sng">
              <a:solidFill>
                <a:schemeClr val="tx1"/>
              </a:solidFill>
              <a:prstDash val="solid"/>
              <a:headEnd type="triangle" w="sm" len="sm"/>
              <a:tailEnd type="none" w="med" len="med"/>
            </a:ln>
          </p:spPr>
        </p:sp>
        <p:grpSp>
          <p:nvGrpSpPr>
            <p:cNvPr id="79951" name="Group 319"/>
            <p:cNvGrpSpPr/>
            <p:nvPr/>
          </p:nvGrpSpPr>
          <p:grpSpPr>
            <a:xfrm>
              <a:off x="3004" y="1231"/>
              <a:ext cx="134" cy="89"/>
              <a:chOff x="0" y="0"/>
              <a:chExt cx="124" cy="89"/>
            </a:xfrm>
          </p:grpSpPr>
          <p:sp>
            <p:nvSpPr>
              <p:cNvPr id="80089" name="Oval 320"/>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90" name="Line 321"/>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52" name="Group 322"/>
            <p:cNvGrpSpPr/>
            <p:nvPr/>
          </p:nvGrpSpPr>
          <p:grpSpPr>
            <a:xfrm>
              <a:off x="3427" y="1231"/>
              <a:ext cx="134" cy="89"/>
              <a:chOff x="0" y="0"/>
              <a:chExt cx="124" cy="89"/>
            </a:xfrm>
          </p:grpSpPr>
          <p:sp>
            <p:nvSpPr>
              <p:cNvPr id="80087" name="Oval 323"/>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88" name="Line 324"/>
              <p:cNvSpPr/>
              <p:nvPr/>
            </p:nvSpPr>
            <p:spPr>
              <a:xfrm flipV="1">
                <a:off x="62" y="12"/>
                <a:ext cx="52" cy="32"/>
              </a:xfrm>
              <a:prstGeom prst="line">
                <a:avLst/>
              </a:prstGeom>
              <a:ln w="12700" cap="flat" cmpd="sng">
                <a:solidFill>
                  <a:schemeClr val="tx1"/>
                </a:solidFill>
                <a:prstDash val="solid"/>
                <a:headEnd type="none" w="med" len="med"/>
                <a:tailEnd type="none" w="med" len="med"/>
              </a:ln>
            </p:spPr>
          </p:sp>
        </p:grpSp>
        <p:grpSp>
          <p:nvGrpSpPr>
            <p:cNvPr id="79953" name="Group 325"/>
            <p:cNvGrpSpPr/>
            <p:nvPr/>
          </p:nvGrpSpPr>
          <p:grpSpPr>
            <a:xfrm>
              <a:off x="3842" y="1231"/>
              <a:ext cx="134" cy="89"/>
              <a:chOff x="0" y="0"/>
              <a:chExt cx="124" cy="89"/>
            </a:xfrm>
          </p:grpSpPr>
          <p:sp>
            <p:nvSpPr>
              <p:cNvPr id="80085" name="Oval 326"/>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86" name="Line 327"/>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54" name="Group 328"/>
            <p:cNvGrpSpPr/>
            <p:nvPr/>
          </p:nvGrpSpPr>
          <p:grpSpPr>
            <a:xfrm>
              <a:off x="2165" y="1243"/>
              <a:ext cx="136" cy="90"/>
              <a:chOff x="0" y="0"/>
              <a:chExt cx="125" cy="90"/>
            </a:xfrm>
          </p:grpSpPr>
          <p:sp>
            <p:nvSpPr>
              <p:cNvPr id="80083" name="Oval 329"/>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84" name="Line 330"/>
              <p:cNvSpPr/>
              <p:nvPr/>
            </p:nvSpPr>
            <p:spPr>
              <a:xfrm flipV="1">
                <a:off x="62" y="13"/>
                <a:ext cx="52" cy="33"/>
              </a:xfrm>
              <a:prstGeom prst="line">
                <a:avLst/>
              </a:prstGeom>
              <a:ln w="12700" cap="flat" cmpd="sng">
                <a:solidFill>
                  <a:schemeClr val="tx1"/>
                </a:solidFill>
                <a:prstDash val="solid"/>
                <a:headEnd type="none" w="med" len="med"/>
                <a:tailEnd type="none" w="med" len="med"/>
              </a:ln>
            </p:spPr>
          </p:sp>
        </p:grpSp>
        <p:sp>
          <p:nvSpPr>
            <p:cNvPr id="79955" name="Line 331"/>
            <p:cNvSpPr/>
            <p:nvPr/>
          </p:nvSpPr>
          <p:spPr>
            <a:xfrm>
              <a:off x="2418" y="1132"/>
              <a:ext cx="0" cy="111"/>
            </a:xfrm>
            <a:prstGeom prst="line">
              <a:avLst/>
            </a:prstGeom>
            <a:ln w="12700" cap="flat" cmpd="sng">
              <a:solidFill>
                <a:schemeClr val="tx1"/>
              </a:solidFill>
              <a:prstDash val="solid"/>
              <a:headEnd type="none" w="med" len="med"/>
              <a:tailEnd type="stealth" w="sm" len="sm"/>
            </a:ln>
          </p:spPr>
        </p:sp>
        <p:sp>
          <p:nvSpPr>
            <p:cNvPr id="79956" name="Line 332"/>
            <p:cNvSpPr/>
            <p:nvPr/>
          </p:nvSpPr>
          <p:spPr>
            <a:xfrm>
              <a:off x="2802" y="1126"/>
              <a:ext cx="0" cy="111"/>
            </a:xfrm>
            <a:prstGeom prst="line">
              <a:avLst/>
            </a:prstGeom>
            <a:ln w="12700" cap="flat" cmpd="sng">
              <a:solidFill>
                <a:schemeClr val="tx1"/>
              </a:solidFill>
              <a:prstDash val="solid"/>
              <a:headEnd type="none" w="med" len="med"/>
              <a:tailEnd type="stealth" w="sm" len="sm"/>
            </a:ln>
          </p:spPr>
        </p:sp>
        <p:sp>
          <p:nvSpPr>
            <p:cNvPr id="79957" name="Line 333"/>
            <p:cNvSpPr/>
            <p:nvPr/>
          </p:nvSpPr>
          <p:spPr>
            <a:xfrm>
              <a:off x="2895" y="1126"/>
              <a:ext cx="0" cy="111"/>
            </a:xfrm>
            <a:prstGeom prst="line">
              <a:avLst/>
            </a:prstGeom>
            <a:ln w="12700" cap="flat" cmpd="sng">
              <a:solidFill>
                <a:schemeClr val="tx1"/>
              </a:solidFill>
              <a:prstDash val="solid"/>
              <a:headEnd type="none" w="med" len="med"/>
              <a:tailEnd type="stealth" w="sm" len="sm"/>
            </a:ln>
          </p:spPr>
        </p:sp>
        <p:sp>
          <p:nvSpPr>
            <p:cNvPr id="79958" name="Line 334"/>
            <p:cNvSpPr/>
            <p:nvPr/>
          </p:nvSpPr>
          <p:spPr>
            <a:xfrm>
              <a:off x="3222" y="1129"/>
              <a:ext cx="0" cy="111"/>
            </a:xfrm>
            <a:prstGeom prst="line">
              <a:avLst/>
            </a:prstGeom>
            <a:ln w="12700" cap="flat" cmpd="sng">
              <a:solidFill>
                <a:schemeClr val="tx1"/>
              </a:solidFill>
              <a:prstDash val="solid"/>
              <a:headEnd type="none" w="med" len="med"/>
              <a:tailEnd type="stealth" w="sm" len="sm"/>
            </a:ln>
          </p:spPr>
        </p:sp>
        <p:sp>
          <p:nvSpPr>
            <p:cNvPr id="79959" name="Line 335"/>
            <p:cNvSpPr/>
            <p:nvPr/>
          </p:nvSpPr>
          <p:spPr>
            <a:xfrm>
              <a:off x="3321" y="1129"/>
              <a:ext cx="0" cy="111"/>
            </a:xfrm>
            <a:prstGeom prst="line">
              <a:avLst/>
            </a:prstGeom>
            <a:ln w="12700" cap="flat" cmpd="sng">
              <a:solidFill>
                <a:schemeClr val="tx1"/>
              </a:solidFill>
              <a:prstDash val="solid"/>
              <a:headEnd type="none" w="med" len="med"/>
              <a:tailEnd type="stealth" w="sm" len="sm"/>
            </a:ln>
          </p:spPr>
        </p:sp>
        <p:sp>
          <p:nvSpPr>
            <p:cNvPr id="79960" name="Line 336"/>
            <p:cNvSpPr/>
            <p:nvPr/>
          </p:nvSpPr>
          <p:spPr>
            <a:xfrm>
              <a:off x="3642" y="1135"/>
              <a:ext cx="0" cy="111"/>
            </a:xfrm>
            <a:prstGeom prst="line">
              <a:avLst/>
            </a:prstGeom>
            <a:ln w="12700" cap="flat" cmpd="sng">
              <a:solidFill>
                <a:schemeClr val="tx1"/>
              </a:solidFill>
              <a:prstDash val="solid"/>
              <a:headEnd type="none" w="med" len="med"/>
              <a:tailEnd type="stealth" w="sm" len="sm"/>
            </a:ln>
          </p:spPr>
        </p:sp>
        <p:sp>
          <p:nvSpPr>
            <p:cNvPr id="79961" name="Line 337"/>
            <p:cNvSpPr/>
            <p:nvPr/>
          </p:nvSpPr>
          <p:spPr>
            <a:xfrm>
              <a:off x="3777" y="1135"/>
              <a:ext cx="0" cy="111"/>
            </a:xfrm>
            <a:prstGeom prst="line">
              <a:avLst/>
            </a:prstGeom>
            <a:ln w="12700" cap="flat" cmpd="sng">
              <a:solidFill>
                <a:schemeClr val="tx1"/>
              </a:solidFill>
              <a:prstDash val="solid"/>
              <a:headEnd type="none" w="med" len="med"/>
              <a:tailEnd type="stealth" w="sm" len="sm"/>
            </a:ln>
          </p:spPr>
        </p:sp>
        <p:sp>
          <p:nvSpPr>
            <p:cNvPr id="79962" name="Line 338"/>
            <p:cNvSpPr/>
            <p:nvPr/>
          </p:nvSpPr>
          <p:spPr>
            <a:xfrm flipV="1">
              <a:off x="3837" y="1132"/>
              <a:ext cx="0" cy="111"/>
            </a:xfrm>
            <a:prstGeom prst="line">
              <a:avLst/>
            </a:prstGeom>
            <a:ln w="12700" cap="flat" cmpd="sng">
              <a:solidFill>
                <a:schemeClr val="tx1"/>
              </a:solidFill>
              <a:prstDash val="solid"/>
              <a:headEnd type="none" w="med" len="med"/>
              <a:tailEnd type="stealth" w="sm" len="sm"/>
            </a:ln>
          </p:spPr>
        </p:sp>
        <p:sp>
          <p:nvSpPr>
            <p:cNvPr id="79963" name="Line 339"/>
            <p:cNvSpPr/>
            <p:nvPr/>
          </p:nvSpPr>
          <p:spPr>
            <a:xfrm flipV="1">
              <a:off x="2475" y="1132"/>
              <a:ext cx="0" cy="111"/>
            </a:xfrm>
            <a:prstGeom prst="line">
              <a:avLst/>
            </a:prstGeom>
            <a:ln w="12700" cap="flat" cmpd="sng">
              <a:solidFill>
                <a:schemeClr val="tx1"/>
              </a:solidFill>
              <a:prstDash val="solid"/>
              <a:headEnd type="none" w="med" len="med"/>
              <a:tailEnd type="stealth" w="sm" len="sm"/>
            </a:ln>
          </p:spPr>
        </p:sp>
        <p:sp>
          <p:nvSpPr>
            <p:cNvPr id="79964" name="Line 340"/>
            <p:cNvSpPr/>
            <p:nvPr/>
          </p:nvSpPr>
          <p:spPr>
            <a:xfrm flipV="1">
              <a:off x="2859" y="1126"/>
              <a:ext cx="0" cy="111"/>
            </a:xfrm>
            <a:prstGeom prst="line">
              <a:avLst/>
            </a:prstGeom>
            <a:ln w="12700" cap="flat" cmpd="sng">
              <a:solidFill>
                <a:schemeClr val="tx1"/>
              </a:solidFill>
              <a:prstDash val="solid"/>
              <a:headEnd type="none" w="med" len="med"/>
              <a:tailEnd type="stealth" w="sm" len="sm"/>
            </a:ln>
          </p:spPr>
        </p:sp>
        <p:sp>
          <p:nvSpPr>
            <p:cNvPr id="79965" name="Line 341"/>
            <p:cNvSpPr/>
            <p:nvPr/>
          </p:nvSpPr>
          <p:spPr>
            <a:xfrm flipV="1">
              <a:off x="2952" y="1126"/>
              <a:ext cx="0" cy="111"/>
            </a:xfrm>
            <a:prstGeom prst="line">
              <a:avLst/>
            </a:prstGeom>
            <a:ln w="12700" cap="flat" cmpd="sng">
              <a:solidFill>
                <a:schemeClr val="tx1"/>
              </a:solidFill>
              <a:prstDash val="solid"/>
              <a:headEnd type="none" w="med" len="med"/>
              <a:tailEnd type="stealth" w="sm" len="sm"/>
            </a:ln>
          </p:spPr>
        </p:sp>
        <p:sp>
          <p:nvSpPr>
            <p:cNvPr id="79966" name="Line 342"/>
            <p:cNvSpPr/>
            <p:nvPr/>
          </p:nvSpPr>
          <p:spPr>
            <a:xfrm flipV="1">
              <a:off x="3279" y="1129"/>
              <a:ext cx="0" cy="111"/>
            </a:xfrm>
            <a:prstGeom prst="line">
              <a:avLst/>
            </a:prstGeom>
            <a:ln w="12700" cap="flat" cmpd="sng">
              <a:solidFill>
                <a:schemeClr val="tx1"/>
              </a:solidFill>
              <a:prstDash val="solid"/>
              <a:headEnd type="none" w="med" len="med"/>
              <a:tailEnd type="stealth" w="sm" len="sm"/>
            </a:ln>
          </p:spPr>
        </p:sp>
        <p:sp>
          <p:nvSpPr>
            <p:cNvPr id="79967" name="Line 343"/>
            <p:cNvSpPr/>
            <p:nvPr/>
          </p:nvSpPr>
          <p:spPr>
            <a:xfrm flipV="1">
              <a:off x="3378" y="1129"/>
              <a:ext cx="0" cy="111"/>
            </a:xfrm>
            <a:prstGeom prst="line">
              <a:avLst/>
            </a:prstGeom>
            <a:ln w="12700" cap="flat" cmpd="sng">
              <a:solidFill>
                <a:schemeClr val="tx1"/>
              </a:solidFill>
              <a:prstDash val="solid"/>
              <a:headEnd type="none" w="med" len="med"/>
              <a:tailEnd type="stealth" w="sm" len="sm"/>
            </a:ln>
          </p:spPr>
        </p:sp>
        <p:sp>
          <p:nvSpPr>
            <p:cNvPr id="79968" name="Line 344"/>
            <p:cNvSpPr/>
            <p:nvPr/>
          </p:nvSpPr>
          <p:spPr>
            <a:xfrm flipV="1">
              <a:off x="3696" y="1129"/>
              <a:ext cx="0" cy="111"/>
            </a:xfrm>
            <a:prstGeom prst="line">
              <a:avLst/>
            </a:prstGeom>
            <a:ln w="12700" cap="flat" cmpd="sng">
              <a:solidFill>
                <a:schemeClr val="tx1"/>
              </a:solidFill>
              <a:prstDash val="solid"/>
              <a:headEnd type="none" w="med" len="med"/>
              <a:tailEnd type="stealth" w="sm" len="sm"/>
            </a:ln>
          </p:spPr>
        </p:sp>
        <p:sp>
          <p:nvSpPr>
            <p:cNvPr id="79969" name="Line 345"/>
            <p:cNvSpPr/>
            <p:nvPr/>
          </p:nvSpPr>
          <p:spPr>
            <a:xfrm flipV="1">
              <a:off x="2289" y="835"/>
              <a:ext cx="1565" cy="2"/>
            </a:xfrm>
            <a:prstGeom prst="line">
              <a:avLst/>
            </a:prstGeom>
            <a:ln w="12700" cap="flat" cmpd="sng">
              <a:solidFill>
                <a:schemeClr val="tx1"/>
              </a:solidFill>
              <a:prstDash val="solid"/>
              <a:headEnd type="none" w="med" len="med"/>
              <a:tailEnd type="none" w="med" len="med"/>
            </a:ln>
          </p:spPr>
        </p:sp>
        <p:grpSp>
          <p:nvGrpSpPr>
            <p:cNvPr id="79970" name="Group 346"/>
            <p:cNvGrpSpPr/>
            <p:nvPr/>
          </p:nvGrpSpPr>
          <p:grpSpPr>
            <a:xfrm>
              <a:off x="2307" y="309"/>
              <a:ext cx="1557" cy="139"/>
              <a:chOff x="0" y="0"/>
              <a:chExt cx="1557" cy="139"/>
            </a:xfrm>
          </p:grpSpPr>
          <p:grpSp>
            <p:nvGrpSpPr>
              <p:cNvPr id="80036" name="Group 347"/>
              <p:cNvGrpSpPr/>
              <p:nvPr/>
            </p:nvGrpSpPr>
            <p:grpSpPr>
              <a:xfrm>
                <a:off x="835" y="0"/>
                <a:ext cx="302" cy="137"/>
                <a:chOff x="0" y="0"/>
                <a:chExt cx="302" cy="137"/>
              </a:xfrm>
            </p:grpSpPr>
            <p:sp>
              <p:nvSpPr>
                <p:cNvPr id="80073" name="Rectangle 348"/>
                <p:cNvSpPr/>
                <p:nvPr/>
              </p:nvSpPr>
              <p:spPr>
                <a:xfrm>
                  <a:off x="2" y="0"/>
                  <a:ext cx="295"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74" name="Rectangle 349"/>
                <p:cNvSpPr/>
                <p:nvPr/>
              </p:nvSpPr>
              <p:spPr>
                <a:xfrm>
                  <a:off x="48" y="21"/>
                  <a:ext cx="62"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75" name="Rectangle 350"/>
                <p:cNvSpPr/>
                <p:nvPr/>
              </p:nvSpPr>
              <p:spPr>
                <a:xfrm>
                  <a:off x="50" y="86"/>
                  <a:ext cx="63"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76" name="Rectangle 351"/>
                <p:cNvSpPr/>
                <p:nvPr/>
              </p:nvSpPr>
              <p:spPr>
                <a:xfrm>
                  <a:off x="188" y="21"/>
                  <a:ext cx="64"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77" name="Rectangle 352"/>
                <p:cNvSpPr/>
                <p:nvPr/>
              </p:nvSpPr>
              <p:spPr>
                <a:xfrm>
                  <a:off x="192" y="84"/>
                  <a:ext cx="61"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78" name="Line 353"/>
                <p:cNvSpPr/>
                <p:nvPr/>
              </p:nvSpPr>
              <p:spPr>
                <a:xfrm>
                  <a:off x="0" y="37"/>
                  <a:ext cx="50" cy="0"/>
                </a:xfrm>
                <a:prstGeom prst="line">
                  <a:avLst/>
                </a:prstGeom>
                <a:ln w="12700" cap="flat" cmpd="sng">
                  <a:solidFill>
                    <a:schemeClr val="bg1"/>
                  </a:solidFill>
                  <a:prstDash val="solid"/>
                  <a:headEnd type="none" w="med" len="med"/>
                  <a:tailEnd type="none" w="med" len="med"/>
                </a:ln>
              </p:spPr>
            </p:sp>
            <p:sp>
              <p:nvSpPr>
                <p:cNvPr id="80079" name="Line 354"/>
                <p:cNvSpPr/>
                <p:nvPr/>
              </p:nvSpPr>
              <p:spPr>
                <a:xfrm>
                  <a:off x="109" y="37"/>
                  <a:ext cx="88" cy="67"/>
                </a:xfrm>
                <a:prstGeom prst="line">
                  <a:avLst/>
                </a:prstGeom>
                <a:ln w="12700" cap="flat" cmpd="sng">
                  <a:solidFill>
                    <a:schemeClr val="bg1"/>
                  </a:solidFill>
                  <a:prstDash val="solid"/>
                  <a:headEnd type="none" w="med" len="med"/>
                  <a:tailEnd type="none" w="med" len="med"/>
                </a:ln>
              </p:spPr>
            </p:sp>
            <p:sp>
              <p:nvSpPr>
                <p:cNvPr id="80080" name="Line 355"/>
                <p:cNvSpPr/>
                <p:nvPr/>
              </p:nvSpPr>
              <p:spPr>
                <a:xfrm>
                  <a:off x="77" y="57"/>
                  <a:ext cx="0" cy="28"/>
                </a:xfrm>
                <a:prstGeom prst="line">
                  <a:avLst/>
                </a:prstGeom>
                <a:ln w="12700" cap="flat" cmpd="sng">
                  <a:solidFill>
                    <a:schemeClr val="bg1"/>
                  </a:solidFill>
                  <a:prstDash val="solid"/>
                  <a:headEnd type="none" w="med" len="med"/>
                  <a:tailEnd type="none" w="med" len="med"/>
                </a:ln>
              </p:spPr>
            </p:sp>
            <p:sp>
              <p:nvSpPr>
                <p:cNvPr id="80081" name="Line 356"/>
                <p:cNvSpPr/>
                <p:nvPr/>
              </p:nvSpPr>
              <p:spPr>
                <a:xfrm>
                  <a:off x="219" y="55"/>
                  <a:ext cx="0" cy="30"/>
                </a:xfrm>
                <a:prstGeom prst="line">
                  <a:avLst/>
                </a:prstGeom>
                <a:ln w="12700" cap="flat" cmpd="sng">
                  <a:solidFill>
                    <a:schemeClr val="bg1"/>
                  </a:solidFill>
                  <a:prstDash val="solid"/>
                  <a:headEnd type="none" w="med" len="med"/>
                  <a:tailEnd type="none" w="med" len="med"/>
                </a:ln>
              </p:spPr>
            </p:sp>
            <p:sp>
              <p:nvSpPr>
                <p:cNvPr id="80082" name="Line 357"/>
                <p:cNvSpPr/>
                <p:nvPr/>
              </p:nvSpPr>
              <p:spPr>
                <a:xfrm>
                  <a:off x="258" y="37"/>
                  <a:ext cx="44" cy="0"/>
                </a:xfrm>
                <a:prstGeom prst="line">
                  <a:avLst/>
                </a:prstGeom>
                <a:ln w="12700" cap="flat" cmpd="sng">
                  <a:solidFill>
                    <a:schemeClr val="bg1"/>
                  </a:solidFill>
                  <a:prstDash val="solid"/>
                  <a:headEnd type="none" w="med" len="med"/>
                  <a:tailEnd type="none" w="med" len="med"/>
                </a:ln>
              </p:spPr>
            </p:sp>
          </p:grpSp>
          <p:grpSp>
            <p:nvGrpSpPr>
              <p:cNvPr id="80037" name="Group 358"/>
              <p:cNvGrpSpPr/>
              <p:nvPr/>
            </p:nvGrpSpPr>
            <p:grpSpPr>
              <a:xfrm>
                <a:off x="1255" y="0"/>
                <a:ext cx="302" cy="137"/>
                <a:chOff x="0" y="0"/>
                <a:chExt cx="302" cy="137"/>
              </a:xfrm>
            </p:grpSpPr>
            <p:sp>
              <p:nvSpPr>
                <p:cNvPr id="80062" name="Rectangle 359"/>
                <p:cNvSpPr/>
                <p:nvPr/>
              </p:nvSpPr>
              <p:spPr>
                <a:xfrm>
                  <a:off x="5" y="0"/>
                  <a:ext cx="293" cy="137"/>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063" name="Group 360"/>
                <p:cNvGrpSpPr/>
                <p:nvPr/>
              </p:nvGrpSpPr>
              <p:grpSpPr>
                <a:xfrm>
                  <a:off x="0" y="21"/>
                  <a:ext cx="302" cy="95"/>
                  <a:chOff x="0" y="0"/>
                  <a:chExt cx="279" cy="95"/>
                </a:xfrm>
              </p:grpSpPr>
              <p:sp>
                <p:nvSpPr>
                  <p:cNvPr id="80064" name="Rectangle 361"/>
                  <p:cNvSpPr/>
                  <p:nvPr/>
                </p:nvSpPr>
                <p:spPr>
                  <a:xfrm>
                    <a:off x="45" y="0"/>
                    <a:ext cx="56"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65" name="Rectangle 362"/>
                  <p:cNvSpPr/>
                  <p:nvPr/>
                </p:nvSpPr>
                <p:spPr>
                  <a:xfrm>
                    <a:off x="46" y="65"/>
                    <a:ext cx="58"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66" name="Rectangle 363"/>
                  <p:cNvSpPr/>
                  <p:nvPr/>
                </p:nvSpPr>
                <p:spPr>
                  <a:xfrm>
                    <a:off x="174" y="0"/>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67" name="Rectangle 364"/>
                  <p:cNvSpPr/>
                  <p:nvPr/>
                </p:nvSpPr>
                <p:spPr>
                  <a:xfrm>
                    <a:off x="176" y="63"/>
                    <a:ext cx="59" cy="31"/>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68" name="Line 365"/>
                  <p:cNvSpPr/>
                  <p:nvPr/>
                </p:nvSpPr>
                <p:spPr>
                  <a:xfrm>
                    <a:off x="0" y="16"/>
                    <a:ext cx="46" cy="0"/>
                  </a:xfrm>
                  <a:prstGeom prst="line">
                    <a:avLst/>
                  </a:prstGeom>
                  <a:ln w="12700" cap="flat" cmpd="sng">
                    <a:solidFill>
                      <a:schemeClr val="bg1"/>
                    </a:solidFill>
                    <a:prstDash val="solid"/>
                    <a:headEnd type="none" w="med" len="med"/>
                    <a:tailEnd type="none" w="med" len="med"/>
                  </a:ln>
                </p:spPr>
              </p:sp>
              <p:sp>
                <p:nvSpPr>
                  <p:cNvPr id="80069" name="Line 366"/>
                  <p:cNvSpPr/>
                  <p:nvPr/>
                </p:nvSpPr>
                <p:spPr>
                  <a:xfrm>
                    <a:off x="100" y="16"/>
                    <a:ext cx="82" cy="67"/>
                  </a:xfrm>
                  <a:prstGeom prst="line">
                    <a:avLst/>
                  </a:prstGeom>
                  <a:ln w="12700" cap="flat" cmpd="sng">
                    <a:solidFill>
                      <a:schemeClr val="bg1"/>
                    </a:solidFill>
                    <a:prstDash val="solid"/>
                    <a:headEnd type="none" w="med" len="med"/>
                    <a:tailEnd type="none" w="med" len="med"/>
                  </a:ln>
                </p:spPr>
              </p:sp>
              <p:sp>
                <p:nvSpPr>
                  <p:cNvPr id="80070" name="Line 367"/>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071" name="Line 368"/>
                  <p:cNvSpPr/>
                  <p:nvPr/>
                </p:nvSpPr>
                <p:spPr>
                  <a:xfrm>
                    <a:off x="201" y="34"/>
                    <a:ext cx="0" cy="30"/>
                  </a:xfrm>
                  <a:prstGeom prst="line">
                    <a:avLst/>
                  </a:prstGeom>
                  <a:ln w="12700" cap="flat" cmpd="sng">
                    <a:solidFill>
                      <a:schemeClr val="bg1"/>
                    </a:solidFill>
                    <a:prstDash val="solid"/>
                    <a:headEnd type="none" w="med" len="med"/>
                    <a:tailEnd type="none" w="med" len="med"/>
                  </a:ln>
                </p:spPr>
              </p:sp>
              <p:sp>
                <p:nvSpPr>
                  <p:cNvPr id="80072" name="Line 369"/>
                  <p:cNvSpPr/>
                  <p:nvPr/>
                </p:nvSpPr>
                <p:spPr>
                  <a:xfrm>
                    <a:off x="239" y="16"/>
                    <a:ext cx="40" cy="0"/>
                  </a:xfrm>
                  <a:prstGeom prst="line">
                    <a:avLst/>
                  </a:prstGeom>
                  <a:ln w="12700" cap="flat" cmpd="sng">
                    <a:solidFill>
                      <a:schemeClr val="bg1"/>
                    </a:solidFill>
                    <a:prstDash val="solid"/>
                    <a:headEnd type="none" w="med" len="med"/>
                    <a:tailEnd type="none" w="med" len="med"/>
                  </a:ln>
                </p:spPr>
              </p:sp>
            </p:grpSp>
          </p:grpSp>
          <p:grpSp>
            <p:nvGrpSpPr>
              <p:cNvPr id="80038" name="Group 370"/>
              <p:cNvGrpSpPr/>
              <p:nvPr/>
            </p:nvGrpSpPr>
            <p:grpSpPr>
              <a:xfrm>
                <a:off x="409" y="0"/>
                <a:ext cx="302" cy="139"/>
                <a:chOff x="0" y="0"/>
                <a:chExt cx="302" cy="139"/>
              </a:xfrm>
            </p:grpSpPr>
            <p:sp>
              <p:nvSpPr>
                <p:cNvPr id="80051" name="Rectangle 371"/>
                <p:cNvSpPr/>
                <p:nvPr/>
              </p:nvSpPr>
              <p:spPr>
                <a:xfrm>
                  <a:off x="2" y="0"/>
                  <a:ext cx="293"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052" name="Group 372"/>
                <p:cNvGrpSpPr/>
                <p:nvPr/>
              </p:nvGrpSpPr>
              <p:grpSpPr>
                <a:xfrm>
                  <a:off x="0" y="22"/>
                  <a:ext cx="302" cy="94"/>
                  <a:chOff x="0" y="0"/>
                  <a:chExt cx="279" cy="94"/>
                </a:xfrm>
              </p:grpSpPr>
              <p:sp>
                <p:nvSpPr>
                  <p:cNvPr id="80053" name="Rectangle 373"/>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54" name="Rectangle 374"/>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55" name="Rectangle 375"/>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56" name="Rectangle 376"/>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57" name="Line 377"/>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058" name="Line 378"/>
                  <p:cNvSpPr/>
                  <p:nvPr/>
                </p:nvSpPr>
                <p:spPr>
                  <a:xfrm>
                    <a:off x="101" y="15"/>
                    <a:ext cx="81" cy="68"/>
                  </a:xfrm>
                  <a:prstGeom prst="line">
                    <a:avLst/>
                  </a:prstGeom>
                  <a:ln w="12700" cap="flat" cmpd="sng">
                    <a:solidFill>
                      <a:schemeClr val="bg1"/>
                    </a:solidFill>
                    <a:prstDash val="solid"/>
                    <a:headEnd type="none" w="med" len="med"/>
                    <a:tailEnd type="none" w="med" len="med"/>
                  </a:ln>
                </p:spPr>
              </p:sp>
              <p:sp>
                <p:nvSpPr>
                  <p:cNvPr id="80059" name="Line 379"/>
                  <p:cNvSpPr/>
                  <p:nvPr/>
                </p:nvSpPr>
                <p:spPr>
                  <a:xfrm>
                    <a:off x="72" y="35"/>
                    <a:ext cx="0" cy="29"/>
                  </a:xfrm>
                  <a:prstGeom prst="line">
                    <a:avLst/>
                  </a:prstGeom>
                  <a:ln w="12700" cap="flat" cmpd="sng">
                    <a:solidFill>
                      <a:schemeClr val="bg1"/>
                    </a:solidFill>
                    <a:prstDash val="solid"/>
                    <a:headEnd type="none" w="med" len="med"/>
                    <a:tailEnd type="none" w="med" len="med"/>
                  </a:ln>
                </p:spPr>
              </p:sp>
              <p:sp>
                <p:nvSpPr>
                  <p:cNvPr id="80060" name="Line 380"/>
                  <p:cNvSpPr/>
                  <p:nvPr/>
                </p:nvSpPr>
                <p:spPr>
                  <a:xfrm>
                    <a:off x="202" y="33"/>
                    <a:ext cx="0" cy="31"/>
                  </a:xfrm>
                  <a:prstGeom prst="line">
                    <a:avLst/>
                  </a:prstGeom>
                  <a:ln w="12700" cap="flat" cmpd="sng">
                    <a:solidFill>
                      <a:schemeClr val="bg1"/>
                    </a:solidFill>
                    <a:prstDash val="solid"/>
                    <a:headEnd type="none" w="med" len="med"/>
                    <a:tailEnd type="none" w="med" len="med"/>
                  </a:ln>
                </p:spPr>
              </p:sp>
              <p:sp>
                <p:nvSpPr>
                  <p:cNvPr id="80061" name="Line 381"/>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nvGrpSpPr>
              <p:cNvPr id="80039" name="Group 382"/>
              <p:cNvGrpSpPr/>
              <p:nvPr/>
            </p:nvGrpSpPr>
            <p:grpSpPr>
              <a:xfrm>
                <a:off x="0" y="0"/>
                <a:ext cx="302" cy="139"/>
                <a:chOff x="0" y="0"/>
                <a:chExt cx="302" cy="139"/>
              </a:xfrm>
            </p:grpSpPr>
            <p:sp>
              <p:nvSpPr>
                <p:cNvPr id="80040" name="Rectangle 383"/>
                <p:cNvSpPr/>
                <p:nvPr/>
              </p:nvSpPr>
              <p:spPr>
                <a:xfrm>
                  <a:off x="4" y="0"/>
                  <a:ext cx="294" cy="139"/>
                </a:xfrm>
                <a:prstGeom prst="rect">
                  <a:avLst/>
                </a:prstGeom>
                <a:solidFill>
                  <a:srgbClr val="232323"/>
                </a:solidFill>
                <a:ln w="12700" cap="flat" cmpd="sng">
                  <a:solidFill>
                    <a:schemeClr val="bg2"/>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nvGrpSpPr>
                <p:cNvPr id="80041" name="Group 384"/>
                <p:cNvGrpSpPr/>
                <p:nvPr/>
              </p:nvGrpSpPr>
              <p:grpSpPr>
                <a:xfrm>
                  <a:off x="0" y="22"/>
                  <a:ext cx="302" cy="94"/>
                  <a:chOff x="0" y="0"/>
                  <a:chExt cx="279" cy="94"/>
                </a:xfrm>
              </p:grpSpPr>
              <p:sp>
                <p:nvSpPr>
                  <p:cNvPr id="80042" name="Rectangle 385"/>
                  <p:cNvSpPr/>
                  <p:nvPr/>
                </p:nvSpPr>
                <p:spPr>
                  <a:xfrm>
                    <a:off x="4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43" name="Rectangle 386"/>
                  <p:cNvSpPr/>
                  <p:nvPr/>
                </p:nvSpPr>
                <p:spPr>
                  <a:xfrm>
                    <a:off x="47" y="64"/>
                    <a:ext cx="57"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44" name="Rectangle 387"/>
                  <p:cNvSpPr/>
                  <p:nvPr/>
                </p:nvSpPr>
                <p:spPr>
                  <a:xfrm>
                    <a:off x="175" y="0"/>
                    <a:ext cx="58" cy="29"/>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45" name="Rectangle 388"/>
                  <p:cNvSpPr/>
                  <p:nvPr/>
                </p:nvSpPr>
                <p:spPr>
                  <a:xfrm>
                    <a:off x="176" y="62"/>
                    <a:ext cx="59" cy="30"/>
                  </a:xfrm>
                  <a:prstGeom prst="rect">
                    <a:avLst/>
                  </a:prstGeom>
                  <a:solidFill>
                    <a:schemeClr val="bg1"/>
                  </a:solidFill>
                  <a:ln w="12700" cap="flat" cmpd="sng">
                    <a:solidFill>
                      <a:schemeClr val="bg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46" name="Line 389"/>
                  <p:cNvSpPr/>
                  <p:nvPr/>
                </p:nvSpPr>
                <p:spPr>
                  <a:xfrm>
                    <a:off x="0" y="15"/>
                    <a:ext cx="46" cy="0"/>
                  </a:xfrm>
                  <a:prstGeom prst="line">
                    <a:avLst/>
                  </a:prstGeom>
                  <a:ln w="12700" cap="flat" cmpd="sng">
                    <a:solidFill>
                      <a:schemeClr val="bg1"/>
                    </a:solidFill>
                    <a:prstDash val="solid"/>
                    <a:headEnd type="none" w="med" len="med"/>
                    <a:tailEnd type="none" w="med" len="med"/>
                  </a:ln>
                </p:spPr>
              </p:sp>
              <p:sp>
                <p:nvSpPr>
                  <p:cNvPr id="80047" name="Line 390"/>
                  <p:cNvSpPr/>
                  <p:nvPr/>
                </p:nvSpPr>
                <p:spPr>
                  <a:xfrm>
                    <a:off x="100" y="15"/>
                    <a:ext cx="82" cy="68"/>
                  </a:xfrm>
                  <a:prstGeom prst="line">
                    <a:avLst/>
                  </a:prstGeom>
                  <a:ln w="12700" cap="flat" cmpd="sng">
                    <a:solidFill>
                      <a:schemeClr val="bg1"/>
                    </a:solidFill>
                    <a:prstDash val="solid"/>
                    <a:headEnd type="none" w="med" len="med"/>
                    <a:tailEnd type="none" w="med" len="med"/>
                  </a:ln>
                </p:spPr>
              </p:sp>
              <p:sp>
                <p:nvSpPr>
                  <p:cNvPr id="80048" name="Line 391"/>
                  <p:cNvSpPr/>
                  <p:nvPr/>
                </p:nvSpPr>
                <p:spPr>
                  <a:xfrm>
                    <a:off x="72" y="36"/>
                    <a:ext cx="0" cy="28"/>
                  </a:xfrm>
                  <a:prstGeom prst="line">
                    <a:avLst/>
                  </a:prstGeom>
                  <a:ln w="12700" cap="flat" cmpd="sng">
                    <a:solidFill>
                      <a:schemeClr val="bg1"/>
                    </a:solidFill>
                    <a:prstDash val="solid"/>
                    <a:headEnd type="none" w="med" len="med"/>
                    <a:tailEnd type="none" w="med" len="med"/>
                  </a:ln>
                </p:spPr>
              </p:sp>
              <p:sp>
                <p:nvSpPr>
                  <p:cNvPr id="80049" name="Line 392"/>
                  <p:cNvSpPr/>
                  <p:nvPr/>
                </p:nvSpPr>
                <p:spPr>
                  <a:xfrm>
                    <a:off x="203" y="33"/>
                    <a:ext cx="0" cy="31"/>
                  </a:xfrm>
                  <a:prstGeom prst="line">
                    <a:avLst/>
                  </a:prstGeom>
                  <a:ln w="12700" cap="flat" cmpd="sng">
                    <a:solidFill>
                      <a:schemeClr val="bg1"/>
                    </a:solidFill>
                    <a:prstDash val="solid"/>
                    <a:headEnd type="none" w="med" len="med"/>
                    <a:tailEnd type="none" w="med" len="med"/>
                  </a:ln>
                </p:spPr>
              </p:sp>
              <p:sp>
                <p:nvSpPr>
                  <p:cNvPr id="80050" name="Line 393"/>
                  <p:cNvSpPr/>
                  <p:nvPr/>
                </p:nvSpPr>
                <p:spPr>
                  <a:xfrm>
                    <a:off x="239" y="15"/>
                    <a:ext cx="40" cy="0"/>
                  </a:xfrm>
                  <a:prstGeom prst="line">
                    <a:avLst/>
                  </a:prstGeom>
                  <a:ln w="12700" cap="flat" cmpd="sng">
                    <a:solidFill>
                      <a:schemeClr val="bg1"/>
                    </a:solidFill>
                    <a:prstDash val="solid"/>
                    <a:headEnd type="none" w="med" len="med"/>
                    <a:tailEnd type="none" w="med" len="med"/>
                  </a:ln>
                </p:spPr>
              </p:sp>
            </p:grpSp>
          </p:grpSp>
        </p:grpSp>
        <p:grpSp>
          <p:nvGrpSpPr>
            <p:cNvPr id="79971" name="Group 394"/>
            <p:cNvGrpSpPr/>
            <p:nvPr/>
          </p:nvGrpSpPr>
          <p:grpSpPr>
            <a:xfrm>
              <a:off x="2416" y="537"/>
              <a:ext cx="57" cy="57"/>
              <a:chOff x="0" y="0"/>
              <a:chExt cx="125" cy="90"/>
            </a:xfrm>
          </p:grpSpPr>
          <p:sp>
            <p:nvSpPr>
              <p:cNvPr id="80034" name="Oval 395"/>
              <p:cNvSpPr/>
              <p:nvPr/>
            </p:nvSpPr>
            <p:spPr>
              <a:xfrm>
                <a:off x="0" y="0"/>
                <a:ext cx="125" cy="90"/>
              </a:xfrm>
              <a:prstGeom prst="ellipse">
                <a:avLst/>
              </a:prstGeom>
              <a:solidFill>
                <a:schemeClr val="folHlink"/>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35" name="Line 396"/>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2" name="Group 397"/>
            <p:cNvGrpSpPr/>
            <p:nvPr/>
          </p:nvGrpSpPr>
          <p:grpSpPr>
            <a:xfrm>
              <a:off x="2800" y="528"/>
              <a:ext cx="57" cy="57"/>
              <a:chOff x="0" y="0"/>
              <a:chExt cx="125" cy="90"/>
            </a:xfrm>
          </p:grpSpPr>
          <p:sp>
            <p:nvSpPr>
              <p:cNvPr id="80032" name="Oval 398"/>
              <p:cNvSpPr/>
              <p:nvPr/>
            </p:nvSpPr>
            <p:spPr>
              <a:xfrm>
                <a:off x="0" y="0"/>
                <a:ext cx="125" cy="90"/>
              </a:xfrm>
              <a:prstGeom prst="ellipse">
                <a:avLst/>
              </a:prstGeom>
              <a:solidFill>
                <a:schemeClr val="folHlink"/>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33" name="Line 399"/>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3" name="Group 400"/>
            <p:cNvGrpSpPr/>
            <p:nvPr/>
          </p:nvGrpSpPr>
          <p:grpSpPr>
            <a:xfrm>
              <a:off x="2893" y="528"/>
              <a:ext cx="57" cy="57"/>
              <a:chOff x="0" y="0"/>
              <a:chExt cx="125" cy="90"/>
            </a:xfrm>
          </p:grpSpPr>
          <p:sp>
            <p:nvSpPr>
              <p:cNvPr id="80030" name="Oval 401"/>
              <p:cNvSpPr/>
              <p:nvPr/>
            </p:nvSpPr>
            <p:spPr>
              <a:xfrm>
                <a:off x="0" y="0"/>
                <a:ext cx="125" cy="90"/>
              </a:xfrm>
              <a:prstGeom prst="ellipse">
                <a:avLst/>
              </a:prstGeom>
              <a:solidFill>
                <a:schemeClr val="folHlink"/>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31" name="Line 402"/>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4" name="Group 403"/>
            <p:cNvGrpSpPr/>
            <p:nvPr/>
          </p:nvGrpSpPr>
          <p:grpSpPr>
            <a:xfrm>
              <a:off x="3220" y="531"/>
              <a:ext cx="57" cy="57"/>
              <a:chOff x="0" y="0"/>
              <a:chExt cx="125" cy="90"/>
            </a:xfrm>
          </p:grpSpPr>
          <p:sp>
            <p:nvSpPr>
              <p:cNvPr id="80028" name="Oval 404"/>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9" name="Line 405"/>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5" name="Group 406"/>
            <p:cNvGrpSpPr/>
            <p:nvPr/>
          </p:nvGrpSpPr>
          <p:grpSpPr>
            <a:xfrm>
              <a:off x="3319" y="531"/>
              <a:ext cx="57" cy="57"/>
              <a:chOff x="0" y="0"/>
              <a:chExt cx="125" cy="90"/>
            </a:xfrm>
          </p:grpSpPr>
          <p:sp>
            <p:nvSpPr>
              <p:cNvPr id="80026" name="Oval 407"/>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7" name="Line 408"/>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6" name="Group 409"/>
            <p:cNvGrpSpPr/>
            <p:nvPr/>
          </p:nvGrpSpPr>
          <p:grpSpPr>
            <a:xfrm>
              <a:off x="3778" y="531"/>
              <a:ext cx="57" cy="57"/>
              <a:chOff x="0" y="0"/>
              <a:chExt cx="125" cy="90"/>
            </a:xfrm>
          </p:grpSpPr>
          <p:sp>
            <p:nvSpPr>
              <p:cNvPr id="80024" name="Oval 410"/>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5" name="Line 411"/>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7" name="Group 412"/>
            <p:cNvGrpSpPr/>
            <p:nvPr/>
          </p:nvGrpSpPr>
          <p:grpSpPr>
            <a:xfrm>
              <a:off x="3637" y="528"/>
              <a:ext cx="57" cy="57"/>
              <a:chOff x="0" y="0"/>
              <a:chExt cx="125" cy="90"/>
            </a:xfrm>
          </p:grpSpPr>
          <p:sp>
            <p:nvSpPr>
              <p:cNvPr id="80022" name="Oval 413"/>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3" name="Line 414"/>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79978" name="Group 415"/>
            <p:cNvGrpSpPr/>
            <p:nvPr/>
          </p:nvGrpSpPr>
          <p:grpSpPr>
            <a:xfrm>
              <a:off x="2190" y="357"/>
              <a:ext cx="1787" cy="47"/>
              <a:chOff x="0" y="0"/>
              <a:chExt cx="1787" cy="47"/>
            </a:xfrm>
          </p:grpSpPr>
          <p:sp>
            <p:nvSpPr>
              <p:cNvPr id="80017" name="AutoShape 416"/>
              <p:cNvSpPr/>
              <p:nvPr/>
            </p:nvSpPr>
            <p:spPr>
              <a:xfrm>
                <a:off x="1253"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8" name="AutoShape 417"/>
              <p:cNvSpPr/>
              <p:nvPr/>
            </p:nvSpPr>
            <p:spPr>
              <a:xfrm>
                <a:off x="1671"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9" name="AutoShape 418"/>
              <p:cNvSpPr/>
              <p:nvPr/>
            </p:nvSpPr>
            <p:spPr>
              <a:xfrm>
                <a:off x="835"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0" name="AutoShape 419"/>
              <p:cNvSpPr/>
              <p:nvPr/>
            </p:nvSpPr>
            <p:spPr>
              <a:xfrm>
                <a:off x="0"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21" name="AutoShape 420"/>
              <p:cNvSpPr/>
              <p:nvPr/>
            </p:nvSpPr>
            <p:spPr>
              <a:xfrm>
                <a:off x="417" y="0"/>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sp>
          <p:nvSpPr>
            <p:cNvPr id="79979" name="Line 421"/>
            <p:cNvSpPr/>
            <p:nvPr/>
          </p:nvSpPr>
          <p:spPr>
            <a:xfrm>
              <a:off x="2230" y="627"/>
              <a:ext cx="0" cy="222"/>
            </a:xfrm>
            <a:prstGeom prst="line">
              <a:avLst/>
            </a:prstGeom>
            <a:ln w="12700" cap="flat" cmpd="sng">
              <a:solidFill>
                <a:schemeClr val="tx1"/>
              </a:solidFill>
              <a:prstDash val="solid"/>
              <a:headEnd type="triangle" w="sm" len="sm"/>
              <a:tailEnd type="none" w="med" len="med"/>
            </a:ln>
          </p:spPr>
        </p:sp>
        <p:sp>
          <p:nvSpPr>
            <p:cNvPr id="79980" name="Line 422"/>
            <p:cNvSpPr/>
            <p:nvPr/>
          </p:nvSpPr>
          <p:spPr>
            <a:xfrm>
              <a:off x="3070" y="621"/>
              <a:ext cx="0" cy="222"/>
            </a:xfrm>
            <a:prstGeom prst="line">
              <a:avLst/>
            </a:prstGeom>
            <a:ln w="12700" cap="flat" cmpd="sng">
              <a:solidFill>
                <a:schemeClr val="tx1"/>
              </a:solidFill>
              <a:prstDash val="solid"/>
              <a:headEnd type="triangle" w="sm" len="sm"/>
              <a:tailEnd type="none" w="med" len="med"/>
            </a:ln>
          </p:spPr>
        </p:sp>
        <p:sp>
          <p:nvSpPr>
            <p:cNvPr id="79981" name="Line 423"/>
            <p:cNvSpPr/>
            <p:nvPr/>
          </p:nvSpPr>
          <p:spPr>
            <a:xfrm>
              <a:off x="3493" y="624"/>
              <a:ext cx="0" cy="222"/>
            </a:xfrm>
            <a:prstGeom prst="line">
              <a:avLst/>
            </a:prstGeom>
            <a:ln w="12700" cap="flat" cmpd="sng">
              <a:solidFill>
                <a:schemeClr val="tx1"/>
              </a:solidFill>
              <a:prstDash val="solid"/>
              <a:headEnd type="triangle" w="sm" len="sm"/>
              <a:tailEnd type="none" w="med" len="med"/>
            </a:ln>
          </p:spPr>
        </p:sp>
        <p:sp>
          <p:nvSpPr>
            <p:cNvPr id="79982" name="Line 424"/>
            <p:cNvSpPr/>
            <p:nvPr/>
          </p:nvSpPr>
          <p:spPr>
            <a:xfrm>
              <a:off x="3907" y="624"/>
              <a:ext cx="0" cy="222"/>
            </a:xfrm>
            <a:prstGeom prst="line">
              <a:avLst/>
            </a:prstGeom>
            <a:ln w="12700" cap="flat" cmpd="sng">
              <a:solidFill>
                <a:schemeClr val="tx1"/>
              </a:solidFill>
              <a:prstDash val="solid"/>
              <a:headEnd type="triangle" w="sm" len="sm"/>
              <a:tailEnd type="none" w="med" len="med"/>
            </a:ln>
          </p:spPr>
        </p:sp>
        <p:grpSp>
          <p:nvGrpSpPr>
            <p:cNvPr id="79983" name="Group 425"/>
            <p:cNvGrpSpPr/>
            <p:nvPr/>
          </p:nvGrpSpPr>
          <p:grpSpPr>
            <a:xfrm>
              <a:off x="3001" y="778"/>
              <a:ext cx="134" cy="89"/>
              <a:chOff x="0" y="0"/>
              <a:chExt cx="124" cy="89"/>
            </a:xfrm>
          </p:grpSpPr>
          <p:sp>
            <p:nvSpPr>
              <p:cNvPr id="80015" name="Oval 426"/>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6" name="Line 427"/>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84" name="Group 428"/>
            <p:cNvGrpSpPr/>
            <p:nvPr/>
          </p:nvGrpSpPr>
          <p:grpSpPr>
            <a:xfrm>
              <a:off x="3424" y="778"/>
              <a:ext cx="134" cy="89"/>
              <a:chOff x="0" y="0"/>
              <a:chExt cx="124" cy="89"/>
            </a:xfrm>
          </p:grpSpPr>
          <p:sp>
            <p:nvSpPr>
              <p:cNvPr id="80013" name="Oval 429"/>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4" name="Line 430"/>
              <p:cNvSpPr/>
              <p:nvPr/>
            </p:nvSpPr>
            <p:spPr>
              <a:xfrm flipV="1">
                <a:off x="62" y="12"/>
                <a:ext cx="52" cy="32"/>
              </a:xfrm>
              <a:prstGeom prst="line">
                <a:avLst/>
              </a:prstGeom>
              <a:ln w="12700" cap="flat" cmpd="sng">
                <a:solidFill>
                  <a:schemeClr val="tx1"/>
                </a:solidFill>
                <a:prstDash val="solid"/>
                <a:headEnd type="none" w="med" len="med"/>
                <a:tailEnd type="none" w="med" len="med"/>
              </a:ln>
            </p:spPr>
          </p:sp>
        </p:grpSp>
        <p:grpSp>
          <p:nvGrpSpPr>
            <p:cNvPr id="79985" name="Group 431"/>
            <p:cNvGrpSpPr/>
            <p:nvPr/>
          </p:nvGrpSpPr>
          <p:grpSpPr>
            <a:xfrm>
              <a:off x="3839" y="778"/>
              <a:ext cx="134" cy="89"/>
              <a:chOff x="0" y="0"/>
              <a:chExt cx="124" cy="89"/>
            </a:xfrm>
          </p:grpSpPr>
          <p:sp>
            <p:nvSpPr>
              <p:cNvPr id="80011" name="Oval 432"/>
              <p:cNvSpPr/>
              <p:nvPr/>
            </p:nvSpPr>
            <p:spPr>
              <a:xfrm>
                <a:off x="0" y="0"/>
                <a:ext cx="124" cy="89"/>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2" name="Line 433"/>
              <p:cNvSpPr/>
              <p:nvPr/>
            </p:nvSpPr>
            <p:spPr>
              <a:xfrm flipV="1">
                <a:off x="61" y="12"/>
                <a:ext cx="52" cy="32"/>
              </a:xfrm>
              <a:prstGeom prst="line">
                <a:avLst/>
              </a:prstGeom>
              <a:ln w="12700" cap="flat" cmpd="sng">
                <a:solidFill>
                  <a:schemeClr val="tx1"/>
                </a:solidFill>
                <a:prstDash val="solid"/>
                <a:headEnd type="none" w="med" len="med"/>
                <a:tailEnd type="none" w="med" len="med"/>
              </a:ln>
            </p:spPr>
          </p:sp>
        </p:grpSp>
        <p:grpSp>
          <p:nvGrpSpPr>
            <p:cNvPr id="79986" name="Group 434"/>
            <p:cNvGrpSpPr/>
            <p:nvPr/>
          </p:nvGrpSpPr>
          <p:grpSpPr>
            <a:xfrm>
              <a:off x="2162" y="790"/>
              <a:ext cx="136" cy="90"/>
              <a:chOff x="0" y="0"/>
              <a:chExt cx="125" cy="90"/>
            </a:xfrm>
          </p:grpSpPr>
          <p:sp>
            <p:nvSpPr>
              <p:cNvPr id="80009" name="Oval 435"/>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10" name="Line 436"/>
              <p:cNvSpPr/>
              <p:nvPr/>
            </p:nvSpPr>
            <p:spPr>
              <a:xfrm flipV="1">
                <a:off x="62" y="13"/>
                <a:ext cx="52" cy="33"/>
              </a:xfrm>
              <a:prstGeom prst="line">
                <a:avLst/>
              </a:prstGeom>
              <a:ln w="12700" cap="flat" cmpd="sng">
                <a:solidFill>
                  <a:schemeClr val="tx1"/>
                </a:solidFill>
                <a:prstDash val="solid"/>
                <a:headEnd type="none" w="med" len="med"/>
                <a:tailEnd type="none" w="med" len="med"/>
              </a:ln>
            </p:spPr>
          </p:sp>
        </p:grpSp>
        <p:sp>
          <p:nvSpPr>
            <p:cNvPr id="79987" name="Line 437"/>
            <p:cNvSpPr/>
            <p:nvPr/>
          </p:nvSpPr>
          <p:spPr>
            <a:xfrm>
              <a:off x="2415" y="451"/>
              <a:ext cx="0" cy="111"/>
            </a:xfrm>
            <a:prstGeom prst="line">
              <a:avLst/>
            </a:prstGeom>
            <a:ln w="12700" cap="flat" cmpd="sng">
              <a:solidFill>
                <a:schemeClr val="tx1"/>
              </a:solidFill>
              <a:prstDash val="solid"/>
              <a:headEnd type="none" w="med" len="med"/>
              <a:tailEnd type="stealth" w="sm" len="sm"/>
            </a:ln>
          </p:spPr>
        </p:sp>
        <p:sp>
          <p:nvSpPr>
            <p:cNvPr id="79988" name="Line 438"/>
            <p:cNvSpPr/>
            <p:nvPr/>
          </p:nvSpPr>
          <p:spPr>
            <a:xfrm>
              <a:off x="2799" y="445"/>
              <a:ext cx="0" cy="111"/>
            </a:xfrm>
            <a:prstGeom prst="line">
              <a:avLst/>
            </a:prstGeom>
            <a:ln w="12700" cap="flat" cmpd="sng">
              <a:solidFill>
                <a:schemeClr val="tx1"/>
              </a:solidFill>
              <a:prstDash val="solid"/>
              <a:headEnd type="none" w="med" len="med"/>
              <a:tailEnd type="stealth" w="sm" len="sm"/>
            </a:ln>
          </p:spPr>
        </p:sp>
        <p:sp>
          <p:nvSpPr>
            <p:cNvPr id="79989" name="Line 439"/>
            <p:cNvSpPr/>
            <p:nvPr/>
          </p:nvSpPr>
          <p:spPr>
            <a:xfrm>
              <a:off x="2892" y="445"/>
              <a:ext cx="0" cy="111"/>
            </a:xfrm>
            <a:prstGeom prst="line">
              <a:avLst/>
            </a:prstGeom>
            <a:ln w="12700" cap="flat" cmpd="sng">
              <a:solidFill>
                <a:schemeClr val="tx1"/>
              </a:solidFill>
              <a:prstDash val="solid"/>
              <a:headEnd type="none" w="med" len="med"/>
              <a:tailEnd type="stealth" w="sm" len="sm"/>
            </a:ln>
          </p:spPr>
        </p:sp>
        <p:sp>
          <p:nvSpPr>
            <p:cNvPr id="79990" name="Line 440"/>
            <p:cNvSpPr/>
            <p:nvPr/>
          </p:nvSpPr>
          <p:spPr>
            <a:xfrm>
              <a:off x="3219" y="448"/>
              <a:ext cx="0" cy="111"/>
            </a:xfrm>
            <a:prstGeom prst="line">
              <a:avLst/>
            </a:prstGeom>
            <a:ln w="12700" cap="flat" cmpd="sng">
              <a:solidFill>
                <a:schemeClr val="tx1"/>
              </a:solidFill>
              <a:prstDash val="solid"/>
              <a:headEnd type="none" w="med" len="med"/>
              <a:tailEnd type="stealth" w="sm" len="sm"/>
            </a:ln>
          </p:spPr>
        </p:sp>
        <p:sp>
          <p:nvSpPr>
            <p:cNvPr id="79991" name="Line 441"/>
            <p:cNvSpPr/>
            <p:nvPr/>
          </p:nvSpPr>
          <p:spPr>
            <a:xfrm>
              <a:off x="3318" y="448"/>
              <a:ext cx="0" cy="111"/>
            </a:xfrm>
            <a:prstGeom prst="line">
              <a:avLst/>
            </a:prstGeom>
            <a:ln w="12700" cap="flat" cmpd="sng">
              <a:solidFill>
                <a:schemeClr val="tx1"/>
              </a:solidFill>
              <a:prstDash val="solid"/>
              <a:headEnd type="none" w="med" len="med"/>
              <a:tailEnd type="stealth" w="sm" len="sm"/>
            </a:ln>
          </p:spPr>
        </p:sp>
        <p:sp>
          <p:nvSpPr>
            <p:cNvPr id="79992" name="Line 442"/>
            <p:cNvSpPr/>
            <p:nvPr/>
          </p:nvSpPr>
          <p:spPr>
            <a:xfrm>
              <a:off x="3639" y="454"/>
              <a:ext cx="0" cy="111"/>
            </a:xfrm>
            <a:prstGeom prst="line">
              <a:avLst/>
            </a:prstGeom>
            <a:ln w="12700" cap="flat" cmpd="sng">
              <a:solidFill>
                <a:schemeClr val="tx1"/>
              </a:solidFill>
              <a:prstDash val="solid"/>
              <a:headEnd type="none" w="med" len="med"/>
              <a:tailEnd type="stealth" w="sm" len="sm"/>
            </a:ln>
          </p:spPr>
        </p:sp>
        <p:sp>
          <p:nvSpPr>
            <p:cNvPr id="79993" name="Line 443"/>
            <p:cNvSpPr/>
            <p:nvPr/>
          </p:nvSpPr>
          <p:spPr>
            <a:xfrm>
              <a:off x="3774" y="454"/>
              <a:ext cx="0" cy="111"/>
            </a:xfrm>
            <a:prstGeom prst="line">
              <a:avLst/>
            </a:prstGeom>
            <a:ln w="12700" cap="flat" cmpd="sng">
              <a:solidFill>
                <a:schemeClr val="tx1"/>
              </a:solidFill>
              <a:prstDash val="solid"/>
              <a:headEnd type="none" w="med" len="med"/>
              <a:tailEnd type="stealth" w="sm" len="sm"/>
            </a:ln>
          </p:spPr>
        </p:sp>
        <p:sp>
          <p:nvSpPr>
            <p:cNvPr id="79994" name="Line 444"/>
            <p:cNvSpPr/>
            <p:nvPr/>
          </p:nvSpPr>
          <p:spPr>
            <a:xfrm flipV="1">
              <a:off x="3834" y="451"/>
              <a:ext cx="0" cy="111"/>
            </a:xfrm>
            <a:prstGeom prst="line">
              <a:avLst/>
            </a:prstGeom>
            <a:ln w="12700" cap="flat" cmpd="sng">
              <a:solidFill>
                <a:schemeClr val="tx1"/>
              </a:solidFill>
              <a:prstDash val="solid"/>
              <a:headEnd type="none" w="med" len="med"/>
              <a:tailEnd type="stealth" w="sm" len="sm"/>
            </a:ln>
          </p:spPr>
        </p:sp>
        <p:sp>
          <p:nvSpPr>
            <p:cNvPr id="79995" name="Line 445"/>
            <p:cNvSpPr/>
            <p:nvPr/>
          </p:nvSpPr>
          <p:spPr>
            <a:xfrm flipV="1">
              <a:off x="2472" y="451"/>
              <a:ext cx="0" cy="111"/>
            </a:xfrm>
            <a:prstGeom prst="line">
              <a:avLst/>
            </a:prstGeom>
            <a:ln w="12700" cap="flat" cmpd="sng">
              <a:solidFill>
                <a:schemeClr val="tx1"/>
              </a:solidFill>
              <a:prstDash val="solid"/>
              <a:headEnd type="none" w="med" len="med"/>
              <a:tailEnd type="stealth" w="sm" len="sm"/>
            </a:ln>
          </p:spPr>
        </p:sp>
        <p:sp>
          <p:nvSpPr>
            <p:cNvPr id="79996" name="Line 446"/>
            <p:cNvSpPr/>
            <p:nvPr/>
          </p:nvSpPr>
          <p:spPr>
            <a:xfrm flipV="1">
              <a:off x="2856" y="445"/>
              <a:ext cx="0" cy="111"/>
            </a:xfrm>
            <a:prstGeom prst="line">
              <a:avLst/>
            </a:prstGeom>
            <a:ln w="12700" cap="flat" cmpd="sng">
              <a:solidFill>
                <a:schemeClr val="tx1"/>
              </a:solidFill>
              <a:prstDash val="solid"/>
              <a:headEnd type="none" w="med" len="med"/>
              <a:tailEnd type="stealth" w="sm" len="sm"/>
            </a:ln>
          </p:spPr>
        </p:sp>
        <p:sp>
          <p:nvSpPr>
            <p:cNvPr id="79997" name="Line 447"/>
            <p:cNvSpPr/>
            <p:nvPr/>
          </p:nvSpPr>
          <p:spPr>
            <a:xfrm flipV="1">
              <a:off x="2949" y="445"/>
              <a:ext cx="0" cy="111"/>
            </a:xfrm>
            <a:prstGeom prst="line">
              <a:avLst/>
            </a:prstGeom>
            <a:ln w="12700" cap="flat" cmpd="sng">
              <a:solidFill>
                <a:schemeClr val="tx1"/>
              </a:solidFill>
              <a:prstDash val="solid"/>
              <a:headEnd type="none" w="med" len="med"/>
              <a:tailEnd type="stealth" w="sm" len="sm"/>
            </a:ln>
          </p:spPr>
        </p:sp>
        <p:sp>
          <p:nvSpPr>
            <p:cNvPr id="79998" name="Line 448"/>
            <p:cNvSpPr/>
            <p:nvPr/>
          </p:nvSpPr>
          <p:spPr>
            <a:xfrm flipV="1">
              <a:off x="3276" y="448"/>
              <a:ext cx="0" cy="111"/>
            </a:xfrm>
            <a:prstGeom prst="line">
              <a:avLst/>
            </a:prstGeom>
            <a:ln w="12700" cap="flat" cmpd="sng">
              <a:solidFill>
                <a:schemeClr val="tx1"/>
              </a:solidFill>
              <a:prstDash val="solid"/>
              <a:headEnd type="none" w="med" len="med"/>
              <a:tailEnd type="stealth" w="sm" len="sm"/>
            </a:ln>
          </p:spPr>
        </p:sp>
        <p:sp>
          <p:nvSpPr>
            <p:cNvPr id="79999" name="Line 449"/>
            <p:cNvSpPr/>
            <p:nvPr/>
          </p:nvSpPr>
          <p:spPr>
            <a:xfrm flipV="1">
              <a:off x="3375" y="448"/>
              <a:ext cx="0" cy="111"/>
            </a:xfrm>
            <a:prstGeom prst="line">
              <a:avLst/>
            </a:prstGeom>
            <a:ln w="12700" cap="flat" cmpd="sng">
              <a:solidFill>
                <a:schemeClr val="tx1"/>
              </a:solidFill>
              <a:prstDash val="solid"/>
              <a:headEnd type="none" w="med" len="med"/>
              <a:tailEnd type="stealth" w="sm" len="sm"/>
            </a:ln>
          </p:spPr>
        </p:sp>
        <p:sp>
          <p:nvSpPr>
            <p:cNvPr id="80000" name="Line 450"/>
            <p:cNvSpPr/>
            <p:nvPr/>
          </p:nvSpPr>
          <p:spPr>
            <a:xfrm flipV="1">
              <a:off x="3693" y="448"/>
              <a:ext cx="0" cy="111"/>
            </a:xfrm>
            <a:prstGeom prst="line">
              <a:avLst/>
            </a:prstGeom>
            <a:ln w="12700" cap="flat" cmpd="sng">
              <a:solidFill>
                <a:schemeClr val="tx1"/>
              </a:solidFill>
              <a:prstDash val="solid"/>
              <a:headEnd type="none" w="med" len="med"/>
              <a:tailEnd type="stealth" w="sm" len="sm"/>
            </a:ln>
          </p:spPr>
        </p:sp>
        <p:grpSp>
          <p:nvGrpSpPr>
            <p:cNvPr id="80001" name="Group 451"/>
            <p:cNvGrpSpPr/>
            <p:nvPr/>
          </p:nvGrpSpPr>
          <p:grpSpPr>
            <a:xfrm>
              <a:off x="2632" y="762"/>
              <a:ext cx="57" cy="57"/>
              <a:chOff x="0" y="0"/>
              <a:chExt cx="125" cy="90"/>
            </a:xfrm>
          </p:grpSpPr>
          <p:sp>
            <p:nvSpPr>
              <p:cNvPr id="80007" name="Oval 452"/>
              <p:cNvSpPr/>
              <p:nvPr/>
            </p:nvSpPr>
            <p:spPr>
              <a:xfrm>
                <a:off x="0" y="0"/>
                <a:ext cx="125" cy="90"/>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08" name="Line 453"/>
              <p:cNvSpPr/>
              <p:nvPr/>
            </p:nvSpPr>
            <p:spPr>
              <a:xfrm flipV="1">
                <a:off x="62" y="12"/>
                <a:ext cx="52" cy="33"/>
              </a:xfrm>
              <a:prstGeom prst="line">
                <a:avLst/>
              </a:prstGeom>
              <a:ln w="12700" cap="flat" cmpd="sng">
                <a:solidFill>
                  <a:schemeClr val="tx1"/>
                </a:solidFill>
                <a:prstDash val="solid"/>
                <a:headEnd type="none" w="med" len="med"/>
                <a:tailEnd type="none" w="med" len="med"/>
              </a:ln>
            </p:spPr>
          </p:sp>
        </p:grpSp>
        <p:grpSp>
          <p:nvGrpSpPr>
            <p:cNvPr id="80002" name="Group 454"/>
            <p:cNvGrpSpPr/>
            <p:nvPr/>
          </p:nvGrpSpPr>
          <p:grpSpPr>
            <a:xfrm>
              <a:off x="2631" y="706"/>
              <a:ext cx="57" cy="84"/>
              <a:chOff x="0" y="0"/>
              <a:chExt cx="57" cy="111"/>
            </a:xfrm>
          </p:grpSpPr>
          <p:sp>
            <p:nvSpPr>
              <p:cNvPr id="80005" name="Line 455"/>
              <p:cNvSpPr/>
              <p:nvPr/>
            </p:nvSpPr>
            <p:spPr>
              <a:xfrm>
                <a:off x="0" y="0"/>
                <a:ext cx="0" cy="111"/>
              </a:xfrm>
              <a:prstGeom prst="line">
                <a:avLst/>
              </a:prstGeom>
              <a:ln w="12700" cap="flat" cmpd="sng">
                <a:solidFill>
                  <a:schemeClr val="tx1"/>
                </a:solidFill>
                <a:prstDash val="solid"/>
                <a:headEnd type="none" w="med" len="med"/>
                <a:tailEnd type="stealth" w="sm" len="sm"/>
              </a:ln>
            </p:spPr>
          </p:sp>
          <p:sp>
            <p:nvSpPr>
              <p:cNvPr id="80006" name="Line 456"/>
              <p:cNvSpPr/>
              <p:nvPr/>
            </p:nvSpPr>
            <p:spPr>
              <a:xfrm flipV="1">
                <a:off x="57" y="0"/>
                <a:ext cx="0" cy="111"/>
              </a:xfrm>
              <a:prstGeom prst="line">
                <a:avLst/>
              </a:prstGeom>
              <a:ln w="12700" cap="flat" cmpd="sng">
                <a:solidFill>
                  <a:schemeClr val="tx1"/>
                </a:solidFill>
                <a:prstDash val="solid"/>
                <a:headEnd type="none" w="med" len="med"/>
                <a:tailEnd type="stealth" w="sm" len="sm"/>
              </a:ln>
            </p:spPr>
          </p:sp>
        </p:grpSp>
        <p:sp>
          <p:nvSpPr>
            <p:cNvPr id="80003" name="AutoShape 457"/>
            <p:cNvSpPr/>
            <p:nvPr/>
          </p:nvSpPr>
          <p:spPr>
            <a:xfrm>
              <a:off x="3873" y="2895"/>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004" name="AutoShape 458"/>
            <p:cNvSpPr/>
            <p:nvPr/>
          </p:nvSpPr>
          <p:spPr>
            <a:xfrm>
              <a:off x="2202" y="2895"/>
              <a:ext cx="116" cy="47"/>
            </a:xfrm>
            <a:prstGeom prst="rightArrow">
              <a:avLst>
                <a:gd name="adj1" fmla="val 32731"/>
                <a:gd name="adj2" fmla="val 108515"/>
              </a:avLst>
            </a:prstGeom>
            <a:solidFill>
              <a:schemeClr val="bg1"/>
            </a:solidFill>
            <a:ln w="12700"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grpSp>
    </p:spTree>
  </p:cSld>
  <p:clrMapOvr>
    <a:masterClrMapping/>
  </p:clrMapOvr>
  <p:transition>
    <p:random/>
    <p:sndAc>
      <p:stSnd>
        <p:snd r:embed="rId1" name="projctor.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1440" tIns="45720" rIns="91440" bIns="45720" anchor="ctr"/>
          <a:lstStyle/>
          <a:p>
            <a:r>
              <a:rPr lang="en-US" altLang="zh-CN" sz="2400" dirty="0">
                <a:ea typeface="宋体" panose="02010600030101010101" pitchFamily="2" charset="-122"/>
              </a:rPr>
              <a:t>KEY PROCESS AREAS (KPA) BY MATURITY LEVEL</a:t>
            </a:r>
            <a:endParaRPr lang="zh-CN" altLang="en-US" sz="2400" dirty="0">
              <a:ea typeface="宋体" panose="02010600030101010101" pitchFamily="2" charset="-122"/>
            </a:endParaRPr>
          </a:p>
        </p:txBody>
      </p:sp>
      <p:grpSp>
        <p:nvGrpSpPr>
          <p:cNvPr id="80899" name="Group 4"/>
          <p:cNvGrpSpPr/>
          <p:nvPr/>
        </p:nvGrpSpPr>
        <p:grpSpPr>
          <a:xfrm>
            <a:off x="1440498" y="1087755"/>
            <a:ext cx="6516687" cy="4933950"/>
            <a:chOff x="0" y="0"/>
            <a:chExt cx="3664" cy="2844"/>
          </a:xfrm>
        </p:grpSpPr>
        <p:sp>
          <p:nvSpPr>
            <p:cNvPr id="80900" name="未知"/>
            <p:cNvSpPr/>
            <p:nvPr/>
          </p:nvSpPr>
          <p:spPr>
            <a:xfrm>
              <a:off x="2539" y="2"/>
              <a:ext cx="1125" cy="2842"/>
            </a:xfrm>
            <a:custGeom>
              <a:avLst/>
              <a:gdLst>
                <a:gd name="txL" fmla="*/ 0 w 1125"/>
                <a:gd name="txT" fmla="*/ 0 h 2842"/>
                <a:gd name="txR" fmla="*/ 1125 w 1125"/>
                <a:gd name="txB" fmla="*/ 2842 h 2842"/>
              </a:gdLst>
              <a:ahLst/>
              <a:cxnLst>
                <a:cxn ang="0">
                  <a:pos x="1124" y="2841"/>
                </a:cxn>
                <a:cxn ang="0">
                  <a:pos x="0" y="2841"/>
                </a:cxn>
                <a:cxn ang="0">
                  <a:pos x="1124" y="0"/>
                </a:cxn>
              </a:cxnLst>
              <a:rect l="txL" t="txT" r="txR" b="txB"/>
              <a:pathLst>
                <a:path w="1125" h="2842">
                  <a:moveTo>
                    <a:pt x="1124" y="2841"/>
                  </a:moveTo>
                  <a:lnTo>
                    <a:pt x="0" y="2841"/>
                  </a:lnTo>
                  <a:lnTo>
                    <a:pt x="1124" y="0"/>
                  </a:lnTo>
                </a:path>
              </a:pathLst>
            </a:custGeom>
            <a:gradFill rotWithShape="0">
              <a:gsLst>
                <a:gs pos="0">
                  <a:srgbClr val="9999E5"/>
                </a:gs>
                <a:gs pos="100000">
                  <a:srgbClr val="3333CC"/>
                </a:gs>
              </a:gsLst>
              <a:lin ang="5400000" scaled="1"/>
              <a:tileRect/>
            </a:gradFill>
            <a:ln w="12700" cap="rnd" cmpd="sng">
              <a:solidFill>
                <a:schemeClr val="tx1"/>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80901" name="未知"/>
            <p:cNvSpPr/>
            <p:nvPr/>
          </p:nvSpPr>
          <p:spPr>
            <a:xfrm>
              <a:off x="2562" y="2"/>
              <a:ext cx="1094" cy="2822"/>
            </a:xfrm>
            <a:custGeom>
              <a:avLst/>
              <a:gdLst>
                <a:gd name="txL" fmla="*/ 0 w 1094"/>
                <a:gd name="txT" fmla="*/ 0 h 2822"/>
                <a:gd name="txR" fmla="*/ 1094 w 1094"/>
                <a:gd name="txB" fmla="*/ 2822 h 2822"/>
              </a:gdLst>
              <a:ahLst/>
              <a:cxnLst>
                <a:cxn ang="0">
                  <a:pos x="0" y="0"/>
                </a:cxn>
                <a:cxn ang="0">
                  <a:pos x="1093" y="0"/>
                </a:cxn>
                <a:cxn ang="0">
                  <a:pos x="0" y="2821"/>
                </a:cxn>
              </a:cxnLst>
              <a:rect l="txL" t="txT" r="txR" b="txB"/>
              <a:pathLst>
                <a:path w="1094" h="2822">
                  <a:moveTo>
                    <a:pt x="0" y="0"/>
                  </a:moveTo>
                  <a:lnTo>
                    <a:pt x="1093" y="0"/>
                  </a:lnTo>
                  <a:lnTo>
                    <a:pt x="0" y="2821"/>
                  </a:lnTo>
                </a:path>
              </a:pathLst>
            </a:custGeom>
            <a:gradFill rotWithShape="0">
              <a:gsLst>
                <a:gs pos="0">
                  <a:srgbClr val="3333CC"/>
                </a:gs>
                <a:gs pos="100000">
                  <a:srgbClr val="9999E5"/>
                </a:gs>
              </a:gsLst>
              <a:lin ang="5400000" scaled="1"/>
              <a:tileRect/>
            </a:gradFill>
            <a:ln w="12700" cap="rnd" cmpd="sng">
              <a:solidFill>
                <a:schemeClr val="tx1"/>
              </a:solidFill>
              <a:prstDash val="solid"/>
              <a:round/>
              <a:headEnd type="none" w="med" len="med"/>
              <a:tailEnd type="none" w="med" len="med"/>
            </a:ln>
          </p:spPr>
          <p:txBody>
            <a:bodyPr/>
            <a:lstStyle/>
            <a:p>
              <a:pPr lvl="0"/>
              <a:endParaRPr lang="zh-CN" altLang="en-US" dirty="0">
                <a:latin typeface="Arial" panose="020B0604020202020204" pitchFamily="34" charset="0"/>
                <a:ea typeface="MS PGothic" panose="020B0600070205080204" pitchFamily="34" charset="-128"/>
              </a:endParaRPr>
            </a:p>
          </p:txBody>
        </p:sp>
        <p:sp>
          <p:nvSpPr>
            <p:cNvPr id="80902" name="Rectangle 7"/>
            <p:cNvSpPr/>
            <p:nvPr/>
          </p:nvSpPr>
          <p:spPr>
            <a:xfrm>
              <a:off x="2903" y="2583"/>
              <a:ext cx="396" cy="208"/>
            </a:xfrm>
            <a:prstGeom prst="rect">
              <a:avLst/>
            </a:prstGeom>
            <a:noFill/>
            <a:ln w="9525">
              <a:noFill/>
            </a:ln>
          </p:spPr>
          <p:txBody>
            <a:bodyPr wrap="none" lIns="84138" tIns="42862" rIns="84138" bIns="42862">
              <a:spAutoFit/>
            </a:bodyPr>
            <a:lstStyle/>
            <a:p>
              <a:pPr lvl="0" defTabSz="704850">
                <a:lnSpc>
                  <a:spcPct val="90000"/>
                </a:lnSpc>
              </a:pPr>
              <a:r>
                <a:rPr lang="en-US" altLang="zh-CN" sz="2000" b="1" dirty="0">
                  <a:solidFill>
                    <a:schemeClr val="bg1"/>
                  </a:solidFill>
                  <a:latin typeface="Arial" panose="020B0604020202020204" pitchFamily="34" charset="0"/>
                  <a:ea typeface="宋体" panose="02010600030101010101" pitchFamily="2" charset="-122"/>
                </a:rPr>
                <a:t>Risk</a:t>
              </a:r>
              <a:endParaRPr lang="en-US" altLang="zh-CN" sz="2000" b="1" dirty="0">
                <a:solidFill>
                  <a:schemeClr val="bg1"/>
                </a:solidFill>
                <a:latin typeface="Arial" panose="020B0604020202020204" pitchFamily="34" charset="0"/>
                <a:ea typeface="宋体" panose="02010600030101010101" pitchFamily="2" charset="-122"/>
              </a:endParaRPr>
            </a:p>
          </p:txBody>
        </p:sp>
        <p:sp>
          <p:nvSpPr>
            <p:cNvPr id="80903" name="Rectangle 8"/>
            <p:cNvSpPr/>
            <p:nvPr/>
          </p:nvSpPr>
          <p:spPr>
            <a:xfrm>
              <a:off x="2534" y="14"/>
              <a:ext cx="911" cy="366"/>
            </a:xfrm>
            <a:prstGeom prst="rect">
              <a:avLst/>
            </a:prstGeom>
            <a:noFill/>
            <a:ln w="9525">
              <a:noFill/>
            </a:ln>
          </p:spPr>
          <p:txBody>
            <a:bodyPr wrap="none" lIns="84138" tIns="42862" rIns="84138" bIns="42862">
              <a:spAutoFit/>
            </a:bodyPr>
            <a:lstStyle/>
            <a:p>
              <a:pPr lvl="0" defTabSz="704850">
                <a:lnSpc>
                  <a:spcPct val="90000"/>
                </a:lnSpc>
              </a:pPr>
              <a:r>
                <a:rPr lang="en-US" altLang="zh-CN" sz="2000" b="1" dirty="0">
                  <a:solidFill>
                    <a:schemeClr val="bg1"/>
                  </a:solidFill>
                  <a:latin typeface="Arial" panose="020B0604020202020204" pitchFamily="34" charset="0"/>
                  <a:ea typeface="宋体" panose="02010600030101010101" pitchFamily="2" charset="-122"/>
                </a:rPr>
                <a:t>Quality and</a:t>
              </a:r>
              <a:endParaRPr lang="en-US" altLang="zh-CN" sz="2000" b="1" dirty="0">
                <a:solidFill>
                  <a:schemeClr val="bg1"/>
                </a:solidFill>
                <a:latin typeface="Arial" panose="020B0604020202020204" pitchFamily="34" charset="0"/>
                <a:ea typeface="宋体" panose="02010600030101010101" pitchFamily="2" charset="-122"/>
              </a:endParaRPr>
            </a:p>
            <a:p>
              <a:pPr lvl="0" defTabSz="704850">
                <a:lnSpc>
                  <a:spcPct val="90000"/>
                </a:lnSpc>
              </a:pPr>
              <a:r>
                <a:rPr lang="en-US" altLang="zh-CN" sz="2000" b="1" dirty="0">
                  <a:solidFill>
                    <a:schemeClr val="bg1"/>
                  </a:solidFill>
                  <a:latin typeface="Arial" panose="020B0604020202020204" pitchFamily="34" charset="0"/>
                  <a:ea typeface="宋体" panose="02010600030101010101" pitchFamily="2" charset="-122"/>
                </a:rPr>
                <a:t>productivity</a:t>
              </a:r>
              <a:endParaRPr lang="en-US" altLang="zh-CN" sz="2000" b="1" dirty="0">
                <a:solidFill>
                  <a:schemeClr val="bg1"/>
                </a:solidFill>
                <a:latin typeface="Arial" panose="020B0604020202020204" pitchFamily="34" charset="0"/>
                <a:ea typeface="宋体" panose="02010600030101010101" pitchFamily="2" charset="-122"/>
              </a:endParaRPr>
            </a:p>
          </p:txBody>
        </p:sp>
        <p:sp>
          <p:nvSpPr>
            <p:cNvPr id="80904" name="Rectangle 9"/>
            <p:cNvSpPr/>
            <p:nvPr/>
          </p:nvSpPr>
          <p:spPr>
            <a:xfrm>
              <a:off x="458" y="0"/>
              <a:ext cx="1006" cy="174"/>
            </a:xfrm>
            <a:prstGeom prst="rect">
              <a:avLst/>
            </a:prstGeom>
            <a:noFill/>
            <a:ln w="9525">
              <a:noFill/>
            </a:ln>
          </p:spPr>
          <p:txBody>
            <a:bodyPr wrap="none" lIns="90488" tIns="44450" rIns="90488" bIns="44450">
              <a:spAutoFit/>
            </a:bodyPr>
            <a:lstStyle/>
            <a:p>
              <a:pPr lvl="0"/>
              <a:r>
                <a:rPr lang="en-US" altLang="zh-CN" sz="1400" b="1" dirty="0">
                  <a:latin typeface="Arial" panose="020B0604020202020204" pitchFamily="34" charset="0"/>
                  <a:ea typeface="宋体" panose="02010600030101010101" pitchFamily="2" charset="-122"/>
                </a:rPr>
                <a:t>Key Process Areas</a:t>
              </a:r>
              <a:endParaRPr lang="en-US" altLang="zh-CN" sz="1400" b="1" dirty="0">
                <a:latin typeface="Arial" panose="020B0604020202020204" pitchFamily="34" charset="0"/>
                <a:ea typeface="宋体" panose="02010600030101010101" pitchFamily="2" charset="-122"/>
              </a:endParaRPr>
            </a:p>
          </p:txBody>
        </p:sp>
        <p:sp>
          <p:nvSpPr>
            <p:cNvPr id="80905" name="Rectangle 10"/>
            <p:cNvSpPr/>
            <p:nvPr/>
          </p:nvSpPr>
          <p:spPr>
            <a:xfrm>
              <a:off x="492" y="5"/>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06" name="Line 11"/>
            <p:cNvSpPr/>
            <p:nvPr/>
          </p:nvSpPr>
          <p:spPr>
            <a:xfrm>
              <a:off x="496" y="5"/>
              <a:ext cx="2038" cy="0"/>
            </a:xfrm>
            <a:prstGeom prst="line">
              <a:avLst/>
            </a:prstGeom>
            <a:ln w="12700" cap="flat" cmpd="sng">
              <a:solidFill>
                <a:srgbClr val="000000"/>
              </a:solidFill>
              <a:prstDash val="solid"/>
              <a:headEnd type="none" w="med" len="med"/>
              <a:tailEnd type="none" w="med" len="med"/>
            </a:ln>
          </p:spPr>
        </p:sp>
        <p:sp>
          <p:nvSpPr>
            <p:cNvPr id="80907" name="Rectangle 12"/>
            <p:cNvSpPr/>
            <p:nvPr/>
          </p:nvSpPr>
          <p:spPr>
            <a:xfrm>
              <a:off x="2538" y="5"/>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08" name="Line 13"/>
            <p:cNvSpPr/>
            <p:nvPr/>
          </p:nvSpPr>
          <p:spPr>
            <a:xfrm>
              <a:off x="2538" y="9"/>
              <a:ext cx="0" cy="10"/>
            </a:xfrm>
            <a:prstGeom prst="line">
              <a:avLst/>
            </a:prstGeom>
            <a:ln w="12700" cap="flat" cmpd="sng">
              <a:solidFill>
                <a:srgbClr val="000000"/>
              </a:solidFill>
              <a:prstDash val="solid"/>
              <a:headEnd type="none" w="med" len="med"/>
              <a:tailEnd type="none" w="med" len="med"/>
            </a:ln>
          </p:spPr>
        </p:sp>
        <p:sp>
          <p:nvSpPr>
            <p:cNvPr id="80909" name="Rectangle 14"/>
            <p:cNvSpPr/>
            <p:nvPr/>
          </p:nvSpPr>
          <p:spPr>
            <a:xfrm>
              <a:off x="2538" y="5"/>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10" name="Line 15"/>
            <p:cNvSpPr/>
            <p:nvPr/>
          </p:nvSpPr>
          <p:spPr>
            <a:xfrm>
              <a:off x="2542" y="5"/>
              <a:ext cx="9" cy="0"/>
            </a:xfrm>
            <a:prstGeom prst="line">
              <a:avLst/>
            </a:prstGeom>
            <a:ln w="12700" cap="flat" cmpd="sng">
              <a:solidFill>
                <a:srgbClr val="000000"/>
              </a:solidFill>
              <a:prstDash val="solid"/>
              <a:headEnd type="none" w="med" len="med"/>
              <a:tailEnd type="none" w="med" len="med"/>
            </a:ln>
          </p:spPr>
        </p:sp>
        <p:sp>
          <p:nvSpPr>
            <p:cNvPr id="80911" name="Line 16"/>
            <p:cNvSpPr/>
            <p:nvPr/>
          </p:nvSpPr>
          <p:spPr>
            <a:xfrm>
              <a:off x="2538" y="9"/>
              <a:ext cx="0" cy="9"/>
            </a:xfrm>
            <a:prstGeom prst="line">
              <a:avLst/>
            </a:prstGeom>
            <a:ln w="12700" cap="flat" cmpd="sng">
              <a:solidFill>
                <a:srgbClr val="000000"/>
              </a:solidFill>
              <a:prstDash val="solid"/>
              <a:headEnd type="none" w="med" len="med"/>
              <a:tailEnd type="none" w="med" len="med"/>
            </a:ln>
          </p:spPr>
        </p:sp>
        <p:sp>
          <p:nvSpPr>
            <p:cNvPr id="80912" name="Rectangle 17"/>
            <p:cNvSpPr/>
            <p:nvPr/>
          </p:nvSpPr>
          <p:spPr>
            <a:xfrm>
              <a:off x="2538" y="23"/>
              <a:ext cx="9" cy="122"/>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13" name="Line 18"/>
            <p:cNvSpPr/>
            <p:nvPr/>
          </p:nvSpPr>
          <p:spPr>
            <a:xfrm>
              <a:off x="2538" y="27"/>
              <a:ext cx="0" cy="122"/>
            </a:xfrm>
            <a:prstGeom prst="line">
              <a:avLst/>
            </a:prstGeom>
            <a:ln w="12700" cap="flat" cmpd="sng">
              <a:solidFill>
                <a:srgbClr val="000000"/>
              </a:solidFill>
              <a:prstDash val="solid"/>
              <a:headEnd type="none" w="med" len="med"/>
              <a:tailEnd type="none" w="med" len="med"/>
            </a:ln>
          </p:spPr>
        </p:sp>
        <p:sp>
          <p:nvSpPr>
            <p:cNvPr id="80914" name="Rectangle 19"/>
            <p:cNvSpPr/>
            <p:nvPr/>
          </p:nvSpPr>
          <p:spPr>
            <a:xfrm>
              <a:off x="458" y="160"/>
              <a:ext cx="933"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Defects prevention</a:t>
              </a:r>
              <a:endParaRPr lang="en-US" altLang="zh-CN" sz="1400" dirty="0">
                <a:latin typeface="Arial" panose="020B0604020202020204" pitchFamily="34" charset="0"/>
                <a:ea typeface="宋体" panose="02010600030101010101" pitchFamily="2" charset="-122"/>
              </a:endParaRPr>
            </a:p>
          </p:txBody>
        </p:sp>
        <p:sp>
          <p:nvSpPr>
            <p:cNvPr id="80915" name="Rectangle 20"/>
            <p:cNvSpPr/>
            <p:nvPr/>
          </p:nvSpPr>
          <p:spPr>
            <a:xfrm>
              <a:off x="458" y="288"/>
              <a:ext cx="1580"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Technology change management</a:t>
              </a:r>
              <a:endParaRPr lang="en-US" altLang="zh-CN" sz="1400" dirty="0">
                <a:latin typeface="Arial" panose="020B0604020202020204" pitchFamily="34" charset="0"/>
                <a:ea typeface="宋体" panose="02010600030101010101" pitchFamily="2" charset="-122"/>
              </a:endParaRPr>
            </a:p>
          </p:txBody>
        </p:sp>
        <p:sp>
          <p:nvSpPr>
            <p:cNvPr id="80916" name="Rectangle 21"/>
            <p:cNvSpPr/>
            <p:nvPr/>
          </p:nvSpPr>
          <p:spPr>
            <a:xfrm>
              <a:off x="458" y="415"/>
              <a:ext cx="1425"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Process change management</a:t>
              </a:r>
              <a:endParaRPr lang="en-US" altLang="zh-CN" sz="1400" dirty="0">
                <a:latin typeface="Arial" panose="020B0604020202020204" pitchFamily="34" charset="0"/>
                <a:ea typeface="宋体" panose="02010600030101010101" pitchFamily="2" charset="-122"/>
              </a:endParaRPr>
            </a:p>
          </p:txBody>
        </p:sp>
        <p:sp>
          <p:nvSpPr>
            <p:cNvPr id="80917" name="Rectangle 22"/>
            <p:cNvSpPr/>
            <p:nvPr/>
          </p:nvSpPr>
          <p:spPr>
            <a:xfrm>
              <a:off x="492" y="153"/>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18" name="Line 23"/>
            <p:cNvSpPr/>
            <p:nvPr/>
          </p:nvSpPr>
          <p:spPr>
            <a:xfrm>
              <a:off x="496" y="153"/>
              <a:ext cx="2038" cy="0"/>
            </a:xfrm>
            <a:prstGeom prst="line">
              <a:avLst/>
            </a:prstGeom>
            <a:ln w="12700" cap="flat" cmpd="sng">
              <a:solidFill>
                <a:srgbClr val="000000"/>
              </a:solidFill>
              <a:prstDash val="solid"/>
              <a:headEnd type="none" w="med" len="med"/>
              <a:tailEnd type="none" w="med" len="med"/>
            </a:ln>
          </p:spPr>
        </p:sp>
        <p:sp>
          <p:nvSpPr>
            <p:cNvPr id="80919" name="Rectangle 24"/>
            <p:cNvSpPr/>
            <p:nvPr/>
          </p:nvSpPr>
          <p:spPr>
            <a:xfrm>
              <a:off x="2538" y="153"/>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20" name="Line 25"/>
            <p:cNvSpPr/>
            <p:nvPr/>
          </p:nvSpPr>
          <p:spPr>
            <a:xfrm>
              <a:off x="2538" y="157"/>
              <a:ext cx="0" cy="10"/>
            </a:xfrm>
            <a:prstGeom prst="line">
              <a:avLst/>
            </a:prstGeom>
            <a:ln w="12700" cap="flat" cmpd="sng">
              <a:solidFill>
                <a:srgbClr val="000000"/>
              </a:solidFill>
              <a:prstDash val="solid"/>
              <a:headEnd type="none" w="med" len="med"/>
              <a:tailEnd type="none" w="med" len="med"/>
            </a:ln>
          </p:spPr>
        </p:sp>
        <p:sp>
          <p:nvSpPr>
            <p:cNvPr id="80921" name="Rectangle 26"/>
            <p:cNvSpPr/>
            <p:nvPr/>
          </p:nvSpPr>
          <p:spPr>
            <a:xfrm>
              <a:off x="2538" y="171"/>
              <a:ext cx="9" cy="405"/>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22" name="Line 27"/>
            <p:cNvSpPr/>
            <p:nvPr/>
          </p:nvSpPr>
          <p:spPr>
            <a:xfrm>
              <a:off x="2538" y="175"/>
              <a:ext cx="0" cy="405"/>
            </a:xfrm>
            <a:prstGeom prst="line">
              <a:avLst/>
            </a:prstGeom>
            <a:ln w="12700" cap="flat" cmpd="sng">
              <a:solidFill>
                <a:srgbClr val="000000"/>
              </a:solidFill>
              <a:prstDash val="solid"/>
              <a:headEnd type="none" w="med" len="med"/>
              <a:tailEnd type="none" w="med" len="med"/>
            </a:ln>
          </p:spPr>
        </p:sp>
        <p:sp>
          <p:nvSpPr>
            <p:cNvPr id="80923" name="Rectangle 28"/>
            <p:cNvSpPr/>
            <p:nvPr/>
          </p:nvSpPr>
          <p:spPr>
            <a:xfrm>
              <a:off x="458" y="592"/>
              <a:ext cx="1619"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Quantitative process management</a:t>
              </a:r>
              <a:endParaRPr lang="en-US" altLang="zh-CN" sz="1400" dirty="0">
                <a:latin typeface="Arial" panose="020B0604020202020204" pitchFamily="34" charset="0"/>
                <a:ea typeface="宋体" panose="02010600030101010101" pitchFamily="2" charset="-122"/>
              </a:endParaRPr>
            </a:p>
          </p:txBody>
        </p:sp>
        <p:sp>
          <p:nvSpPr>
            <p:cNvPr id="80924" name="Rectangle 29"/>
            <p:cNvSpPr/>
            <p:nvPr/>
          </p:nvSpPr>
          <p:spPr>
            <a:xfrm>
              <a:off x="458" y="719"/>
              <a:ext cx="1420"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quality management</a:t>
              </a:r>
              <a:endParaRPr lang="en-US" altLang="zh-CN" sz="1400" dirty="0">
                <a:latin typeface="Arial" panose="020B0604020202020204" pitchFamily="34" charset="0"/>
                <a:ea typeface="宋体" panose="02010600030101010101" pitchFamily="2" charset="-122"/>
              </a:endParaRPr>
            </a:p>
          </p:txBody>
        </p:sp>
        <p:sp>
          <p:nvSpPr>
            <p:cNvPr id="80925" name="Rectangle 30"/>
            <p:cNvSpPr/>
            <p:nvPr/>
          </p:nvSpPr>
          <p:spPr>
            <a:xfrm>
              <a:off x="492" y="584"/>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26" name="Line 31"/>
            <p:cNvSpPr/>
            <p:nvPr/>
          </p:nvSpPr>
          <p:spPr>
            <a:xfrm>
              <a:off x="496" y="584"/>
              <a:ext cx="2038" cy="0"/>
            </a:xfrm>
            <a:prstGeom prst="line">
              <a:avLst/>
            </a:prstGeom>
            <a:ln w="12700" cap="flat" cmpd="sng">
              <a:solidFill>
                <a:srgbClr val="000000"/>
              </a:solidFill>
              <a:prstDash val="solid"/>
              <a:headEnd type="none" w="med" len="med"/>
              <a:tailEnd type="none" w="med" len="med"/>
            </a:ln>
          </p:spPr>
        </p:sp>
        <p:sp>
          <p:nvSpPr>
            <p:cNvPr id="80927" name="Rectangle 32"/>
            <p:cNvSpPr/>
            <p:nvPr/>
          </p:nvSpPr>
          <p:spPr>
            <a:xfrm>
              <a:off x="2538" y="584"/>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28" name="Line 33"/>
            <p:cNvSpPr/>
            <p:nvPr/>
          </p:nvSpPr>
          <p:spPr>
            <a:xfrm>
              <a:off x="2538" y="588"/>
              <a:ext cx="0" cy="10"/>
            </a:xfrm>
            <a:prstGeom prst="line">
              <a:avLst/>
            </a:prstGeom>
            <a:ln w="12700" cap="flat" cmpd="sng">
              <a:solidFill>
                <a:srgbClr val="000000"/>
              </a:solidFill>
              <a:prstDash val="solid"/>
              <a:headEnd type="none" w="med" len="med"/>
              <a:tailEnd type="none" w="med" len="med"/>
            </a:ln>
          </p:spPr>
        </p:sp>
        <p:sp>
          <p:nvSpPr>
            <p:cNvPr id="80929" name="Rectangle 34"/>
            <p:cNvSpPr/>
            <p:nvPr/>
          </p:nvSpPr>
          <p:spPr>
            <a:xfrm>
              <a:off x="2538" y="602"/>
              <a:ext cx="9" cy="278"/>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30" name="Line 35"/>
            <p:cNvSpPr/>
            <p:nvPr/>
          </p:nvSpPr>
          <p:spPr>
            <a:xfrm>
              <a:off x="2538" y="606"/>
              <a:ext cx="0" cy="278"/>
            </a:xfrm>
            <a:prstGeom prst="line">
              <a:avLst/>
            </a:prstGeom>
            <a:ln w="12700" cap="flat" cmpd="sng">
              <a:solidFill>
                <a:srgbClr val="000000"/>
              </a:solidFill>
              <a:prstDash val="solid"/>
              <a:headEnd type="none" w="med" len="med"/>
              <a:tailEnd type="none" w="med" len="med"/>
            </a:ln>
          </p:spPr>
        </p:sp>
        <p:sp>
          <p:nvSpPr>
            <p:cNvPr id="80931" name="Rectangle 36"/>
            <p:cNvSpPr/>
            <p:nvPr/>
          </p:nvSpPr>
          <p:spPr>
            <a:xfrm>
              <a:off x="458" y="896"/>
              <a:ext cx="678"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Peer reviews</a:t>
              </a:r>
              <a:endParaRPr lang="en-US" altLang="zh-CN" sz="1400" dirty="0">
                <a:latin typeface="Arial" panose="020B0604020202020204" pitchFamily="34" charset="0"/>
                <a:ea typeface="宋体" panose="02010600030101010101" pitchFamily="2" charset="-122"/>
              </a:endParaRPr>
            </a:p>
          </p:txBody>
        </p:sp>
        <p:sp>
          <p:nvSpPr>
            <p:cNvPr id="80932" name="Rectangle 37"/>
            <p:cNvSpPr/>
            <p:nvPr/>
          </p:nvSpPr>
          <p:spPr>
            <a:xfrm>
              <a:off x="458" y="1023"/>
              <a:ext cx="1158"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Inter-group coordination</a:t>
              </a:r>
              <a:endParaRPr lang="en-US" altLang="zh-CN" sz="1400" dirty="0">
                <a:latin typeface="Arial" panose="020B0604020202020204" pitchFamily="34" charset="0"/>
                <a:ea typeface="宋体" panose="02010600030101010101" pitchFamily="2" charset="-122"/>
              </a:endParaRPr>
            </a:p>
          </p:txBody>
        </p:sp>
        <p:sp>
          <p:nvSpPr>
            <p:cNvPr id="80933" name="Rectangle 38"/>
            <p:cNvSpPr/>
            <p:nvPr/>
          </p:nvSpPr>
          <p:spPr>
            <a:xfrm>
              <a:off x="458" y="1150"/>
              <a:ext cx="1403"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product engineering</a:t>
              </a:r>
              <a:endParaRPr lang="en-US" altLang="zh-CN" sz="1400" dirty="0">
                <a:latin typeface="Arial" panose="020B0604020202020204" pitchFamily="34" charset="0"/>
                <a:ea typeface="宋体" panose="02010600030101010101" pitchFamily="2" charset="-122"/>
              </a:endParaRPr>
            </a:p>
          </p:txBody>
        </p:sp>
        <p:sp>
          <p:nvSpPr>
            <p:cNvPr id="80934" name="Rectangle 39"/>
            <p:cNvSpPr/>
            <p:nvPr/>
          </p:nvSpPr>
          <p:spPr>
            <a:xfrm>
              <a:off x="458" y="1277"/>
              <a:ext cx="1563"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Integrated software management</a:t>
              </a:r>
              <a:endParaRPr lang="en-US" altLang="zh-CN" sz="1400" dirty="0">
                <a:latin typeface="Arial" panose="020B0604020202020204" pitchFamily="34" charset="0"/>
                <a:ea typeface="宋体" panose="02010600030101010101" pitchFamily="2" charset="-122"/>
              </a:endParaRPr>
            </a:p>
          </p:txBody>
        </p:sp>
        <p:sp>
          <p:nvSpPr>
            <p:cNvPr id="80935" name="Rectangle 40"/>
            <p:cNvSpPr/>
            <p:nvPr/>
          </p:nvSpPr>
          <p:spPr>
            <a:xfrm>
              <a:off x="458" y="1404"/>
              <a:ext cx="859"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Training program</a:t>
              </a:r>
              <a:endParaRPr lang="en-US" altLang="zh-CN" sz="1400" dirty="0">
                <a:latin typeface="Arial" panose="020B0604020202020204" pitchFamily="34" charset="0"/>
                <a:ea typeface="宋体" panose="02010600030101010101" pitchFamily="2" charset="-122"/>
              </a:endParaRPr>
            </a:p>
          </p:txBody>
        </p:sp>
        <p:sp>
          <p:nvSpPr>
            <p:cNvPr id="80936" name="Rectangle 41"/>
            <p:cNvSpPr/>
            <p:nvPr/>
          </p:nvSpPr>
          <p:spPr>
            <a:xfrm>
              <a:off x="458" y="1532"/>
              <a:ext cx="1470"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Organization process definition</a:t>
              </a:r>
              <a:endParaRPr lang="en-US" altLang="zh-CN" sz="1400" dirty="0">
                <a:latin typeface="Arial" panose="020B0604020202020204" pitchFamily="34" charset="0"/>
                <a:ea typeface="宋体" panose="02010600030101010101" pitchFamily="2" charset="-122"/>
              </a:endParaRPr>
            </a:p>
          </p:txBody>
        </p:sp>
        <p:sp>
          <p:nvSpPr>
            <p:cNvPr id="80937" name="Rectangle 42"/>
            <p:cNvSpPr/>
            <p:nvPr/>
          </p:nvSpPr>
          <p:spPr>
            <a:xfrm>
              <a:off x="458" y="1659"/>
              <a:ext cx="1309"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Organization process focus</a:t>
              </a:r>
              <a:endParaRPr lang="en-US" altLang="zh-CN" sz="1400" dirty="0">
                <a:latin typeface="Arial" panose="020B0604020202020204" pitchFamily="34" charset="0"/>
                <a:ea typeface="宋体" panose="02010600030101010101" pitchFamily="2" charset="-122"/>
              </a:endParaRPr>
            </a:p>
          </p:txBody>
        </p:sp>
        <p:sp>
          <p:nvSpPr>
            <p:cNvPr id="80938" name="Rectangle 43"/>
            <p:cNvSpPr/>
            <p:nvPr/>
          </p:nvSpPr>
          <p:spPr>
            <a:xfrm>
              <a:off x="492" y="888"/>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39" name="Line 44"/>
            <p:cNvSpPr/>
            <p:nvPr/>
          </p:nvSpPr>
          <p:spPr>
            <a:xfrm>
              <a:off x="496" y="888"/>
              <a:ext cx="2038" cy="0"/>
            </a:xfrm>
            <a:prstGeom prst="line">
              <a:avLst/>
            </a:prstGeom>
            <a:ln w="12700" cap="flat" cmpd="sng">
              <a:solidFill>
                <a:srgbClr val="000000"/>
              </a:solidFill>
              <a:prstDash val="solid"/>
              <a:headEnd type="none" w="med" len="med"/>
              <a:tailEnd type="none" w="med" len="med"/>
            </a:ln>
          </p:spPr>
        </p:sp>
        <p:sp>
          <p:nvSpPr>
            <p:cNvPr id="80940" name="Rectangle 45"/>
            <p:cNvSpPr/>
            <p:nvPr/>
          </p:nvSpPr>
          <p:spPr>
            <a:xfrm>
              <a:off x="2538" y="88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41" name="Line 46"/>
            <p:cNvSpPr/>
            <p:nvPr/>
          </p:nvSpPr>
          <p:spPr>
            <a:xfrm>
              <a:off x="2538" y="892"/>
              <a:ext cx="0" cy="10"/>
            </a:xfrm>
            <a:prstGeom prst="line">
              <a:avLst/>
            </a:prstGeom>
            <a:ln w="12700" cap="flat" cmpd="sng">
              <a:solidFill>
                <a:srgbClr val="000000"/>
              </a:solidFill>
              <a:prstDash val="solid"/>
              <a:headEnd type="none" w="med" len="med"/>
              <a:tailEnd type="none" w="med" len="med"/>
            </a:ln>
          </p:spPr>
        </p:sp>
        <p:sp>
          <p:nvSpPr>
            <p:cNvPr id="80942" name="Rectangle 47"/>
            <p:cNvSpPr/>
            <p:nvPr/>
          </p:nvSpPr>
          <p:spPr>
            <a:xfrm>
              <a:off x="2538" y="906"/>
              <a:ext cx="9" cy="914"/>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43" name="Line 48"/>
            <p:cNvSpPr/>
            <p:nvPr/>
          </p:nvSpPr>
          <p:spPr>
            <a:xfrm>
              <a:off x="2538" y="910"/>
              <a:ext cx="0" cy="914"/>
            </a:xfrm>
            <a:prstGeom prst="line">
              <a:avLst/>
            </a:prstGeom>
            <a:ln w="12700" cap="flat" cmpd="sng">
              <a:solidFill>
                <a:srgbClr val="000000"/>
              </a:solidFill>
              <a:prstDash val="solid"/>
              <a:headEnd type="none" w="med" len="med"/>
              <a:tailEnd type="none" w="med" len="med"/>
            </a:ln>
          </p:spPr>
        </p:sp>
        <p:sp>
          <p:nvSpPr>
            <p:cNvPr id="80944" name="Rectangle 49"/>
            <p:cNvSpPr/>
            <p:nvPr/>
          </p:nvSpPr>
          <p:spPr>
            <a:xfrm>
              <a:off x="458" y="1836"/>
              <a:ext cx="1226" cy="173"/>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project planning</a:t>
              </a:r>
              <a:endParaRPr lang="en-US" altLang="zh-CN" sz="1400" dirty="0">
                <a:latin typeface="Arial" panose="020B0604020202020204" pitchFamily="34" charset="0"/>
                <a:ea typeface="宋体" panose="02010600030101010101" pitchFamily="2" charset="-122"/>
              </a:endParaRPr>
            </a:p>
          </p:txBody>
        </p:sp>
        <p:sp>
          <p:nvSpPr>
            <p:cNvPr id="80945" name="Rectangle 50"/>
            <p:cNvSpPr/>
            <p:nvPr/>
          </p:nvSpPr>
          <p:spPr>
            <a:xfrm>
              <a:off x="458" y="1963"/>
              <a:ext cx="1725"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project tracking &amp; oversight</a:t>
              </a:r>
              <a:endParaRPr lang="en-US" altLang="zh-CN" sz="1400" dirty="0">
                <a:latin typeface="Arial" panose="020B0604020202020204" pitchFamily="34" charset="0"/>
                <a:ea typeface="宋体" panose="02010600030101010101" pitchFamily="2" charset="-122"/>
              </a:endParaRPr>
            </a:p>
          </p:txBody>
        </p:sp>
        <p:sp>
          <p:nvSpPr>
            <p:cNvPr id="80946" name="Rectangle 51"/>
            <p:cNvSpPr/>
            <p:nvPr/>
          </p:nvSpPr>
          <p:spPr>
            <a:xfrm>
              <a:off x="458" y="2090"/>
              <a:ext cx="1702"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configuration management</a:t>
              </a:r>
              <a:endParaRPr lang="en-US" altLang="zh-CN" sz="1400" dirty="0">
                <a:latin typeface="Arial" panose="020B0604020202020204" pitchFamily="34" charset="0"/>
                <a:ea typeface="宋体" panose="02010600030101010101" pitchFamily="2" charset="-122"/>
              </a:endParaRPr>
            </a:p>
          </p:txBody>
        </p:sp>
        <p:sp>
          <p:nvSpPr>
            <p:cNvPr id="80947" name="Rectangle 52"/>
            <p:cNvSpPr/>
            <p:nvPr/>
          </p:nvSpPr>
          <p:spPr>
            <a:xfrm>
              <a:off x="458" y="2217"/>
              <a:ext cx="1647"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subcontract management</a:t>
              </a:r>
              <a:endParaRPr lang="en-US" altLang="zh-CN" sz="1400" dirty="0">
                <a:latin typeface="Arial" panose="020B0604020202020204" pitchFamily="34" charset="0"/>
                <a:ea typeface="宋体" panose="02010600030101010101" pitchFamily="2" charset="-122"/>
              </a:endParaRPr>
            </a:p>
          </p:txBody>
        </p:sp>
        <p:sp>
          <p:nvSpPr>
            <p:cNvPr id="80948" name="Rectangle 53"/>
            <p:cNvSpPr/>
            <p:nvPr/>
          </p:nvSpPr>
          <p:spPr>
            <a:xfrm>
              <a:off x="458" y="2344"/>
              <a:ext cx="1331"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Requirements management</a:t>
              </a:r>
              <a:endParaRPr lang="en-US" altLang="zh-CN" sz="1400" dirty="0">
                <a:latin typeface="Arial" panose="020B0604020202020204" pitchFamily="34" charset="0"/>
                <a:ea typeface="宋体" panose="02010600030101010101" pitchFamily="2" charset="-122"/>
              </a:endParaRPr>
            </a:p>
          </p:txBody>
        </p:sp>
        <p:sp>
          <p:nvSpPr>
            <p:cNvPr id="80949" name="Rectangle 54"/>
            <p:cNvSpPr/>
            <p:nvPr/>
          </p:nvSpPr>
          <p:spPr>
            <a:xfrm>
              <a:off x="458" y="2471"/>
              <a:ext cx="1299" cy="174"/>
            </a:xfrm>
            <a:prstGeom prst="rect">
              <a:avLst/>
            </a:prstGeom>
            <a:noFill/>
            <a:ln w="9525">
              <a:noFill/>
            </a:ln>
          </p:spPr>
          <p:txBody>
            <a:bodyPr wrap="none" lIns="90488" tIns="44450" rIns="90488" bIns="44450">
              <a:spAutoFit/>
            </a:bodyPr>
            <a:lstStyle/>
            <a:p>
              <a:pPr lvl="0"/>
              <a:r>
                <a:rPr lang="en-US" altLang="zh-CN" sz="1400" dirty="0">
                  <a:latin typeface="Arial" panose="020B0604020202020204" pitchFamily="34" charset="0"/>
                  <a:ea typeface="宋体" panose="02010600030101010101" pitchFamily="2" charset="-122"/>
                </a:rPr>
                <a:t>Software quality assurance</a:t>
              </a:r>
              <a:endParaRPr lang="en-US" altLang="zh-CN" sz="1400" dirty="0">
                <a:latin typeface="Arial" panose="020B0604020202020204" pitchFamily="34" charset="0"/>
                <a:ea typeface="宋体" panose="02010600030101010101" pitchFamily="2" charset="-122"/>
              </a:endParaRPr>
            </a:p>
          </p:txBody>
        </p:sp>
        <p:sp>
          <p:nvSpPr>
            <p:cNvPr id="80950" name="Rectangle 55"/>
            <p:cNvSpPr/>
            <p:nvPr/>
          </p:nvSpPr>
          <p:spPr>
            <a:xfrm>
              <a:off x="492" y="1828"/>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51" name="Line 56"/>
            <p:cNvSpPr/>
            <p:nvPr/>
          </p:nvSpPr>
          <p:spPr>
            <a:xfrm>
              <a:off x="496" y="1828"/>
              <a:ext cx="2038" cy="0"/>
            </a:xfrm>
            <a:prstGeom prst="line">
              <a:avLst/>
            </a:prstGeom>
            <a:ln w="12700" cap="flat" cmpd="sng">
              <a:solidFill>
                <a:srgbClr val="000000"/>
              </a:solidFill>
              <a:prstDash val="solid"/>
              <a:headEnd type="none" w="med" len="med"/>
              <a:tailEnd type="none" w="med" len="med"/>
            </a:ln>
          </p:spPr>
        </p:sp>
        <p:sp>
          <p:nvSpPr>
            <p:cNvPr id="80952" name="Rectangle 57"/>
            <p:cNvSpPr/>
            <p:nvPr/>
          </p:nvSpPr>
          <p:spPr>
            <a:xfrm>
              <a:off x="2538" y="182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53" name="Line 58"/>
            <p:cNvSpPr/>
            <p:nvPr/>
          </p:nvSpPr>
          <p:spPr>
            <a:xfrm>
              <a:off x="2538" y="1832"/>
              <a:ext cx="0" cy="10"/>
            </a:xfrm>
            <a:prstGeom prst="line">
              <a:avLst/>
            </a:prstGeom>
            <a:ln w="12700" cap="flat" cmpd="sng">
              <a:solidFill>
                <a:srgbClr val="000000"/>
              </a:solidFill>
              <a:prstDash val="solid"/>
              <a:headEnd type="none" w="med" len="med"/>
              <a:tailEnd type="none" w="med" len="med"/>
            </a:ln>
          </p:spPr>
        </p:sp>
        <p:sp>
          <p:nvSpPr>
            <p:cNvPr id="80954" name="Rectangle 59"/>
            <p:cNvSpPr/>
            <p:nvPr/>
          </p:nvSpPr>
          <p:spPr>
            <a:xfrm>
              <a:off x="2538" y="1846"/>
              <a:ext cx="9" cy="787"/>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55" name="Line 60"/>
            <p:cNvSpPr/>
            <p:nvPr/>
          </p:nvSpPr>
          <p:spPr>
            <a:xfrm>
              <a:off x="2538" y="1850"/>
              <a:ext cx="0" cy="787"/>
            </a:xfrm>
            <a:prstGeom prst="line">
              <a:avLst/>
            </a:prstGeom>
            <a:ln w="12700" cap="flat" cmpd="sng">
              <a:solidFill>
                <a:srgbClr val="000000"/>
              </a:solidFill>
              <a:prstDash val="solid"/>
              <a:headEnd type="none" w="med" len="med"/>
              <a:tailEnd type="none" w="med" len="med"/>
            </a:ln>
          </p:spPr>
        </p:sp>
        <p:sp>
          <p:nvSpPr>
            <p:cNvPr id="80956" name="Rectangle 61"/>
            <p:cNvSpPr/>
            <p:nvPr/>
          </p:nvSpPr>
          <p:spPr>
            <a:xfrm>
              <a:off x="458" y="2648"/>
              <a:ext cx="1681" cy="174"/>
            </a:xfrm>
            <a:prstGeom prst="rect">
              <a:avLst/>
            </a:prstGeom>
            <a:noFill/>
            <a:ln w="9525">
              <a:noFill/>
            </a:ln>
          </p:spPr>
          <p:txBody>
            <a:bodyPr wrap="none" lIns="90488" tIns="44450" rIns="90488" bIns="44450">
              <a:spAutoFit/>
            </a:bodyPr>
            <a:lstStyle/>
            <a:p>
              <a:pPr lvl="0">
                <a:spcBef>
                  <a:spcPct val="50000"/>
                </a:spcBef>
              </a:pPr>
              <a:r>
                <a:rPr lang="en-US" altLang="zh-CN" sz="1400" dirty="0">
                  <a:latin typeface="Arial" panose="020B0604020202020204" pitchFamily="34" charset="0"/>
                  <a:ea typeface="宋体" panose="02010600030101010101" pitchFamily="2" charset="-122"/>
                </a:rPr>
                <a:t>Successes depends on individuals !</a:t>
              </a:r>
              <a:endParaRPr lang="en-US" altLang="zh-CN" sz="1400" dirty="0">
                <a:latin typeface="Arial" panose="020B0604020202020204" pitchFamily="34" charset="0"/>
                <a:ea typeface="宋体" panose="02010600030101010101" pitchFamily="2" charset="-122"/>
              </a:endParaRPr>
            </a:p>
          </p:txBody>
        </p:sp>
        <p:sp>
          <p:nvSpPr>
            <p:cNvPr id="80957" name="Rectangle 62"/>
            <p:cNvSpPr/>
            <p:nvPr/>
          </p:nvSpPr>
          <p:spPr>
            <a:xfrm>
              <a:off x="492" y="2641"/>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58" name="Line 63"/>
            <p:cNvSpPr/>
            <p:nvPr/>
          </p:nvSpPr>
          <p:spPr>
            <a:xfrm>
              <a:off x="496" y="2641"/>
              <a:ext cx="2038" cy="0"/>
            </a:xfrm>
            <a:prstGeom prst="line">
              <a:avLst/>
            </a:prstGeom>
            <a:ln w="12700" cap="flat" cmpd="sng">
              <a:solidFill>
                <a:srgbClr val="000000"/>
              </a:solidFill>
              <a:prstDash val="solid"/>
              <a:headEnd type="none" w="med" len="med"/>
              <a:tailEnd type="none" w="med" len="med"/>
            </a:ln>
          </p:spPr>
        </p:sp>
        <p:sp>
          <p:nvSpPr>
            <p:cNvPr id="80959" name="Rectangle 64"/>
            <p:cNvSpPr/>
            <p:nvPr/>
          </p:nvSpPr>
          <p:spPr>
            <a:xfrm>
              <a:off x="2538" y="2641"/>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60" name="Line 65"/>
            <p:cNvSpPr/>
            <p:nvPr/>
          </p:nvSpPr>
          <p:spPr>
            <a:xfrm>
              <a:off x="2538" y="2645"/>
              <a:ext cx="0" cy="9"/>
            </a:xfrm>
            <a:prstGeom prst="line">
              <a:avLst/>
            </a:prstGeom>
            <a:ln w="12700" cap="flat" cmpd="sng">
              <a:solidFill>
                <a:srgbClr val="000000"/>
              </a:solidFill>
              <a:prstDash val="solid"/>
              <a:headEnd type="none" w="med" len="med"/>
              <a:tailEnd type="none" w="med" len="med"/>
            </a:ln>
          </p:spPr>
        </p:sp>
        <p:grpSp>
          <p:nvGrpSpPr>
            <p:cNvPr id="80961" name="Group 66"/>
            <p:cNvGrpSpPr/>
            <p:nvPr/>
          </p:nvGrpSpPr>
          <p:grpSpPr>
            <a:xfrm>
              <a:off x="0" y="0"/>
              <a:ext cx="491" cy="2831"/>
              <a:chOff x="0" y="0"/>
              <a:chExt cx="491" cy="2831"/>
            </a:xfrm>
          </p:grpSpPr>
          <p:sp>
            <p:nvSpPr>
              <p:cNvPr id="80972" name="Rectangle 67"/>
              <p:cNvSpPr/>
              <p:nvPr/>
            </p:nvSpPr>
            <p:spPr>
              <a:xfrm>
                <a:off x="49" y="0"/>
                <a:ext cx="356" cy="174"/>
              </a:xfrm>
              <a:prstGeom prst="rect">
                <a:avLst/>
              </a:prstGeom>
              <a:noFill/>
              <a:ln w="9525">
                <a:noFill/>
              </a:ln>
            </p:spPr>
            <p:txBody>
              <a:bodyPr wrap="none" lIns="90488" tIns="44450" rIns="90488" bIns="44450">
                <a:spAutoFit/>
              </a:bodyPr>
              <a:lstStyle/>
              <a:p>
                <a:pPr lvl="0"/>
                <a:r>
                  <a:rPr lang="en-US" altLang="zh-CN" sz="1400" b="1" dirty="0">
                    <a:latin typeface="Arial" panose="020B0604020202020204" pitchFamily="34" charset="0"/>
                    <a:ea typeface="宋体" panose="02010600030101010101" pitchFamily="2" charset="-122"/>
                  </a:rPr>
                  <a:t>Level</a:t>
                </a:r>
                <a:endParaRPr lang="en-US" altLang="zh-CN" sz="1400" b="1" dirty="0">
                  <a:latin typeface="Arial" panose="020B0604020202020204" pitchFamily="34" charset="0"/>
                  <a:ea typeface="宋体" panose="02010600030101010101" pitchFamily="2" charset="-122"/>
                </a:endParaRPr>
              </a:p>
            </p:txBody>
          </p:sp>
          <p:sp>
            <p:nvSpPr>
              <p:cNvPr id="80973" name="Rectangle 68"/>
              <p:cNvSpPr/>
              <p:nvPr/>
            </p:nvSpPr>
            <p:spPr>
              <a:xfrm>
                <a:off x="0" y="5"/>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74" name="Line 69"/>
              <p:cNvSpPr/>
              <p:nvPr/>
            </p:nvSpPr>
            <p:spPr>
              <a:xfrm>
                <a:off x="0" y="9"/>
                <a:ext cx="0" cy="10"/>
              </a:xfrm>
              <a:prstGeom prst="line">
                <a:avLst/>
              </a:prstGeom>
              <a:ln w="12700" cap="flat" cmpd="sng">
                <a:solidFill>
                  <a:srgbClr val="000000"/>
                </a:solidFill>
                <a:prstDash val="solid"/>
                <a:headEnd type="none" w="med" len="med"/>
                <a:tailEnd type="none" w="med" len="med"/>
              </a:ln>
            </p:spPr>
          </p:sp>
          <p:sp>
            <p:nvSpPr>
              <p:cNvPr id="80975" name="Rectangle 70"/>
              <p:cNvSpPr/>
              <p:nvPr/>
            </p:nvSpPr>
            <p:spPr>
              <a:xfrm>
                <a:off x="0" y="5"/>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76" name="Line 71"/>
              <p:cNvSpPr/>
              <p:nvPr/>
            </p:nvSpPr>
            <p:spPr>
              <a:xfrm>
                <a:off x="4" y="5"/>
                <a:ext cx="9" cy="0"/>
              </a:xfrm>
              <a:prstGeom prst="line">
                <a:avLst/>
              </a:prstGeom>
              <a:ln w="12700" cap="flat" cmpd="sng">
                <a:solidFill>
                  <a:srgbClr val="000000"/>
                </a:solidFill>
                <a:prstDash val="solid"/>
                <a:headEnd type="none" w="med" len="med"/>
                <a:tailEnd type="none" w="med" len="med"/>
              </a:ln>
            </p:spPr>
          </p:sp>
          <p:sp>
            <p:nvSpPr>
              <p:cNvPr id="80977" name="Line 72"/>
              <p:cNvSpPr/>
              <p:nvPr/>
            </p:nvSpPr>
            <p:spPr>
              <a:xfrm>
                <a:off x="0" y="9"/>
                <a:ext cx="0" cy="9"/>
              </a:xfrm>
              <a:prstGeom prst="line">
                <a:avLst/>
              </a:prstGeom>
              <a:ln w="12700" cap="flat" cmpd="sng">
                <a:solidFill>
                  <a:srgbClr val="000000"/>
                </a:solidFill>
                <a:prstDash val="solid"/>
                <a:headEnd type="none" w="med" len="med"/>
                <a:tailEnd type="none" w="med" len="med"/>
              </a:ln>
            </p:spPr>
          </p:sp>
          <p:sp>
            <p:nvSpPr>
              <p:cNvPr id="80978" name="Rectangle 73"/>
              <p:cNvSpPr/>
              <p:nvPr/>
            </p:nvSpPr>
            <p:spPr>
              <a:xfrm>
                <a:off x="17" y="5"/>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79" name="Line 74"/>
              <p:cNvSpPr/>
              <p:nvPr/>
            </p:nvSpPr>
            <p:spPr>
              <a:xfrm>
                <a:off x="21" y="5"/>
                <a:ext cx="453" cy="0"/>
              </a:xfrm>
              <a:prstGeom prst="line">
                <a:avLst/>
              </a:prstGeom>
              <a:ln w="12700" cap="flat" cmpd="sng">
                <a:solidFill>
                  <a:srgbClr val="000000"/>
                </a:solidFill>
                <a:prstDash val="solid"/>
                <a:headEnd type="none" w="med" len="med"/>
                <a:tailEnd type="none" w="med" len="med"/>
              </a:ln>
            </p:spPr>
          </p:sp>
          <p:sp>
            <p:nvSpPr>
              <p:cNvPr id="80980" name="Rectangle 75"/>
              <p:cNvSpPr/>
              <p:nvPr/>
            </p:nvSpPr>
            <p:spPr>
              <a:xfrm flipV="1">
                <a:off x="478" y="15"/>
                <a:ext cx="9" cy="7"/>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81" name="Line 76"/>
              <p:cNvSpPr/>
              <p:nvPr/>
            </p:nvSpPr>
            <p:spPr>
              <a:xfrm>
                <a:off x="482" y="22"/>
                <a:ext cx="9" cy="0"/>
              </a:xfrm>
              <a:prstGeom prst="line">
                <a:avLst/>
              </a:prstGeom>
              <a:ln w="12700" cap="flat" cmpd="sng">
                <a:solidFill>
                  <a:srgbClr val="000000"/>
                </a:solidFill>
                <a:prstDash val="solid"/>
                <a:headEnd type="none" w="med" len="med"/>
                <a:tailEnd type="none" w="med" len="med"/>
              </a:ln>
            </p:spPr>
          </p:sp>
          <p:sp>
            <p:nvSpPr>
              <p:cNvPr id="80982" name="Rectangle 77"/>
              <p:cNvSpPr/>
              <p:nvPr/>
            </p:nvSpPr>
            <p:spPr>
              <a:xfrm>
                <a:off x="478" y="5"/>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83" name="Line 78"/>
              <p:cNvSpPr/>
              <p:nvPr/>
            </p:nvSpPr>
            <p:spPr>
              <a:xfrm>
                <a:off x="482" y="5"/>
                <a:ext cx="9" cy="0"/>
              </a:xfrm>
              <a:prstGeom prst="line">
                <a:avLst/>
              </a:prstGeom>
              <a:ln w="12700" cap="flat" cmpd="sng">
                <a:solidFill>
                  <a:srgbClr val="000000"/>
                </a:solidFill>
                <a:prstDash val="solid"/>
                <a:headEnd type="none" w="med" len="med"/>
                <a:tailEnd type="none" w="med" len="med"/>
              </a:ln>
            </p:spPr>
          </p:sp>
          <p:sp>
            <p:nvSpPr>
              <p:cNvPr id="80984" name="Line 79"/>
              <p:cNvSpPr/>
              <p:nvPr/>
            </p:nvSpPr>
            <p:spPr>
              <a:xfrm>
                <a:off x="478" y="9"/>
                <a:ext cx="0" cy="9"/>
              </a:xfrm>
              <a:prstGeom prst="line">
                <a:avLst/>
              </a:prstGeom>
              <a:ln w="12700" cap="flat" cmpd="sng">
                <a:solidFill>
                  <a:srgbClr val="000000"/>
                </a:solidFill>
                <a:prstDash val="solid"/>
                <a:headEnd type="none" w="med" len="med"/>
                <a:tailEnd type="none" w="med" len="med"/>
              </a:ln>
            </p:spPr>
          </p:sp>
          <p:sp>
            <p:nvSpPr>
              <p:cNvPr id="80985" name="Rectangle 80"/>
              <p:cNvSpPr/>
              <p:nvPr/>
            </p:nvSpPr>
            <p:spPr>
              <a:xfrm>
                <a:off x="0" y="23"/>
                <a:ext cx="9" cy="122"/>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86" name="Line 81"/>
              <p:cNvSpPr/>
              <p:nvPr/>
            </p:nvSpPr>
            <p:spPr>
              <a:xfrm>
                <a:off x="0" y="27"/>
                <a:ext cx="0" cy="122"/>
              </a:xfrm>
              <a:prstGeom prst="line">
                <a:avLst/>
              </a:prstGeom>
              <a:ln w="12700" cap="flat" cmpd="sng">
                <a:solidFill>
                  <a:srgbClr val="000000"/>
                </a:solidFill>
                <a:prstDash val="solid"/>
                <a:headEnd type="none" w="med" len="med"/>
                <a:tailEnd type="none" w="med" len="med"/>
              </a:ln>
            </p:spPr>
          </p:sp>
          <p:sp>
            <p:nvSpPr>
              <p:cNvPr id="80987" name="Rectangle 82"/>
              <p:cNvSpPr/>
              <p:nvPr/>
            </p:nvSpPr>
            <p:spPr>
              <a:xfrm>
                <a:off x="478" y="23"/>
                <a:ext cx="9" cy="122"/>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88" name="Line 83"/>
              <p:cNvSpPr/>
              <p:nvPr/>
            </p:nvSpPr>
            <p:spPr>
              <a:xfrm>
                <a:off x="478" y="27"/>
                <a:ext cx="0" cy="122"/>
              </a:xfrm>
              <a:prstGeom prst="line">
                <a:avLst/>
              </a:prstGeom>
              <a:ln w="12700" cap="flat" cmpd="sng">
                <a:solidFill>
                  <a:srgbClr val="000000"/>
                </a:solidFill>
                <a:prstDash val="solid"/>
                <a:headEnd type="none" w="med" len="med"/>
                <a:tailEnd type="none" w="med" len="med"/>
              </a:ln>
            </p:spPr>
          </p:sp>
          <p:sp>
            <p:nvSpPr>
              <p:cNvPr id="80989" name="Rectangle 84"/>
              <p:cNvSpPr/>
              <p:nvPr/>
            </p:nvSpPr>
            <p:spPr>
              <a:xfrm>
                <a:off x="159" y="144"/>
                <a:ext cx="157" cy="174"/>
              </a:xfrm>
              <a:prstGeom prst="rect">
                <a:avLst/>
              </a:prstGeom>
              <a:noFill/>
              <a:ln w="9525">
                <a:noFill/>
              </a:ln>
            </p:spPr>
            <p:txBody>
              <a:bodyPr wrap="none" lIns="90488" tIns="44450" rIns="90488" bIns="44450">
                <a:spAutoFit/>
              </a:bodyPr>
              <a:lstStyle/>
              <a:p>
                <a:pPr lvl="0"/>
                <a:r>
                  <a:rPr lang="zh-CN" altLang="en-US" sz="1400" dirty="0">
                    <a:latin typeface="Arial" panose="020B0604020202020204" pitchFamily="34" charset="0"/>
                    <a:ea typeface="宋体" panose="02010600030101010101" pitchFamily="2" charset="-122"/>
                  </a:rPr>
                  <a:t>5</a:t>
                </a:r>
                <a:endParaRPr lang="zh-CN" altLang="en-US" sz="1400" dirty="0">
                  <a:latin typeface="Arial" panose="020B0604020202020204" pitchFamily="34" charset="0"/>
                  <a:ea typeface="宋体" panose="02010600030101010101" pitchFamily="2" charset="-122"/>
                </a:endParaRPr>
              </a:p>
            </p:txBody>
          </p:sp>
          <p:sp>
            <p:nvSpPr>
              <p:cNvPr id="80990" name="Rectangle 85"/>
              <p:cNvSpPr/>
              <p:nvPr/>
            </p:nvSpPr>
            <p:spPr>
              <a:xfrm>
                <a:off x="0" y="153"/>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91" name="Line 86"/>
              <p:cNvSpPr/>
              <p:nvPr/>
            </p:nvSpPr>
            <p:spPr>
              <a:xfrm>
                <a:off x="0" y="157"/>
                <a:ext cx="0" cy="10"/>
              </a:xfrm>
              <a:prstGeom prst="line">
                <a:avLst/>
              </a:prstGeom>
              <a:ln w="12700" cap="flat" cmpd="sng">
                <a:solidFill>
                  <a:srgbClr val="000000"/>
                </a:solidFill>
                <a:prstDash val="solid"/>
                <a:headEnd type="none" w="med" len="med"/>
                <a:tailEnd type="none" w="med" len="med"/>
              </a:ln>
            </p:spPr>
          </p:sp>
          <p:sp>
            <p:nvSpPr>
              <p:cNvPr id="80992" name="Rectangle 87"/>
              <p:cNvSpPr/>
              <p:nvPr/>
            </p:nvSpPr>
            <p:spPr>
              <a:xfrm>
                <a:off x="17" y="153"/>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93" name="Line 88"/>
              <p:cNvSpPr/>
              <p:nvPr/>
            </p:nvSpPr>
            <p:spPr>
              <a:xfrm>
                <a:off x="21" y="153"/>
                <a:ext cx="453" cy="0"/>
              </a:xfrm>
              <a:prstGeom prst="line">
                <a:avLst/>
              </a:prstGeom>
              <a:ln w="12700" cap="flat" cmpd="sng">
                <a:solidFill>
                  <a:srgbClr val="000000"/>
                </a:solidFill>
                <a:prstDash val="solid"/>
                <a:headEnd type="none" w="med" len="med"/>
                <a:tailEnd type="none" w="med" len="med"/>
              </a:ln>
            </p:spPr>
          </p:sp>
          <p:sp>
            <p:nvSpPr>
              <p:cNvPr id="80994" name="Rectangle 89"/>
              <p:cNvSpPr/>
              <p:nvPr/>
            </p:nvSpPr>
            <p:spPr>
              <a:xfrm>
                <a:off x="478" y="153"/>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95" name="Line 90"/>
              <p:cNvSpPr/>
              <p:nvPr/>
            </p:nvSpPr>
            <p:spPr>
              <a:xfrm>
                <a:off x="478" y="157"/>
                <a:ext cx="0" cy="10"/>
              </a:xfrm>
              <a:prstGeom prst="line">
                <a:avLst/>
              </a:prstGeom>
              <a:ln w="12700" cap="flat" cmpd="sng">
                <a:solidFill>
                  <a:srgbClr val="000000"/>
                </a:solidFill>
                <a:prstDash val="solid"/>
                <a:headEnd type="none" w="med" len="med"/>
                <a:tailEnd type="none" w="med" len="med"/>
              </a:ln>
            </p:spPr>
          </p:sp>
          <p:sp>
            <p:nvSpPr>
              <p:cNvPr id="80996" name="Rectangle 91"/>
              <p:cNvSpPr/>
              <p:nvPr/>
            </p:nvSpPr>
            <p:spPr>
              <a:xfrm>
                <a:off x="0" y="171"/>
                <a:ext cx="9" cy="405"/>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97" name="Line 92"/>
              <p:cNvSpPr/>
              <p:nvPr/>
            </p:nvSpPr>
            <p:spPr>
              <a:xfrm>
                <a:off x="0" y="175"/>
                <a:ext cx="0" cy="405"/>
              </a:xfrm>
              <a:prstGeom prst="line">
                <a:avLst/>
              </a:prstGeom>
              <a:ln w="12700" cap="flat" cmpd="sng">
                <a:solidFill>
                  <a:srgbClr val="000000"/>
                </a:solidFill>
                <a:prstDash val="solid"/>
                <a:headEnd type="none" w="med" len="med"/>
                <a:tailEnd type="none" w="med" len="med"/>
              </a:ln>
            </p:spPr>
          </p:sp>
          <p:sp>
            <p:nvSpPr>
              <p:cNvPr id="80998" name="Rectangle 93"/>
              <p:cNvSpPr/>
              <p:nvPr/>
            </p:nvSpPr>
            <p:spPr>
              <a:xfrm>
                <a:off x="478" y="171"/>
                <a:ext cx="9" cy="405"/>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99" name="Line 94"/>
              <p:cNvSpPr/>
              <p:nvPr/>
            </p:nvSpPr>
            <p:spPr>
              <a:xfrm>
                <a:off x="478" y="175"/>
                <a:ext cx="0" cy="405"/>
              </a:xfrm>
              <a:prstGeom prst="line">
                <a:avLst/>
              </a:prstGeom>
              <a:ln w="12700" cap="flat" cmpd="sng">
                <a:solidFill>
                  <a:srgbClr val="000000"/>
                </a:solidFill>
                <a:prstDash val="solid"/>
                <a:headEnd type="none" w="med" len="med"/>
                <a:tailEnd type="none" w="med" len="med"/>
              </a:ln>
            </p:spPr>
          </p:sp>
          <p:sp>
            <p:nvSpPr>
              <p:cNvPr id="81000" name="Rectangle 95"/>
              <p:cNvSpPr/>
              <p:nvPr/>
            </p:nvSpPr>
            <p:spPr>
              <a:xfrm>
                <a:off x="159" y="576"/>
                <a:ext cx="157" cy="174"/>
              </a:xfrm>
              <a:prstGeom prst="rect">
                <a:avLst/>
              </a:prstGeom>
              <a:noFill/>
              <a:ln w="9525">
                <a:noFill/>
              </a:ln>
            </p:spPr>
            <p:txBody>
              <a:bodyPr wrap="none" lIns="90488" tIns="44450" rIns="90488" bIns="44450">
                <a:spAutoFit/>
              </a:bodyPr>
              <a:lstStyle/>
              <a:p>
                <a:pPr lvl="0"/>
                <a:r>
                  <a:rPr lang="zh-CN" altLang="en-US" sz="1400" dirty="0">
                    <a:latin typeface="Arial" panose="020B0604020202020204" pitchFamily="34" charset="0"/>
                    <a:ea typeface="宋体" panose="02010600030101010101" pitchFamily="2" charset="-122"/>
                  </a:rPr>
                  <a:t>4</a:t>
                </a:r>
                <a:endParaRPr lang="zh-CN" altLang="en-US" sz="1400" dirty="0">
                  <a:latin typeface="Arial" panose="020B0604020202020204" pitchFamily="34" charset="0"/>
                  <a:ea typeface="宋体" panose="02010600030101010101" pitchFamily="2" charset="-122"/>
                </a:endParaRPr>
              </a:p>
            </p:txBody>
          </p:sp>
          <p:sp>
            <p:nvSpPr>
              <p:cNvPr id="81001" name="Rectangle 96"/>
              <p:cNvSpPr/>
              <p:nvPr/>
            </p:nvSpPr>
            <p:spPr>
              <a:xfrm>
                <a:off x="0" y="584"/>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02" name="Line 97"/>
              <p:cNvSpPr/>
              <p:nvPr/>
            </p:nvSpPr>
            <p:spPr>
              <a:xfrm>
                <a:off x="0" y="588"/>
                <a:ext cx="0" cy="10"/>
              </a:xfrm>
              <a:prstGeom prst="line">
                <a:avLst/>
              </a:prstGeom>
              <a:ln w="12700" cap="flat" cmpd="sng">
                <a:solidFill>
                  <a:srgbClr val="000000"/>
                </a:solidFill>
                <a:prstDash val="solid"/>
                <a:headEnd type="none" w="med" len="med"/>
                <a:tailEnd type="none" w="med" len="med"/>
              </a:ln>
            </p:spPr>
          </p:sp>
          <p:sp>
            <p:nvSpPr>
              <p:cNvPr id="81003" name="Rectangle 98"/>
              <p:cNvSpPr/>
              <p:nvPr/>
            </p:nvSpPr>
            <p:spPr>
              <a:xfrm>
                <a:off x="17" y="584"/>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04" name="Line 99"/>
              <p:cNvSpPr/>
              <p:nvPr/>
            </p:nvSpPr>
            <p:spPr>
              <a:xfrm>
                <a:off x="21" y="584"/>
                <a:ext cx="453" cy="0"/>
              </a:xfrm>
              <a:prstGeom prst="line">
                <a:avLst/>
              </a:prstGeom>
              <a:ln w="12700" cap="flat" cmpd="sng">
                <a:solidFill>
                  <a:srgbClr val="000000"/>
                </a:solidFill>
                <a:prstDash val="solid"/>
                <a:headEnd type="none" w="med" len="med"/>
                <a:tailEnd type="none" w="med" len="med"/>
              </a:ln>
            </p:spPr>
          </p:sp>
          <p:sp>
            <p:nvSpPr>
              <p:cNvPr id="81005" name="Rectangle 100"/>
              <p:cNvSpPr/>
              <p:nvPr/>
            </p:nvSpPr>
            <p:spPr>
              <a:xfrm>
                <a:off x="478" y="584"/>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06" name="Line 101"/>
              <p:cNvSpPr/>
              <p:nvPr/>
            </p:nvSpPr>
            <p:spPr>
              <a:xfrm>
                <a:off x="478" y="588"/>
                <a:ext cx="0" cy="10"/>
              </a:xfrm>
              <a:prstGeom prst="line">
                <a:avLst/>
              </a:prstGeom>
              <a:ln w="12700" cap="flat" cmpd="sng">
                <a:solidFill>
                  <a:srgbClr val="000000"/>
                </a:solidFill>
                <a:prstDash val="solid"/>
                <a:headEnd type="none" w="med" len="med"/>
                <a:tailEnd type="none" w="med" len="med"/>
              </a:ln>
            </p:spPr>
          </p:sp>
          <p:sp>
            <p:nvSpPr>
              <p:cNvPr id="81007" name="Rectangle 102"/>
              <p:cNvSpPr/>
              <p:nvPr/>
            </p:nvSpPr>
            <p:spPr>
              <a:xfrm>
                <a:off x="0" y="602"/>
                <a:ext cx="9" cy="278"/>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08" name="Line 103"/>
              <p:cNvSpPr/>
              <p:nvPr/>
            </p:nvSpPr>
            <p:spPr>
              <a:xfrm>
                <a:off x="0" y="606"/>
                <a:ext cx="0" cy="278"/>
              </a:xfrm>
              <a:prstGeom prst="line">
                <a:avLst/>
              </a:prstGeom>
              <a:ln w="12700" cap="flat" cmpd="sng">
                <a:solidFill>
                  <a:srgbClr val="000000"/>
                </a:solidFill>
                <a:prstDash val="solid"/>
                <a:headEnd type="none" w="med" len="med"/>
                <a:tailEnd type="none" w="med" len="med"/>
              </a:ln>
            </p:spPr>
          </p:sp>
          <p:sp>
            <p:nvSpPr>
              <p:cNvPr id="81009" name="Rectangle 104"/>
              <p:cNvSpPr/>
              <p:nvPr/>
            </p:nvSpPr>
            <p:spPr>
              <a:xfrm>
                <a:off x="478" y="602"/>
                <a:ext cx="9" cy="278"/>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10" name="Line 105"/>
              <p:cNvSpPr/>
              <p:nvPr/>
            </p:nvSpPr>
            <p:spPr>
              <a:xfrm>
                <a:off x="478" y="606"/>
                <a:ext cx="0" cy="278"/>
              </a:xfrm>
              <a:prstGeom prst="line">
                <a:avLst/>
              </a:prstGeom>
              <a:ln w="12700" cap="flat" cmpd="sng">
                <a:solidFill>
                  <a:srgbClr val="000000"/>
                </a:solidFill>
                <a:prstDash val="solid"/>
                <a:headEnd type="none" w="med" len="med"/>
                <a:tailEnd type="none" w="med" len="med"/>
              </a:ln>
            </p:spPr>
          </p:sp>
          <p:sp>
            <p:nvSpPr>
              <p:cNvPr id="81011" name="Rectangle 106"/>
              <p:cNvSpPr/>
              <p:nvPr/>
            </p:nvSpPr>
            <p:spPr>
              <a:xfrm>
                <a:off x="159" y="880"/>
                <a:ext cx="157" cy="174"/>
              </a:xfrm>
              <a:prstGeom prst="rect">
                <a:avLst/>
              </a:prstGeom>
              <a:noFill/>
              <a:ln w="9525">
                <a:noFill/>
              </a:ln>
            </p:spPr>
            <p:txBody>
              <a:bodyPr wrap="none" lIns="90488" tIns="44450" rIns="90488" bIns="44450">
                <a:spAutoFit/>
              </a:bodyPr>
              <a:lstStyle/>
              <a:p>
                <a:pPr lvl="0"/>
                <a:r>
                  <a:rPr lang="zh-CN" altLang="en-US" sz="1400" dirty="0">
                    <a:latin typeface="Arial" panose="020B0604020202020204" pitchFamily="34" charset="0"/>
                    <a:ea typeface="宋体" panose="02010600030101010101" pitchFamily="2" charset="-122"/>
                  </a:rPr>
                  <a:t>3</a:t>
                </a:r>
                <a:endParaRPr lang="zh-CN" altLang="en-US" sz="1400" dirty="0">
                  <a:latin typeface="Arial" panose="020B0604020202020204" pitchFamily="34" charset="0"/>
                  <a:ea typeface="宋体" panose="02010600030101010101" pitchFamily="2" charset="-122"/>
                </a:endParaRPr>
              </a:p>
            </p:txBody>
          </p:sp>
          <p:sp>
            <p:nvSpPr>
              <p:cNvPr id="81012" name="Rectangle 107"/>
              <p:cNvSpPr/>
              <p:nvPr/>
            </p:nvSpPr>
            <p:spPr>
              <a:xfrm>
                <a:off x="0" y="88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13" name="Line 108"/>
              <p:cNvSpPr/>
              <p:nvPr/>
            </p:nvSpPr>
            <p:spPr>
              <a:xfrm>
                <a:off x="0" y="892"/>
                <a:ext cx="0" cy="10"/>
              </a:xfrm>
              <a:prstGeom prst="line">
                <a:avLst/>
              </a:prstGeom>
              <a:ln w="12700" cap="flat" cmpd="sng">
                <a:solidFill>
                  <a:srgbClr val="000000"/>
                </a:solidFill>
                <a:prstDash val="solid"/>
                <a:headEnd type="none" w="med" len="med"/>
                <a:tailEnd type="none" w="med" len="med"/>
              </a:ln>
            </p:spPr>
          </p:sp>
          <p:sp>
            <p:nvSpPr>
              <p:cNvPr id="81014" name="Rectangle 109"/>
              <p:cNvSpPr/>
              <p:nvPr/>
            </p:nvSpPr>
            <p:spPr>
              <a:xfrm>
                <a:off x="17" y="888"/>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15" name="Line 110"/>
              <p:cNvSpPr/>
              <p:nvPr/>
            </p:nvSpPr>
            <p:spPr>
              <a:xfrm>
                <a:off x="21" y="888"/>
                <a:ext cx="453" cy="0"/>
              </a:xfrm>
              <a:prstGeom prst="line">
                <a:avLst/>
              </a:prstGeom>
              <a:ln w="12700" cap="flat" cmpd="sng">
                <a:solidFill>
                  <a:srgbClr val="000000"/>
                </a:solidFill>
                <a:prstDash val="solid"/>
                <a:headEnd type="none" w="med" len="med"/>
                <a:tailEnd type="none" w="med" len="med"/>
              </a:ln>
            </p:spPr>
          </p:sp>
          <p:sp>
            <p:nvSpPr>
              <p:cNvPr id="81016" name="Rectangle 111"/>
              <p:cNvSpPr/>
              <p:nvPr/>
            </p:nvSpPr>
            <p:spPr>
              <a:xfrm>
                <a:off x="478" y="88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17" name="Line 112"/>
              <p:cNvSpPr/>
              <p:nvPr/>
            </p:nvSpPr>
            <p:spPr>
              <a:xfrm>
                <a:off x="478" y="892"/>
                <a:ext cx="0" cy="10"/>
              </a:xfrm>
              <a:prstGeom prst="line">
                <a:avLst/>
              </a:prstGeom>
              <a:ln w="12700" cap="flat" cmpd="sng">
                <a:solidFill>
                  <a:srgbClr val="000000"/>
                </a:solidFill>
                <a:prstDash val="solid"/>
                <a:headEnd type="none" w="med" len="med"/>
                <a:tailEnd type="none" w="med" len="med"/>
              </a:ln>
            </p:spPr>
          </p:sp>
          <p:sp>
            <p:nvSpPr>
              <p:cNvPr id="81018" name="Rectangle 113"/>
              <p:cNvSpPr/>
              <p:nvPr/>
            </p:nvSpPr>
            <p:spPr>
              <a:xfrm>
                <a:off x="0" y="906"/>
                <a:ext cx="9" cy="914"/>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19" name="Line 114"/>
              <p:cNvSpPr/>
              <p:nvPr/>
            </p:nvSpPr>
            <p:spPr>
              <a:xfrm>
                <a:off x="0" y="910"/>
                <a:ext cx="0" cy="914"/>
              </a:xfrm>
              <a:prstGeom prst="line">
                <a:avLst/>
              </a:prstGeom>
              <a:ln w="12700" cap="flat" cmpd="sng">
                <a:solidFill>
                  <a:srgbClr val="000000"/>
                </a:solidFill>
                <a:prstDash val="solid"/>
                <a:headEnd type="none" w="med" len="med"/>
                <a:tailEnd type="none" w="med" len="med"/>
              </a:ln>
            </p:spPr>
          </p:sp>
          <p:sp>
            <p:nvSpPr>
              <p:cNvPr id="81020" name="Rectangle 115"/>
              <p:cNvSpPr/>
              <p:nvPr/>
            </p:nvSpPr>
            <p:spPr>
              <a:xfrm>
                <a:off x="478" y="906"/>
                <a:ext cx="9" cy="914"/>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21" name="Line 116"/>
              <p:cNvSpPr/>
              <p:nvPr/>
            </p:nvSpPr>
            <p:spPr>
              <a:xfrm>
                <a:off x="478" y="910"/>
                <a:ext cx="0" cy="914"/>
              </a:xfrm>
              <a:prstGeom prst="line">
                <a:avLst/>
              </a:prstGeom>
              <a:ln w="12700" cap="flat" cmpd="sng">
                <a:solidFill>
                  <a:srgbClr val="000000"/>
                </a:solidFill>
                <a:prstDash val="solid"/>
                <a:headEnd type="none" w="med" len="med"/>
                <a:tailEnd type="none" w="med" len="med"/>
              </a:ln>
            </p:spPr>
          </p:sp>
          <p:sp>
            <p:nvSpPr>
              <p:cNvPr id="81022" name="Rectangle 117"/>
              <p:cNvSpPr/>
              <p:nvPr/>
            </p:nvSpPr>
            <p:spPr>
              <a:xfrm>
                <a:off x="159" y="1820"/>
                <a:ext cx="157" cy="174"/>
              </a:xfrm>
              <a:prstGeom prst="rect">
                <a:avLst/>
              </a:prstGeom>
              <a:noFill/>
              <a:ln w="9525">
                <a:noFill/>
              </a:ln>
            </p:spPr>
            <p:txBody>
              <a:bodyPr wrap="none" lIns="90488" tIns="44450" rIns="90488" bIns="44450">
                <a:spAutoFit/>
              </a:bodyPr>
              <a:lstStyle/>
              <a:p>
                <a:pPr lvl="0"/>
                <a:r>
                  <a:rPr lang="zh-CN" altLang="en-US" sz="1400" dirty="0">
                    <a:latin typeface="Arial" panose="020B0604020202020204" pitchFamily="34" charset="0"/>
                    <a:ea typeface="宋体" panose="02010600030101010101" pitchFamily="2" charset="-122"/>
                  </a:rPr>
                  <a:t>2</a:t>
                </a:r>
                <a:endParaRPr lang="zh-CN" altLang="en-US" sz="1400" dirty="0">
                  <a:latin typeface="Arial" panose="020B0604020202020204" pitchFamily="34" charset="0"/>
                  <a:ea typeface="宋体" panose="02010600030101010101" pitchFamily="2" charset="-122"/>
                </a:endParaRPr>
              </a:p>
            </p:txBody>
          </p:sp>
          <p:sp>
            <p:nvSpPr>
              <p:cNvPr id="81023" name="Rectangle 118"/>
              <p:cNvSpPr/>
              <p:nvPr/>
            </p:nvSpPr>
            <p:spPr>
              <a:xfrm>
                <a:off x="0" y="182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24" name="Line 119"/>
              <p:cNvSpPr/>
              <p:nvPr/>
            </p:nvSpPr>
            <p:spPr>
              <a:xfrm>
                <a:off x="0" y="1832"/>
                <a:ext cx="0" cy="10"/>
              </a:xfrm>
              <a:prstGeom prst="line">
                <a:avLst/>
              </a:prstGeom>
              <a:ln w="12700" cap="flat" cmpd="sng">
                <a:solidFill>
                  <a:srgbClr val="000000"/>
                </a:solidFill>
                <a:prstDash val="solid"/>
                <a:headEnd type="none" w="med" len="med"/>
                <a:tailEnd type="none" w="med" len="med"/>
              </a:ln>
            </p:spPr>
          </p:sp>
          <p:sp>
            <p:nvSpPr>
              <p:cNvPr id="81025" name="Rectangle 120"/>
              <p:cNvSpPr/>
              <p:nvPr/>
            </p:nvSpPr>
            <p:spPr>
              <a:xfrm>
                <a:off x="17" y="1828"/>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26" name="Line 121"/>
              <p:cNvSpPr/>
              <p:nvPr/>
            </p:nvSpPr>
            <p:spPr>
              <a:xfrm>
                <a:off x="21" y="1828"/>
                <a:ext cx="453" cy="0"/>
              </a:xfrm>
              <a:prstGeom prst="line">
                <a:avLst/>
              </a:prstGeom>
              <a:ln w="12700" cap="flat" cmpd="sng">
                <a:solidFill>
                  <a:srgbClr val="000000"/>
                </a:solidFill>
                <a:prstDash val="solid"/>
                <a:headEnd type="none" w="med" len="med"/>
                <a:tailEnd type="none" w="med" len="med"/>
              </a:ln>
            </p:spPr>
          </p:sp>
          <p:sp>
            <p:nvSpPr>
              <p:cNvPr id="81027" name="Rectangle 122"/>
              <p:cNvSpPr/>
              <p:nvPr/>
            </p:nvSpPr>
            <p:spPr>
              <a:xfrm>
                <a:off x="478" y="1828"/>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28" name="Line 123"/>
              <p:cNvSpPr/>
              <p:nvPr/>
            </p:nvSpPr>
            <p:spPr>
              <a:xfrm>
                <a:off x="478" y="1832"/>
                <a:ext cx="0" cy="10"/>
              </a:xfrm>
              <a:prstGeom prst="line">
                <a:avLst/>
              </a:prstGeom>
              <a:ln w="12700" cap="flat" cmpd="sng">
                <a:solidFill>
                  <a:srgbClr val="000000"/>
                </a:solidFill>
                <a:prstDash val="solid"/>
                <a:headEnd type="none" w="med" len="med"/>
                <a:tailEnd type="none" w="med" len="med"/>
              </a:ln>
            </p:spPr>
          </p:sp>
          <p:sp>
            <p:nvSpPr>
              <p:cNvPr id="81029" name="Rectangle 124"/>
              <p:cNvSpPr/>
              <p:nvPr/>
            </p:nvSpPr>
            <p:spPr>
              <a:xfrm>
                <a:off x="0" y="1846"/>
                <a:ext cx="9" cy="787"/>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30" name="Line 125"/>
              <p:cNvSpPr/>
              <p:nvPr/>
            </p:nvSpPr>
            <p:spPr>
              <a:xfrm>
                <a:off x="0" y="1850"/>
                <a:ext cx="0" cy="787"/>
              </a:xfrm>
              <a:prstGeom prst="line">
                <a:avLst/>
              </a:prstGeom>
              <a:ln w="12700" cap="flat" cmpd="sng">
                <a:solidFill>
                  <a:srgbClr val="000000"/>
                </a:solidFill>
                <a:prstDash val="solid"/>
                <a:headEnd type="none" w="med" len="med"/>
                <a:tailEnd type="none" w="med" len="med"/>
              </a:ln>
            </p:spPr>
          </p:sp>
          <p:sp>
            <p:nvSpPr>
              <p:cNvPr id="81031" name="Rectangle 126"/>
              <p:cNvSpPr/>
              <p:nvPr/>
            </p:nvSpPr>
            <p:spPr>
              <a:xfrm>
                <a:off x="478" y="1846"/>
                <a:ext cx="9" cy="787"/>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32" name="Line 127"/>
              <p:cNvSpPr/>
              <p:nvPr/>
            </p:nvSpPr>
            <p:spPr>
              <a:xfrm>
                <a:off x="478" y="1850"/>
                <a:ext cx="0" cy="787"/>
              </a:xfrm>
              <a:prstGeom prst="line">
                <a:avLst/>
              </a:prstGeom>
              <a:ln w="12700" cap="flat" cmpd="sng">
                <a:solidFill>
                  <a:srgbClr val="000000"/>
                </a:solidFill>
                <a:prstDash val="solid"/>
                <a:headEnd type="none" w="med" len="med"/>
                <a:tailEnd type="none" w="med" len="med"/>
              </a:ln>
            </p:spPr>
          </p:sp>
          <p:sp>
            <p:nvSpPr>
              <p:cNvPr id="81033" name="Rectangle 128"/>
              <p:cNvSpPr/>
              <p:nvPr/>
            </p:nvSpPr>
            <p:spPr>
              <a:xfrm>
                <a:off x="159" y="2632"/>
                <a:ext cx="157" cy="174"/>
              </a:xfrm>
              <a:prstGeom prst="rect">
                <a:avLst/>
              </a:prstGeom>
              <a:noFill/>
              <a:ln w="9525">
                <a:noFill/>
              </a:ln>
            </p:spPr>
            <p:txBody>
              <a:bodyPr wrap="none" lIns="90488" tIns="44450" rIns="90488" bIns="44450">
                <a:spAutoFit/>
              </a:bodyPr>
              <a:lstStyle/>
              <a:p>
                <a:pPr lvl="0"/>
                <a:r>
                  <a:rPr lang="zh-CN" altLang="en-US" sz="1400" dirty="0">
                    <a:latin typeface="Arial" panose="020B0604020202020204" pitchFamily="34" charset="0"/>
                    <a:ea typeface="宋体" panose="02010600030101010101" pitchFamily="2" charset="-122"/>
                  </a:rPr>
                  <a:t>1</a:t>
                </a:r>
                <a:endParaRPr lang="zh-CN" altLang="en-US" sz="1400" dirty="0">
                  <a:latin typeface="Arial" panose="020B0604020202020204" pitchFamily="34" charset="0"/>
                  <a:ea typeface="宋体" panose="02010600030101010101" pitchFamily="2" charset="-122"/>
                </a:endParaRPr>
              </a:p>
            </p:txBody>
          </p:sp>
          <p:sp>
            <p:nvSpPr>
              <p:cNvPr id="81034" name="Rectangle 129"/>
              <p:cNvSpPr/>
              <p:nvPr/>
            </p:nvSpPr>
            <p:spPr>
              <a:xfrm>
                <a:off x="0" y="2641"/>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35" name="Line 130"/>
              <p:cNvSpPr/>
              <p:nvPr/>
            </p:nvSpPr>
            <p:spPr>
              <a:xfrm>
                <a:off x="0" y="2645"/>
                <a:ext cx="0" cy="9"/>
              </a:xfrm>
              <a:prstGeom prst="line">
                <a:avLst/>
              </a:prstGeom>
              <a:ln w="12700" cap="flat" cmpd="sng">
                <a:solidFill>
                  <a:srgbClr val="000000"/>
                </a:solidFill>
                <a:prstDash val="solid"/>
                <a:headEnd type="none" w="med" len="med"/>
                <a:tailEnd type="none" w="med" len="med"/>
              </a:ln>
            </p:spPr>
          </p:sp>
          <p:sp>
            <p:nvSpPr>
              <p:cNvPr id="81036" name="Rectangle 131"/>
              <p:cNvSpPr/>
              <p:nvPr/>
            </p:nvSpPr>
            <p:spPr>
              <a:xfrm>
                <a:off x="17" y="2641"/>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37" name="Line 132"/>
              <p:cNvSpPr/>
              <p:nvPr/>
            </p:nvSpPr>
            <p:spPr>
              <a:xfrm>
                <a:off x="21" y="2641"/>
                <a:ext cx="453" cy="0"/>
              </a:xfrm>
              <a:prstGeom prst="line">
                <a:avLst/>
              </a:prstGeom>
              <a:ln w="12700" cap="flat" cmpd="sng">
                <a:solidFill>
                  <a:srgbClr val="000000"/>
                </a:solidFill>
                <a:prstDash val="solid"/>
                <a:headEnd type="none" w="med" len="med"/>
                <a:tailEnd type="none" w="med" len="med"/>
              </a:ln>
            </p:spPr>
          </p:sp>
          <p:sp>
            <p:nvSpPr>
              <p:cNvPr id="81038" name="Rectangle 133"/>
              <p:cNvSpPr/>
              <p:nvPr/>
            </p:nvSpPr>
            <p:spPr>
              <a:xfrm>
                <a:off x="478" y="2641"/>
                <a:ext cx="9" cy="10"/>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39" name="Line 134"/>
              <p:cNvSpPr/>
              <p:nvPr/>
            </p:nvSpPr>
            <p:spPr>
              <a:xfrm>
                <a:off x="478" y="2645"/>
                <a:ext cx="0" cy="9"/>
              </a:xfrm>
              <a:prstGeom prst="line">
                <a:avLst/>
              </a:prstGeom>
              <a:ln w="12700" cap="flat" cmpd="sng">
                <a:solidFill>
                  <a:srgbClr val="000000"/>
                </a:solidFill>
                <a:prstDash val="solid"/>
                <a:headEnd type="none" w="med" len="med"/>
                <a:tailEnd type="none" w="med" len="med"/>
              </a:ln>
            </p:spPr>
          </p:sp>
          <p:sp>
            <p:nvSpPr>
              <p:cNvPr id="81040" name="Rectangle 135"/>
              <p:cNvSpPr/>
              <p:nvPr/>
            </p:nvSpPr>
            <p:spPr>
              <a:xfrm>
                <a:off x="0" y="2658"/>
                <a:ext cx="9" cy="151"/>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41" name="Line 136"/>
              <p:cNvSpPr/>
              <p:nvPr/>
            </p:nvSpPr>
            <p:spPr>
              <a:xfrm>
                <a:off x="0" y="2662"/>
                <a:ext cx="0" cy="152"/>
              </a:xfrm>
              <a:prstGeom prst="line">
                <a:avLst/>
              </a:prstGeom>
              <a:ln w="12700" cap="flat" cmpd="sng">
                <a:solidFill>
                  <a:srgbClr val="000000"/>
                </a:solidFill>
                <a:prstDash val="solid"/>
                <a:headEnd type="none" w="med" len="med"/>
                <a:tailEnd type="none" w="med" len="med"/>
              </a:ln>
            </p:spPr>
          </p:sp>
          <p:sp>
            <p:nvSpPr>
              <p:cNvPr id="81042" name="Rectangle 137"/>
              <p:cNvSpPr/>
              <p:nvPr/>
            </p:nvSpPr>
            <p:spPr>
              <a:xfrm>
                <a:off x="0" y="2818"/>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43" name="Line 138"/>
              <p:cNvSpPr/>
              <p:nvPr/>
            </p:nvSpPr>
            <p:spPr>
              <a:xfrm>
                <a:off x="4" y="2818"/>
                <a:ext cx="9" cy="0"/>
              </a:xfrm>
              <a:prstGeom prst="line">
                <a:avLst/>
              </a:prstGeom>
              <a:ln w="12700" cap="flat" cmpd="sng">
                <a:solidFill>
                  <a:srgbClr val="000000"/>
                </a:solidFill>
                <a:prstDash val="solid"/>
                <a:headEnd type="none" w="med" len="med"/>
                <a:tailEnd type="none" w="med" len="med"/>
              </a:ln>
            </p:spPr>
          </p:sp>
          <p:sp>
            <p:nvSpPr>
              <p:cNvPr id="81044" name="Line 139"/>
              <p:cNvSpPr/>
              <p:nvPr/>
            </p:nvSpPr>
            <p:spPr>
              <a:xfrm>
                <a:off x="0" y="2822"/>
                <a:ext cx="0" cy="9"/>
              </a:xfrm>
              <a:prstGeom prst="line">
                <a:avLst/>
              </a:prstGeom>
              <a:ln w="12700" cap="flat" cmpd="sng">
                <a:solidFill>
                  <a:srgbClr val="000000"/>
                </a:solidFill>
                <a:prstDash val="solid"/>
                <a:headEnd type="none" w="med" len="med"/>
                <a:tailEnd type="none" w="med" len="med"/>
              </a:ln>
            </p:spPr>
          </p:sp>
          <p:sp>
            <p:nvSpPr>
              <p:cNvPr id="81045" name="Rectangle 140"/>
              <p:cNvSpPr/>
              <p:nvPr/>
            </p:nvSpPr>
            <p:spPr>
              <a:xfrm>
                <a:off x="0" y="2818"/>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46" name="Line 141"/>
              <p:cNvSpPr/>
              <p:nvPr/>
            </p:nvSpPr>
            <p:spPr>
              <a:xfrm>
                <a:off x="4" y="2818"/>
                <a:ext cx="9" cy="0"/>
              </a:xfrm>
              <a:prstGeom prst="line">
                <a:avLst/>
              </a:prstGeom>
              <a:ln w="12700" cap="flat" cmpd="sng">
                <a:solidFill>
                  <a:srgbClr val="000000"/>
                </a:solidFill>
                <a:prstDash val="solid"/>
                <a:headEnd type="none" w="med" len="med"/>
                <a:tailEnd type="none" w="med" len="med"/>
              </a:ln>
            </p:spPr>
          </p:sp>
          <p:sp>
            <p:nvSpPr>
              <p:cNvPr id="81047" name="Line 142"/>
              <p:cNvSpPr/>
              <p:nvPr/>
            </p:nvSpPr>
            <p:spPr>
              <a:xfrm>
                <a:off x="0" y="2822"/>
                <a:ext cx="0" cy="9"/>
              </a:xfrm>
              <a:prstGeom prst="line">
                <a:avLst/>
              </a:prstGeom>
              <a:ln w="12700" cap="flat" cmpd="sng">
                <a:solidFill>
                  <a:srgbClr val="000000"/>
                </a:solidFill>
                <a:prstDash val="solid"/>
                <a:headEnd type="none" w="med" len="med"/>
                <a:tailEnd type="none" w="med" len="med"/>
              </a:ln>
            </p:spPr>
          </p:sp>
          <p:sp>
            <p:nvSpPr>
              <p:cNvPr id="81048" name="Rectangle 143"/>
              <p:cNvSpPr/>
              <p:nvPr/>
            </p:nvSpPr>
            <p:spPr>
              <a:xfrm>
                <a:off x="17" y="2818"/>
                <a:ext cx="453"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49" name="Line 144"/>
              <p:cNvSpPr/>
              <p:nvPr/>
            </p:nvSpPr>
            <p:spPr>
              <a:xfrm>
                <a:off x="21" y="2818"/>
                <a:ext cx="453" cy="0"/>
              </a:xfrm>
              <a:prstGeom prst="line">
                <a:avLst/>
              </a:prstGeom>
              <a:ln w="12700" cap="flat" cmpd="sng">
                <a:solidFill>
                  <a:srgbClr val="000000"/>
                </a:solidFill>
                <a:prstDash val="solid"/>
                <a:headEnd type="none" w="med" len="med"/>
                <a:tailEnd type="none" w="med" len="med"/>
              </a:ln>
            </p:spPr>
          </p:sp>
          <p:sp>
            <p:nvSpPr>
              <p:cNvPr id="81050" name="Rectangle 145"/>
              <p:cNvSpPr/>
              <p:nvPr/>
            </p:nvSpPr>
            <p:spPr>
              <a:xfrm>
                <a:off x="478" y="2658"/>
                <a:ext cx="9" cy="151"/>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51" name="Line 146"/>
              <p:cNvSpPr/>
              <p:nvPr/>
            </p:nvSpPr>
            <p:spPr>
              <a:xfrm>
                <a:off x="478" y="2662"/>
                <a:ext cx="0" cy="152"/>
              </a:xfrm>
              <a:prstGeom prst="line">
                <a:avLst/>
              </a:prstGeom>
              <a:ln w="12700" cap="flat" cmpd="sng">
                <a:solidFill>
                  <a:srgbClr val="000000"/>
                </a:solidFill>
                <a:prstDash val="solid"/>
                <a:headEnd type="none" w="med" len="med"/>
                <a:tailEnd type="none" w="med" len="med"/>
              </a:ln>
            </p:spPr>
          </p:sp>
          <p:sp>
            <p:nvSpPr>
              <p:cNvPr id="81052" name="Rectangle 147"/>
              <p:cNvSpPr/>
              <p:nvPr/>
            </p:nvSpPr>
            <p:spPr>
              <a:xfrm>
                <a:off x="478" y="2818"/>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053" name="Line 148"/>
              <p:cNvSpPr/>
              <p:nvPr/>
            </p:nvSpPr>
            <p:spPr>
              <a:xfrm>
                <a:off x="482" y="2818"/>
                <a:ext cx="9" cy="0"/>
              </a:xfrm>
              <a:prstGeom prst="line">
                <a:avLst/>
              </a:prstGeom>
              <a:ln w="12700" cap="flat" cmpd="sng">
                <a:solidFill>
                  <a:srgbClr val="000000"/>
                </a:solidFill>
                <a:prstDash val="solid"/>
                <a:headEnd type="none" w="med" len="med"/>
                <a:tailEnd type="none" w="med" len="med"/>
              </a:ln>
            </p:spPr>
          </p:sp>
          <p:sp>
            <p:nvSpPr>
              <p:cNvPr id="81054" name="Line 149"/>
              <p:cNvSpPr/>
              <p:nvPr/>
            </p:nvSpPr>
            <p:spPr>
              <a:xfrm>
                <a:off x="478" y="2822"/>
                <a:ext cx="0" cy="9"/>
              </a:xfrm>
              <a:prstGeom prst="line">
                <a:avLst/>
              </a:prstGeom>
              <a:ln w="12700" cap="flat" cmpd="sng">
                <a:solidFill>
                  <a:srgbClr val="000000"/>
                </a:solidFill>
                <a:prstDash val="solid"/>
                <a:headEnd type="none" w="med" len="med"/>
                <a:tailEnd type="none" w="med" len="med"/>
              </a:ln>
            </p:spPr>
          </p:sp>
        </p:grpSp>
        <p:sp>
          <p:nvSpPr>
            <p:cNvPr id="80962" name="Rectangle 150"/>
            <p:cNvSpPr/>
            <p:nvPr/>
          </p:nvSpPr>
          <p:spPr>
            <a:xfrm>
              <a:off x="492" y="2818"/>
              <a:ext cx="2038"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63" name="Line 151"/>
            <p:cNvSpPr/>
            <p:nvPr/>
          </p:nvSpPr>
          <p:spPr>
            <a:xfrm>
              <a:off x="496" y="2818"/>
              <a:ext cx="2038" cy="0"/>
            </a:xfrm>
            <a:prstGeom prst="line">
              <a:avLst/>
            </a:prstGeom>
            <a:ln w="12700" cap="flat" cmpd="sng">
              <a:solidFill>
                <a:srgbClr val="000000"/>
              </a:solidFill>
              <a:prstDash val="solid"/>
              <a:headEnd type="none" w="med" len="med"/>
              <a:tailEnd type="none" w="med" len="med"/>
            </a:ln>
          </p:spPr>
        </p:sp>
        <p:sp>
          <p:nvSpPr>
            <p:cNvPr id="80964" name="Rectangle 152"/>
            <p:cNvSpPr/>
            <p:nvPr/>
          </p:nvSpPr>
          <p:spPr>
            <a:xfrm>
              <a:off x="2538" y="2658"/>
              <a:ext cx="9" cy="151"/>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65" name="Line 153"/>
            <p:cNvSpPr/>
            <p:nvPr/>
          </p:nvSpPr>
          <p:spPr>
            <a:xfrm>
              <a:off x="2538" y="2662"/>
              <a:ext cx="0" cy="152"/>
            </a:xfrm>
            <a:prstGeom prst="line">
              <a:avLst/>
            </a:prstGeom>
            <a:ln w="12700" cap="flat" cmpd="sng">
              <a:solidFill>
                <a:srgbClr val="000000"/>
              </a:solidFill>
              <a:prstDash val="solid"/>
              <a:headEnd type="none" w="med" len="med"/>
              <a:tailEnd type="none" w="med" len="med"/>
            </a:ln>
          </p:spPr>
        </p:sp>
        <p:sp>
          <p:nvSpPr>
            <p:cNvPr id="80966" name="Rectangle 154"/>
            <p:cNvSpPr/>
            <p:nvPr/>
          </p:nvSpPr>
          <p:spPr>
            <a:xfrm>
              <a:off x="2538" y="2818"/>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67" name="Line 155"/>
            <p:cNvSpPr/>
            <p:nvPr/>
          </p:nvSpPr>
          <p:spPr>
            <a:xfrm>
              <a:off x="2542" y="2818"/>
              <a:ext cx="9" cy="0"/>
            </a:xfrm>
            <a:prstGeom prst="line">
              <a:avLst/>
            </a:prstGeom>
            <a:ln w="12700" cap="flat" cmpd="sng">
              <a:solidFill>
                <a:srgbClr val="000000"/>
              </a:solidFill>
              <a:prstDash val="solid"/>
              <a:headEnd type="none" w="med" len="med"/>
              <a:tailEnd type="none" w="med" len="med"/>
            </a:ln>
          </p:spPr>
        </p:sp>
        <p:sp>
          <p:nvSpPr>
            <p:cNvPr id="80968" name="Line 156"/>
            <p:cNvSpPr/>
            <p:nvPr/>
          </p:nvSpPr>
          <p:spPr>
            <a:xfrm>
              <a:off x="2538" y="2822"/>
              <a:ext cx="0" cy="9"/>
            </a:xfrm>
            <a:prstGeom prst="line">
              <a:avLst/>
            </a:prstGeom>
            <a:ln w="12700" cap="flat" cmpd="sng">
              <a:solidFill>
                <a:srgbClr val="000000"/>
              </a:solidFill>
              <a:prstDash val="solid"/>
              <a:headEnd type="none" w="med" len="med"/>
              <a:tailEnd type="none" w="med" len="med"/>
            </a:ln>
          </p:spPr>
        </p:sp>
        <p:sp>
          <p:nvSpPr>
            <p:cNvPr id="80969" name="Rectangle 157"/>
            <p:cNvSpPr/>
            <p:nvPr/>
          </p:nvSpPr>
          <p:spPr>
            <a:xfrm>
              <a:off x="2538" y="2818"/>
              <a:ext cx="9" cy="9"/>
            </a:xfrm>
            <a:prstGeom prst="rect">
              <a:avLst/>
            </a:prstGeom>
            <a:solidFill>
              <a:srgbClr val="000000"/>
            </a:solidFill>
            <a:ln w="9525">
              <a:noFill/>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0970" name="Line 158"/>
            <p:cNvSpPr/>
            <p:nvPr/>
          </p:nvSpPr>
          <p:spPr>
            <a:xfrm>
              <a:off x="2542" y="2818"/>
              <a:ext cx="9" cy="0"/>
            </a:xfrm>
            <a:prstGeom prst="line">
              <a:avLst/>
            </a:prstGeom>
            <a:ln w="12700" cap="flat" cmpd="sng">
              <a:solidFill>
                <a:srgbClr val="000000"/>
              </a:solidFill>
              <a:prstDash val="solid"/>
              <a:headEnd type="none" w="med" len="med"/>
              <a:tailEnd type="none" w="med" len="med"/>
            </a:ln>
          </p:spPr>
        </p:sp>
        <p:sp>
          <p:nvSpPr>
            <p:cNvPr id="80971" name="Line 159"/>
            <p:cNvSpPr/>
            <p:nvPr/>
          </p:nvSpPr>
          <p:spPr>
            <a:xfrm>
              <a:off x="2538" y="2822"/>
              <a:ext cx="0" cy="9"/>
            </a:xfrm>
            <a:prstGeom prst="line">
              <a:avLst/>
            </a:prstGeom>
            <a:ln w="12700" cap="flat" cmpd="sng">
              <a:solidFill>
                <a:srgbClr val="000000"/>
              </a:solidFill>
              <a:prstDash val="solid"/>
              <a:headEnd type="none" w="med" len="med"/>
              <a:tailEnd type="none" w="med" len="med"/>
            </a:ln>
          </p:spPr>
        </p:sp>
      </p:grpSp>
    </p:spTree>
  </p:cSld>
  <p:clrMapOvr>
    <a:masterClrMapping/>
  </p:clrMapOvr>
  <p:transition>
    <p:random/>
    <p:sndAc>
      <p:stSnd>
        <p:snd r:embed="rId1" name="projctor.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7" name="文本占位符 948226"/>
          <p:cNvSpPr>
            <a:spLocks noGrp="1"/>
          </p:cNvSpPr>
          <p:nvPr>
            <p:ph type="body" idx="1"/>
          </p:nvPr>
        </p:nvSpPr>
        <p:spPr>
          <a:xfrm>
            <a:off x="815023" y="1947863"/>
            <a:ext cx="8229600" cy="3998912"/>
          </a:xfrm>
        </p:spPr>
        <p:txBody>
          <a:bodyPr/>
          <a:lstStyle/>
          <a:p>
            <a:pPr>
              <a:buNone/>
            </a:pPr>
            <a:r>
              <a:rPr lang="en-US" altLang="zh-CN" sz="2800" b="0">
                <a:solidFill>
                  <a:srgbClr val="FF0000"/>
                </a:solidFill>
                <a:ea typeface="宋体" panose="02010600030101010101" pitchFamily="2" charset="-122"/>
              </a:rPr>
              <a:t>CMMI</a:t>
            </a:r>
            <a:r>
              <a:rPr lang="en-US" altLang="zh-CN" sz="2800" b="0">
                <a:ea typeface="宋体" panose="02010600030101010101" pitchFamily="2" charset="-122"/>
              </a:rPr>
              <a:t> represents a process meta-model in two different ways:</a:t>
            </a:r>
            <a:endParaRPr lang="en-US" altLang="zh-CN" sz="2800" b="0">
              <a:ea typeface="宋体" panose="02010600030101010101" pitchFamily="2" charset="-122"/>
            </a:endParaRPr>
          </a:p>
          <a:p>
            <a:pPr>
              <a:buNone/>
            </a:pPr>
            <a:r>
              <a:rPr lang="en-US" altLang="zh-CN" sz="2800" b="0">
                <a:ea typeface="宋体" panose="02010600030101010101" pitchFamily="2" charset="-122"/>
              </a:rPr>
              <a:t>	(1) as a continuous model;</a:t>
            </a:r>
            <a:endParaRPr lang="en-US" altLang="zh-CN" sz="2800" b="0">
              <a:ea typeface="宋体" panose="02010600030101010101" pitchFamily="2" charset="-122"/>
            </a:endParaRPr>
          </a:p>
          <a:p>
            <a:pPr>
              <a:buNone/>
            </a:pPr>
            <a:r>
              <a:rPr lang="en-US" altLang="zh-CN" sz="2800" b="0">
                <a:ea typeface="宋体" panose="02010600030101010101" pitchFamily="2" charset="-122"/>
              </a:rPr>
              <a:t>	(2) as a staged model;</a:t>
            </a:r>
            <a:endParaRPr lang="en-US" altLang="zh-CN" sz="2800" b="0">
              <a:ea typeface="宋体" panose="02010600030101010101" pitchFamily="2" charset="-122"/>
            </a:endParaRPr>
          </a:p>
          <a:p>
            <a:pPr>
              <a:buNone/>
            </a:pPr>
            <a:endParaRPr lang="en-US" altLang="zh-CN" sz="2800" b="0">
              <a:ea typeface="宋体" panose="02010600030101010101" pitchFamily="2" charset="-122"/>
            </a:endParaRPr>
          </a:p>
          <a:p>
            <a:pPr>
              <a:buNone/>
            </a:pPr>
            <a:r>
              <a:rPr lang="en-US" altLang="zh-CN" sz="2800" b="0">
                <a:solidFill>
                  <a:srgbClr val="0070C0"/>
                </a:solidFill>
                <a:ea typeface="宋体" panose="02010600030101010101" pitchFamily="2" charset="-122"/>
                <a:hlinkClick r:id="rId1" action="ppaction://hlinkfile"/>
              </a:rPr>
              <a:t>CMMI Website</a:t>
            </a:r>
            <a:endParaRPr lang="en-US" altLang="zh-CN" sz="2800" b="0">
              <a:solidFill>
                <a:srgbClr val="0070C0"/>
              </a:solidFill>
              <a:ea typeface="宋体" panose="02010600030101010101" pitchFamily="2" charset="-122"/>
              <a:hlinkClick r:id="rId1" action="ppaction://hlinkfile"/>
            </a:endParaRPr>
          </a:p>
        </p:txBody>
      </p:sp>
      <p:pic>
        <p:nvPicPr>
          <p:cNvPr id="948228" name="图片 948227" descr="MC900197840[1]"/>
          <p:cNvPicPr>
            <a:picLocks noChangeAspect="1"/>
          </p:cNvPicPr>
          <p:nvPr/>
        </p:nvPicPr>
        <p:blipFill>
          <a:blip r:embed="rId2"/>
          <a:stretch>
            <a:fillRect/>
          </a:stretch>
        </p:blipFill>
        <p:spPr>
          <a:xfrm>
            <a:off x="6030278" y="3172460"/>
            <a:ext cx="2719387" cy="2312988"/>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a:xfrm>
            <a:off x="381000" y="515620"/>
            <a:ext cx="8229600" cy="914400"/>
          </a:xfrm>
        </p:spPr>
        <p:txBody>
          <a:bodyPr/>
          <a:lstStyle/>
          <a:p>
            <a:r>
              <a:rPr lang="en-US" altLang="zh-CN">
                <a:ea typeface="宋体" panose="02010600030101010101" pitchFamily="2" charset="-122"/>
                <a:sym typeface="+mn-ea"/>
              </a:rPr>
              <a:t>The CMMI(The Capability Maturity Model Integration)</a:t>
            </a:r>
            <a:r>
              <a:rPr lang="zh-CN" altLang="en-US" dirty="0">
                <a:ea typeface="宋体" panose="02010600030101010101" pitchFamily="2" charset="-122"/>
                <a:sym typeface="+mn-ea"/>
              </a:rPr>
              <a:t>能力成熟度模型集成</a:t>
            </a:r>
            <a:endParaRPr lang="zh-CN" altLang="en-US"/>
          </a:p>
        </p:txBody>
      </p:sp>
    </p:spTree>
  </p:cSld>
  <p:clrMapOvr>
    <a:masterClrMapping/>
  </p:clrMapOvr>
  <p:transition>
    <p:random/>
    <p:sndAc>
      <p:stSnd>
        <p:snd r:embed="rId3" name="projctor.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9" name="文本占位符 956418"/>
          <p:cNvSpPr>
            <a:spLocks noGrp="1"/>
          </p:cNvSpPr>
          <p:nvPr>
            <p:ph type="body" idx="1"/>
          </p:nvPr>
        </p:nvSpPr>
        <p:spPr>
          <a:xfrm>
            <a:off x="881698" y="1954848"/>
            <a:ext cx="8229600" cy="3998912"/>
          </a:xfrm>
        </p:spPr>
        <p:txBody>
          <a:bodyPr/>
          <a:lstStyle/>
          <a:p>
            <a:pPr>
              <a:lnSpc>
                <a:spcPct val="90000"/>
              </a:lnSpc>
              <a:buClr>
                <a:srgbClr val="0070C0"/>
              </a:buClr>
              <a:buFont typeface="Wingdings" panose="05000000000000000000" charset="0"/>
              <a:buChar char="Ø"/>
            </a:pPr>
            <a:r>
              <a:rPr lang="en-US" altLang="zh-CN" b="0">
                <a:ea typeface="宋体" panose="02010600030101010101" pitchFamily="2" charset="-122"/>
              </a:rPr>
              <a:t>The CMMI defines each process area in terms of “specific goals” and the “specific practices” required to achieve these goals.</a:t>
            </a:r>
            <a:endParaRPr lang="en-US" altLang="zh-CN" b="0">
              <a:ea typeface="宋体" panose="02010600030101010101" pitchFamily="2" charset="-122"/>
            </a:endParaRPr>
          </a:p>
          <a:p>
            <a:pPr>
              <a:lnSpc>
                <a:spcPct val="90000"/>
              </a:lnSpc>
              <a:buClr>
                <a:srgbClr val="0070C0"/>
              </a:buClr>
              <a:buFont typeface="Wingdings" panose="05000000000000000000" charset="0"/>
              <a:buChar char="Ø"/>
            </a:pPr>
            <a:endParaRPr lang="en-US" altLang="zh-CN" b="0">
              <a:ea typeface="宋体" panose="02010600030101010101" pitchFamily="2" charset="-122"/>
            </a:endParaRPr>
          </a:p>
          <a:p>
            <a:pPr>
              <a:lnSpc>
                <a:spcPct val="90000"/>
              </a:lnSpc>
              <a:buClr>
                <a:srgbClr val="0070C0"/>
              </a:buClr>
              <a:buFont typeface="Wingdings" panose="05000000000000000000" charset="0"/>
              <a:buChar char="Ø"/>
            </a:pPr>
            <a:r>
              <a:rPr lang="en-US" altLang="zh-CN" b="0" i="1">
                <a:solidFill>
                  <a:srgbClr val="FF0000"/>
                </a:solidFill>
                <a:ea typeface="宋体" panose="02010600030101010101" pitchFamily="2" charset="-122"/>
              </a:rPr>
              <a:t>Specific goals</a:t>
            </a:r>
            <a:r>
              <a:rPr lang="en-US" altLang="zh-CN" b="0">
                <a:solidFill>
                  <a:srgbClr val="FF0000"/>
                </a:solidFill>
                <a:ea typeface="宋体" panose="02010600030101010101" pitchFamily="2" charset="-122"/>
              </a:rPr>
              <a:t> </a:t>
            </a:r>
            <a:r>
              <a:rPr lang="en-US" altLang="zh-CN" b="0">
                <a:ea typeface="宋体" panose="02010600030101010101" pitchFamily="2" charset="-122"/>
              </a:rPr>
              <a:t>establish the characteristics that must exist if the activities implied by a process area are to be effective. </a:t>
            </a:r>
            <a:endParaRPr lang="en-US" altLang="zh-CN" b="0">
              <a:ea typeface="宋体" panose="02010600030101010101" pitchFamily="2" charset="-122"/>
            </a:endParaRPr>
          </a:p>
          <a:p>
            <a:pPr>
              <a:lnSpc>
                <a:spcPct val="90000"/>
              </a:lnSpc>
              <a:buClr>
                <a:srgbClr val="0070C0"/>
              </a:buClr>
              <a:buFont typeface="Wingdings" panose="05000000000000000000" charset="0"/>
              <a:buChar char="Ø"/>
            </a:pPr>
            <a:endParaRPr lang="en-US" altLang="zh-CN" b="0" i="1">
              <a:solidFill>
                <a:srgbClr val="FF0000"/>
              </a:solidFill>
              <a:ea typeface="宋体" panose="02010600030101010101" pitchFamily="2" charset="-122"/>
            </a:endParaRPr>
          </a:p>
          <a:p>
            <a:pPr>
              <a:lnSpc>
                <a:spcPct val="90000"/>
              </a:lnSpc>
              <a:buClr>
                <a:srgbClr val="0070C0"/>
              </a:buClr>
              <a:buFont typeface="Wingdings" panose="05000000000000000000" charset="0"/>
              <a:buChar char="Ø"/>
            </a:pPr>
            <a:r>
              <a:rPr lang="en-US" altLang="zh-CN" b="0" i="1">
                <a:solidFill>
                  <a:srgbClr val="FF0000"/>
                </a:solidFill>
                <a:ea typeface="宋体" panose="02010600030101010101" pitchFamily="2" charset="-122"/>
              </a:rPr>
              <a:t>Specific practices</a:t>
            </a:r>
            <a:r>
              <a:rPr lang="en-US" altLang="zh-CN" b="0" i="1">
                <a:ea typeface="宋体" panose="02010600030101010101" pitchFamily="2" charset="-122"/>
              </a:rPr>
              <a:t> </a:t>
            </a:r>
            <a:r>
              <a:rPr lang="en-US" altLang="zh-CN" b="0">
                <a:ea typeface="宋体" panose="02010600030101010101" pitchFamily="2" charset="-122"/>
              </a:rPr>
              <a:t>refine a goal into a set of process-related activities.</a:t>
            </a:r>
            <a:endParaRPr lang="en-US" altLang="zh-CN" b="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a:xfrm>
            <a:off x="381000" y="515620"/>
            <a:ext cx="8229600" cy="914400"/>
          </a:xfrm>
        </p:spPr>
        <p:txBody>
          <a:bodyPr/>
          <a:lstStyle/>
          <a:p>
            <a:r>
              <a:rPr lang="en-US" altLang="zh-CN">
                <a:ea typeface="宋体" panose="02010600030101010101" pitchFamily="2" charset="-122"/>
                <a:sym typeface="+mn-ea"/>
              </a:rPr>
              <a:t>CMMI</a:t>
            </a:r>
            <a:endParaRPr lang="zh-CN" altLang="en-US"/>
          </a:p>
        </p:txBody>
      </p:sp>
    </p:spTree>
  </p:cSld>
  <p:clrMapOvr>
    <a:masterClrMapping/>
  </p:clrMapOvr>
  <p:transition>
    <p:random/>
    <p:sndAc>
      <p:stSnd>
        <p:snd r:embed="rId1" name="projctor.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标题 957441"/>
          <p:cNvSpPr>
            <a:spLocks noGrp="1"/>
          </p:cNvSpPr>
          <p:nvPr>
            <p:ph type="title"/>
          </p:nvPr>
        </p:nvSpPr>
        <p:spPr/>
        <p:txBody>
          <a:bodyPr anchor="ctr"/>
          <a:lstStyle/>
          <a:p>
            <a:r>
              <a:rPr lang="en-US" altLang="zh-CN"/>
              <a:t>Levels of CMMI</a:t>
            </a:r>
            <a:endParaRPr lang="en-US" altLang="zh-CN"/>
          </a:p>
        </p:txBody>
      </p:sp>
      <p:sp>
        <p:nvSpPr>
          <p:cNvPr id="957443" name="文本占位符 957442"/>
          <p:cNvSpPr>
            <a:spLocks noGrp="1"/>
          </p:cNvSpPr>
          <p:nvPr>
            <p:ph type="body" idx="1"/>
          </p:nvPr>
        </p:nvSpPr>
        <p:spPr>
          <a:xfrm>
            <a:off x="1066800" y="1084580"/>
            <a:ext cx="7543800" cy="4800600"/>
          </a:xfrm>
        </p:spPr>
        <p:txBody>
          <a:bodyPr/>
          <a:lstStyle/>
          <a:p>
            <a:pPr>
              <a:buClr>
                <a:srgbClr val="0070C0"/>
              </a:buClr>
              <a:buFont typeface="Wingdings" panose="05000000000000000000" charset="0"/>
              <a:buChar char="Ø"/>
            </a:pPr>
            <a:r>
              <a:rPr lang="en-US" altLang="zh-CN" b="0"/>
              <a:t>Level 0: Incomplete</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Level 1: Performed</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Level 2: Managed</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Level 3: Defined</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Level 4: Quantitatively managed</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Level 5: Optimized</a:t>
            </a:r>
            <a:endParaRPr lang="en-US" altLang="zh-CN" b="0"/>
          </a:p>
        </p:txBody>
      </p:sp>
      <p:pic>
        <p:nvPicPr>
          <p:cNvPr id="957444" name="图片 957443" descr="MC900196564[1]"/>
          <p:cNvPicPr>
            <a:picLocks noChangeAspect="1"/>
          </p:cNvPicPr>
          <p:nvPr/>
        </p:nvPicPr>
        <p:blipFill>
          <a:blip r:embed="rId1"/>
          <a:stretch>
            <a:fillRect/>
          </a:stretch>
        </p:blipFill>
        <p:spPr>
          <a:xfrm>
            <a:off x="7515225" y="381000"/>
            <a:ext cx="1628775" cy="16319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2" name="projctor.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8192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32775" name="Rectangle 7"/>
          <p:cNvSpPr>
            <a:spLocks noChangeArrowheads="1"/>
          </p:cNvSpPr>
          <p:nvPr/>
        </p:nvSpPr>
        <p:spPr bwMode="auto">
          <a:xfrm>
            <a:off x="468313" y="5229225"/>
            <a:ext cx="1476375" cy="79216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Level 1</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Preformed</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p:txBody>
      </p:sp>
      <p:sp>
        <p:nvSpPr>
          <p:cNvPr id="81926" name="Text Box 11"/>
          <p:cNvSpPr txBox="1"/>
          <p:nvPr/>
        </p:nvSpPr>
        <p:spPr>
          <a:xfrm>
            <a:off x="2016125" y="5400675"/>
            <a:ext cx="5327650" cy="517525"/>
          </a:xfrm>
          <a:prstGeom prst="rect">
            <a:avLst/>
          </a:prstGeom>
          <a:noFill/>
          <a:ln w="9525">
            <a:noFill/>
          </a:ln>
        </p:spPr>
        <p:txBody>
          <a:bodyPr>
            <a:spAutoFit/>
          </a:bodyPr>
          <a:lstStyle/>
          <a:p>
            <a:pPr lvl="0"/>
            <a:r>
              <a:rPr lang="en-US" altLang="ja-JP" sz="1400" dirty="0">
                <a:latin typeface="Arial" panose="020B0604020202020204" pitchFamily="34" charset="0"/>
                <a:ea typeface="MS PGothic" panose="020B0600070205080204" pitchFamily="34" charset="-128"/>
              </a:rPr>
              <a:t>All of the specific goals of the process area (as defined by CMMI) </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have been satisfied.</a:t>
            </a:r>
            <a:endParaRPr lang="en-US" altLang="ja-JP" sz="1400" dirty="0">
              <a:latin typeface="Arial" panose="020B0604020202020204" pitchFamily="34" charset="0"/>
              <a:ea typeface="MS PGothic" panose="020B0600070205080204" pitchFamily="34" charset="-128"/>
            </a:endParaRPr>
          </a:p>
        </p:txBody>
      </p:sp>
      <p:sp>
        <p:nvSpPr>
          <p:cNvPr id="32780" name="Rectangle 12"/>
          <p:cNvSpPr>
            <a:spLocks noChangeArrowheads="1"/>
          </p:cNvSpPr>
          <p:nvPr/>
        </p:nvSpPr>
        <p:spPr bwMode="auto">
          <a:xfrm>
            <a:off x="3492500" y="3105150"/>
            <a:ext cx="1476375" cy="75565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Level 3</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Defined</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p:txBody>
      </p:sp>
      <p:sp>
        <p:nvSpPr>
          <p:cNvPr id="32781" name="Rectangle 13"/>
          <p:cNvSpPr>
            <a:spLocks noChangeArrowheads="1"/>
          </p:cNvSpPr>
          <p:nvPr/>
        </p:nvSpPr>
        <p:spPr bwMode="auto">
          <a:xfrm>
            <a:off x="2016125" y="4149725"/>
            <a:ext cx="1476375" cy="75565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Level 2</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Managed</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p:txBody>
      </p:sp>
      <p:sp>
        <p:nvSpPr>
          <p:cNvPr id="32782" name="Rectangle 14"/>
          <p:cNvSpPr>
            <a:spLocks noChangeArrowheads="1"/>
          </p:cNvSpPr>
          <p:nvPr/>
        </p:nvSpPr>
        <p:spPr bwMode="auto">
          <a:xfrm>
            <a:off x="4895850" y="2024063"/>
            <a:ext cx="1476375" cy="757238"/>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Level 4</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Quantitatively</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Managed</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p:txBody>
      </p:sp>
      <p:sp>
        <p:nvSpPr>
          <p:cNvPr id="32783" name="Rectangle 15"/>
          <p:cNvSpPr>
            <a:spLocks noChangeArrowheads="1"/>
          </p:cNvSpPr>
          <p:nvPr/>
        </p:nvSpPr>
        <p:spPr bwMode="auto">
          <a:xfrm>
            <a:off x="6408738" y="1052513"/>
            <a:ext cx="1476375" cy="6842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lgn="ctr">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Level 5</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rPr>
              <a:t>Optimized</a:t>
            </a:r>
            <a:endParaRPr kumimoji="0" lang="en-US" altLang="ja-JP" sz="16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mn-cs"/>
            </a:endParaRPr>
          </a:p>
        </p:txBody>
      </p:sp>
      <p:sp>
        <p:nvSpPr>
          <p:cNvPr id="81931" name="AutoShape 19"/>
          <p:cNvSpPr/>
          <p:nvPr/>
        </p:nvSpPr>
        <p:spPr>
          <a:xfrm>
            <a:off x="1295400" y="4545013"/>
            <a:ext cx="649288" cy="614362"/>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cap="flat" cmpd="sng">
            <a:solidFill>
              <a:srgbClr val="FFFF99"/>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932" name="Text Box 20"/>
          <p:cNvSpPr txBox="1"/>
          <p:nvPr/>
        </p:nvSpPr>
        <p:spPr>
          <a:xfrm>
            <a:off x="3600450" y="4284663"/>
            <a:ext cx="4238625" cy="518160"/>
          </a:xfrm>
          <a:prstGeom prst="rect">
            <a:avLst/>
          </a:prstGeom>
          <a:noFill/>
          <a:ln w="9525">
            <a:noFill/>
          </a:ln>
        </p:spPr>
        <p:txBody>
          <a:bodyPr wrap="none">
            <a:spAutoFit/>
          </a:bodyPr>
          <a:lstStyle/>
          <a:p>
            <a:pPr lvl="0" algn="l"/>
            <a:r>
              <a:rPr lang="en-US" altLang="ja-JP" sz="1400" dirty="0">
                <a:latin typeface="Arial" panose="020B0604020202020204" pitchFamily="34" charset="0"/>
                <a:ea typeface="MS PGothic" panose="020B0600070205080204" pitchFamily="34" charset="-128"/>
              </a:rPr>
              <a:t>All level 1 criteria have been satisfied. </a:t>
            </a:r>
            <a:endParaRPr lang="en-US" altLang="ja-JP" sz="1400" dirty="0">
              <a:latin typeface="Arial" panose="020B0604020202020204" pitchFamily="34" charset="0"/>
              <a:ea typeface="MS PGothic" panose="020B0600070205080204" pitchFamily="34" charset="-128"/>
            </a:endParaRPr>
          </a:p>
          <a:p>
            <a:pPr lvl="0" algn="l"/>
            <a:r>
              <a:rPr lang="en-US" altLang="ja-JP" sz="1400" dirty="0">
                <a:latin typeface="Arial" panose="020B0604020202020204" pitchFamily="34" charset="0"/>
                <a:ea typeface="MS PGothic" panose="020B0600070205080204" pitchFamily="34" charset="-128"/>
              </a:rPr>
              <a:t>Process characterized for projects and is managed.</a:t>
            </a:r>
            <a:endParaRPr lang="en-US" altLang="ja-JP" sz="1400" dirty="0">
              <a:latin typeface="Arial" panose="020B0604020202020204" pitchFamily="34" charset="0"/>
              <a:ea typeface="MS PGothic" panose="020B0600070205080204" pitchFamily="34" charset="-128"/>
            </a:endParaRPr>
          </a:p>
        </p:txBody>
      </p:sp>
      <p:sp>
        <p:nvSpPr>
          <p:cNvPr id="81933" name="AutoShape 21"/>
          <p:cNvSpPr/>
          <p:nvPr/>
        </p:nvSpPr>
        <p:spPr>
          <a:xfrm>
            <a:off x="2808288" y="3536950"/>
            <a:ext cx="649287" cy="576263"/>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cap="flat" cmpd="sng">
            <a:solidFill>
              <a:srgbClr val="FFFF99"/>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934" name="Text Box 25"/>
          <p:cNvSpPr txBox="1"/>
          <p:nvPr/>
        </p:nvSpPr>
        <p:spPr>
          <a:xfrm>
            <a:off x="5111750" y="3132138"/>
            <a:ext cx="3200400" cy="730250"/>
          </a:xfrm>
          <a:prstGeom prst="rect">
            <a:avLst/>
          </a:prstGeom>
          <a:noFill/>
          <a:ln w="9525">
            <a:noFill/>
          </a:ln>
        </p:spPr>
        <p:txBody>
          <a:bodyPr wrap="none">
            <a:spAutoFit/>
          </a:bodyPr>
          <a:lstStyle/>
          <a:p>
            <a:pPr lvl="0"/>
            <a:r>
              <a:rPr lang="en-US" altLang="ja-JP" sz="1400" dirty="0">
                <a:latin typeface="Arial" panose="020B0604020202020204" pitchFamily="34" charset="0"/>
                <a:ea typeface="MS PGothic" panose="020B0600070205080204" pitchFamily="34" charset="-128"/>
              </a:rPr>
              <a:t>All level 2 criteria have been satisfied. </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Process characterized for</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Organization and is proactive.</a:t>
            </a:r>
            <a:endParaRPr lang="en-US" altLang="ja-JP" sz="1400" dirty="0">
              <a:latin typeface="Arial" panose="020B0604020202020204" pitchFamily="34" charset="0"/>
              <a:ea typeface="MS PGothic" panose="020B0600070205080204" pitchFamily="34" charset="-128"/>
            </a:endParaRPr>
          </a:p>
        </p:txBody>
      </p:sp>
      <p:sp>
        <p:nvSpPr>
          <p:cNvPr id="81935" name="Text Box 26"/>
          <p:cNvSpPr txBox="1"/>
          <p:nvPr/>
        </p:nvSpPr>
        <p:spPr>
          <a:xfrm>
            <a:off x="1331913" y="2024063"/>
            <a:ext cx="3200400" cy="730250"/>
          </a:xfrm>
          <a:prstGeom prst="rect">
            <a:avLst/>
          </a:prstGeom>
          <a:noFill/>
          <a:ln w="9525">
            <a:noFill/>
          </a:ln>
        </p:spPr>
        <p:txBody>
          <a:bodyPr wrap="none">
            <a:spAutoFit/>
          </a:bodyPr>
          <a:lstStyle/>
          <a:p>
            <a:pPr lvl="0"/>
            <a:r>
              <a:rPr lang="en-US" altLang="ja-JP" sz="1400" dirty="0">
                <a:latin typeface="Arial" panose="020B0604020202020204" pitchFamily="34" charset="0"/>
                <a:ea typeface="MS PGothic" panose="020B0600070205080204" pitchFamily="34" charset="-128"/>
              </a:rPr>
              <a:t>All level 3 criteria have been satisfied. </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Process quantitatively measured and</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controlled.</a:t>
            </a:r>
            <a:endParaRPr lang="en-US" altLang="ja-JP" sz="1400" dirty="0">
              <a:latin typeface="Arial" panose="020B0604020202020204" pitchFamily="34" charset="0"/>
              <a:ea typeface="MS PGothic" panose="020B0600070205080204" pitchFamily="34" charset="-128"/>
            </a:endParaRPr>
          </a:p>
        </p:txBody>
      </p:sp>
      <p:sp>
        <p:nvSpPr>
          <p:cNvPr id="81936" name="AutoShape 27"/>
          <p:cNvSpPr/>
          <p:nvPr/>
        </p:nvSpPr>
        <p:spPr>
          <a:xfrm>
            <a:off x="4248150" y="2384425"/>
            <a:ext cx="611188" cy="649288"/>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075035026"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cap="flat" cmpd="sng">
            <a:solidFill>
              <a:srgbClr val="FFFF99"/>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81937" name="AutoShape 28"/>
          <p:cNvSpPr/>
          <p:nvPr/>
        </p:nvSpPr>
        <p:spPr>
          <a:xfrm>
            <a:off x="5759450" y="1376363"/>
            <a:ext cx="649288" cy="612775"/>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cap="flat" cmpd="sng">
            <a:solidFill>
              <a:srgbClr val="FFFF99"/>
            </a:solidFill>
            <a:prstDash val="solid"/>
            <a:miter/>
            <a:headEnd type="none" w="med" len="med"/>
            <a:tailEnd type="none" w="med" len="med"/>
          </a:ln>
        </p:spPr>
        <p:txBody>
          <a:bodyPr wrap="none" anchor="ctr"/>
          <a:lstStyle/>
          <a:p>
            <a:pPr lvl="0" algn="ctr"/>
            <a:endParaRPr lang="zh-CN" altLang="en-US" dirty="0">
              <a:solidFill>
                <a:schemeClr val="bg1"/>
              </a:solidFill>
              <a:latin typeface="Arial" panose="020B0604020202020204" pitchFamily="34" charset="0"/>
              <a:ea typeface="MS PGothic" panose="020B0600070205080204" pitchFamily="34" charset="-128"/>
            </a:endParaRPr>
          </a:p>
        </p:txBody>
      </p:sp>
      <p:sp>
        <p:nvSpPr>
          <p:cNvPr id="81938" name="Text Box 29"/>
          <p:cNvSpPr txBox="1"/>
          <p:nvPr/>
        </p:nvSpPr>
        <p:spPr>
          <a:xfrm>
            <a:off x="2376488" y="1125538"/>
            <a:ext cx="3513137" cy="517525"/>
          </a:xfrm>
          <a:prstGeom prst="rect">
            <a:avLst/>
          </a:prstGeom>
          <a:noFill/>
          <a:ln w="9525">
            <a:noFill/>
          </a:ln>
        </p:spPr>
        <p:txBody>
          <a:bodyPr wrap="none">
            <a:spAutoFit/>
          </a:bodyPr>
          <a:lstStyle/>
          <a:p>
            <a:pPr lvl="0"/>
            <a:r>
              <a:rPr lang="en-US" altLang="ja-JP" sz="1400" dirty="0">
                <a:latin typeface="Arial" panose="020B0604020202020204" pitchFamily="34" charset="0"/>
                <a:ea typeface="MS PGothic" panose="020B0600070205080204" pitchFamily="34" charset="-128"/>
              </a:rPr>
              <a:t>All level 4 criteria have been satisfied. </a:t>
            </a:r>
            <a:endParaRPr lang="en-US" altLang="ja-JP" sz="1400" dirty="0">
              <a:latin typeface="Arial" panose="020B0604020202020204" pitchFamily="34" charset="0"/>
              <a:ea typeface="MS PGothic" panose="020B0600070205080204" pitchFamily="34" charset="-128"/>
            </a:endParaRPr>
          </a:p>
          <a:p>
            <a:pPr lvl="0"/>
            <a:r>
              <a:rPr lang="en-US" altLang="ja-JP" sz="1400" dirty="0">
                <a:latin typeface="Arial" panose="020B0604020202020204" pitchFamily="34" charset="0"/>
                <a:ea typeface="MS PGothic" panose="020B0600070205080204" pitchFamily="34" charset="-128"/>
              </a:rPr>
              <a:t>Focus on continues process improvement.</a:t>
            </a:r>
            <a:endParaRPr lang="en-US" altLang="ja-JP" sz="1400" dirty="0">
              <a:latin typeface="Arial" panose="020B0604020202020204" pitchFamily="34" charset="0"/>
              <a:ea typeface="MS PGothic" panose="020B0600070205080204" pitchFamily="34" charset="-128"/>
            </a:endParaRPr>
          </a:p>
        </p:txBody>
      </p:sp>
      <p:sp>
        <p:nvSpPr>
          <p:cNvPr id="957442" name="标题 957441"/>
          <p:cNvSpPr>
            <a:spLocks noGrp="1"/>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algn="l"/>
            <a:r>
              <a:rPr lang="en-US" altLang="ja-JP" dirty="0">
                <a:latin typeface="Arial" panose="020B0604020202020204" pitchFamily="34" charset="0"/>
                <a:ea typeface="MS PGothic" panose="020B0600070205080204" pitchFamily="34" charset="-128"/>
                <a:sym typeface="+mn-ea"/>
              </a:rPr>
              <a:t>CMMI Staged Maturity Level</a:t>
            </a:r>
            <a:endParaRPr lang="en-US" altLang="zh-CN"/>
          </a:p>
        </p:txBody>
      </p:sp>
    </p:spTree>
  </p:cSld>
  <p:clrMapOvr>
    <a:masterClrMapping/>
  </p:clrMapOvr>
  <p:transition>
    <p:random/>
    <p:sndAc>
      <p:stSnd>
        <p:snd r:embed="rId1" name="projctor.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1440" tIns="45720" rIns="91440" bIns="45720" anchor="ctr"/>
          <a:lstStyle/>
          <a:p>
            <a:r>
              <a:rPr lang="en-US" altLang="zh-CN" dirty="0">
                <a:ea typeface="宋体" panose="02010600030101010101" pitchFamily="2" charset="-122"/>
              </a:rPr>
              <a:t>Project Planning</a:t>
            </a:r>
            <a:r>
              <a:rPr lang="en-US" altLang="zh-CN" dirty="0">
                <a:latin typeface="Palatino" charset="0"/>
                <a:ea typeface="宋体" panose="02010600030101010101" pitchFamily="2" charset="-122"/>
              </a:rPr>
              <a:t>’</a:t>
            </a:r>
            <a:r>
              <a:rPr lang="en-US" altLang="zh-CN" dirty="0">
                <a:ea typeface="宋体" panose="02010600030101010101" pitchFamily="2" charset="-122"/>
              </a:rPr>
              <a:t> SG</a:t>
            </a:r>
            <a:endParaRPr lang="zh-CN" altLang="en-US" dirty="0">
              <a:ea typeface="宋体" panose="02010600030101010101" pitchFamily="2" charset="-122"/>
            </a:endParaRPr>
          </a:p>
        </p:txBody>
      </p:sp>
      <p:sp>
        <p:nvSpPr>
          <p:cNvPr id="82947" name="Rectangle 3"/>
          <p:cNvSpPr>
            <a:spLocks noGrp="1"/>
          </p:cNvSpPr>
          <p:nvPr>
            <p:ph idx="1"/>
          </p:nvPr>
        </p:nvSpPr>
        <p:spPr/>
        <p:txBody>
          <a:bodyPr vert="horz" wrap="square" lIns="91440" tIns="45720" rIns="91440" bIns="45720" anchor="t"/>
          <a:lstStyle/>
          <a:p>
            <a:pPr>
              <a:buClr>
                <a:srgbClr val="0070C0"/>
              </a:buClr>
              <a:buFont typeface="Wingdings" panose="05000000000000000000" charset="0"/>
              <a:buChar char="Ø"/>
            </a:pPr>
            <a:r>
              <a:rPr lang="en-US" altLang="zh-CN" b="0" dirty="0">
                <a:ea typeface="宋体" panose="02010600030101010101" pitchFamily="2" charset="-122"/>
              </a:rPr>
              <a:t>SG1: Establish estimates;</a:t>
            </a:r>
            <a:endParaRPr lang="en-US" altLang="zh-CN" b="0" dirty="0">
              <a:ea typeface="宋体" panose="02010600030101010101" pitchFamily="2" charset="-122"/>
            </a:endParaRPr>
          </a:p>
          <a:p>
            <a:pPr>
              <a:buClr>
                <a:srgbClr val="0070C0"/>
              </a:buClr>
              <a:buFont typeface="Wingdings" panose="05000000000000000000" charset="0"/>
              <a:buChar char="Ø"/>
            </a:pPr>
            <a:endParaRPr lang="en-US" altLang="zh-CN" b="0" dirty="0">
              <a:ea typeface="宋体" panose="02010600030101010101" pitchFamily="2" charset="-122"/>
            </a:endParaRPr>
          </a:p>
          <a:p>
            <a:pPr>
              <a:buClr>
                <a:srgbClr val="0070C0"/>
              </a:buClr>
              <a:buFont typeface="Wingdings" panose="05000000000000000000" charset="0"/>
              <a:buChar char="Ø"/>
            </a:pPr>
            <a:r>
              <a:rPr lang="en-US" altLang="zh-CN" b="0" dirty="0">
                <a:ea typeface="宋体" panose="02010600030101010101" pitchFamily="2" charset="-122"/>
              </a:rPr>
              <a:t>SG2: Develop a project plan</a:t>
            </a:r>
            <a:endParaRPr lang="en-US" altLang="zh-CN" b="0" dirty="0">
              <a:ea typeface="宋体" panose="02010600030101010101" pitchFamily="2" charset="-122"/>
            </a:endParaRPr>
          </a:p>
          <a:p>
            <a:pPr>
              <a:buClr>
                <a:srgbClr val="0070C0"/>
              </a:buClr>
              <a:buFont typeface="Wingdings" panose="05000000000000000000" charset="0"/>
              <a:buChar char="Ø"/>
            </a:pPr>
            <a:endParaRPr lang="en-US" altLang="zh-CN" b="0" dirty="0">
              <a:ea typeface="宋体" panose="02010600030101010101" pitchFamily="2" charset="-122"/>
            </a:endParaRPr>
          </a:p>
          <a:p>
            <a:pPr>
              <a:buClr>
                <a:srgbClr val="0070C0"/>
              </a:buClr>
              <a:buFont typeface="Wingdings" panose="05000000000000000000" charset="0"/>
              <a:buChar char="Ø"/>
            </a:pPr>
            <a:r>
              <a:rPr lang="en-US" altLang="zh-CN" b="0" dirty="0">
                <a:ea typeface="宋体" panose="02010600030101010101" pitchFamily="2" charset="-122"/>
              </a:rPr>
              <a:t>SG3: Obtain commitment to the plan</a:t>
            </a:r>
            <a:endParaRPr lang="en-US" altLang="zh-CN" b="0" dirty="0">
              <a:ea typeface="宋体" panose="02010600030101010101" pitchFamily="2" charset="-122"/>
            </a:endParaRPr>
          </a:p>
          <a:p>
            <a:endParaRPr lang="zh-CN" altLang="en-US" dirty="0"/>
          </a:p>
        </p:txBody>
      </p:sp>
    </p:spTree>
  </p:cSld>
  <p:clrMapOvr>
    <a:masterClrMapping/>
  </p:clrMapOvr>
  <p:transition>
    <p:random/>
    <p:sndAc>
      <p:stSnd>
        <p:snd r:embed="rId1" name="projctor.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vert="horz" wrap="square" lIns="91440" tIns="45720" rIns="91440" bIns="45720" anchor="ctr"/>
          <a:lstStyle/>
          <a:p>
            <a:r>
              <a:rPr lang="en-US" altLang="zh-CN" dirty="0">
                <a:ea typeface="宋体" panose="02010600030101010101" pitchFamily="2" charset="-122"/>
              </a:rPr>
              <a:t>Example :SP for SG</a:t>
            </a:r>
            <a:endParaRPr lang="zh-CN" altLang="en-US" dirty="0">
              <a:ea typeface="宋体" panose="02010600030101010101" pitchFamily="2" charset="-122"/>
            </a:endParaRPr>
          </a:p>
        </p:txBody>
      </p:sp>
      <p:sp>
        <p:nvSpPr>
          <p:cNvPr id="83971" name="Rectangle 3"/>
          <p:cNvSpPr>
            <a:spLocks noGrp="1"/>
          </p:cNvSpPr>
          <p:nvPr>
            <p:ph idx="1"/>
          </p:nvPr>
        </p:nvSpPr>
        <p:spPr/>
        <p:txBody>
          <a:bodyPr vert="horz" wrap="square" lIns="91440" tIns="45720" rIns="91440" bIns="45720" anchor="t"/>
          <a:lstStyle/>
          <a:p>
            <a:r>
              <a:rPr lang="en-US" altLang="zh-CN" b="0" dirty="0">
                <a:ea typeface="宋体" panose="02010600030101010101" pitchFamily="2" charset="-122"/>
              </a:rPr>
              <a:t>Establish estimates </a:t>
            </a:r>
            <a:endParaRPr lang="en-US" altLang="zh-CN" b="0" dirty="0">
              <a:ea typeface="宋体" panose="02010600030101010101" pitchFamily="2" charset="-122"/>
            </a:endParaRPr>
          </a:p>
          <a:p>
            <a:pPr>
              <a:buNone/>
            </a:pPr>
            <a:r>
              <a:rPr lang="en-US" altLang="zh-CN" b="0" dirty="0">
                <a:ea typeface="宋体" panose="02010600030101010101" pitchFamily="2" charset="-122"/>
              </a:rPr>
              <a:t>     SP1.1-1 Estimate the scope of the project</a:t>
            </a:r>
            <a:endParaRPr lang="en-US" altLang="zh-CN" b="0" dirty="0">
              <a:ea typeface="宋体" panose="02010600030101010101" pitchFamily="2" charset="-122"/>
            </a:endParaRPr>
          </a:p>
          <a:p>
            <a:pPr>
              <a:buNone/>
            </a:pPr>
            <a:endParaRPr lang="en-US" altLang="zh-CN" b="0" dirty="0">
              <a:ea typeface="宋体" panose="02010600030101010101" pitchFamily="2" charset="-122"/>
            </a:endParaRPr>
          </a:p>
          <a:p>
            <a:pPr>
              <a:buNone/>
            </a:pPr>
            <a:r>
              <a:rPr lang="en-US" altLang="zh-CN" b="0" dirty="0">
                <a:ea typeface="宋体" panose="02010600030101010101" pitchFamily="2" charset="-122"/>
              </a:rPr>
              <a:t>     SP1.2-2 Establish estimates of work product and task attributes</a:t>
            </a:r>
            <a:endParaRPr lang="en-US" altLang="zh-CN" b="0" dirty="0">
              <a:ea typeface="宋体" panose="02010600030101010101" pitchFamily="2" charset="-122"/>
            </a:endParaRPr>
          </a:p>
          <a:p>
            <a:pPr>
              <a:buNone/>
            </a:pPr>
            <a:endParaRPr lang="en-US" altLang="zh-CN" b="0" dirty="0">
              <a:ea typeface="宋体" panose="02010600030101010101" pitchFamily="2" charset="-122"/>
            </a:endParaRPr>
          </a:p>
          <a:p>
            <a:pPr>
              <a:buNone/>
            </a:pPr>
            <a:r>
              <a:rPr lang="en-US" altLang="zh-CN" b="0" dirty="0">
                <a:ea typeface="宋体" panose="02010600030101010101" pitchFamily="2" charset="-122"/>
              </a:rPr>
              <a:t>     SP1.2-3 Define project life cycle</a:t>
            </a:r>
            <a:endParaRPr lang="en-US" altLang="zh-CN" b="0" dirty="0">
              <a:ea typeface="宋体" panose="02010600030101010101" pitchFamily="2" charset="-122"/>
            </a:endParaRPr>
          </a:p>
          <a:p>
            <a:pPr>
              <a:buNone/>
            </a:pPr>
            <a:endParaRPr lang="en-US" altLang="zh-CN" b="0" dirty="0">
              <a:ea typeface="宋体" panose="02010600030101010101" pitchFamily="2" charset="-122"/>
            </a:endParaRPr>
          </a:p>
          <a:p>
            <a:pPr>
              <a:buNone/>
            </a:pPr>
            <a:r>
              <a:rPr lang="en-US" altLang="zh-CN" b="0" dirty="0">
                <a:ea typeface="宋体" panose="02010600030101010101" pitchFamily="2" charset="-122"/>
              </a:rPr>
              <a:t>     SP1.2-4 Determine estimates of effort and cost</a:t>
            </a:r>
            <a:endParaRPr lang="zh-CN" altLang="en-US" b="0" dirty="0">
              <a:ea typeface="宋体" panose="02010600030101010101" pitchFamily="2" charset="-122"/>
            </a:endParaRPr>
          </a:p>
        </p:txBody>
      </p:sp>
    </p:spTree>
  </p:cSld>
  <p:clrMapOvr>
    <a:masterClrMapping/>
  </p:clrMapOvr>
  <p:transition>
    <p:random/>
    <p:sndAc>
      <p:stSnd>
        <p:snd r:embed="rId1" name="projctor.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7" name="文本占位符 953346"/>
          <p:cNvSpPr>
            <a:spLocks noGrp="1"/>
          </p:cNvSpPr>
          <p:nvPr>
            <p:ph type="body" idx="1"/>
          </p:nvPr>
        </p:nvSpPr>
        <p:spPr>
          <a:xfrm>
            <a:off x="920750" y="1720850"/>
            <a:ext cx="7958455" cy="3998595"/>
          </a:xfrm>
        </p:spPr>
        <p:txBody>
          <a:bodyPr/>
          <a:lstStyle/>
          <a:p>
            <a:pPr>
              <a:lnSpc>
                <a:spcPct val="90000"/>
              </a:lnSpc>
              <a:buClr>
                <a:srgbClr val="0070C0"/>
              </a:buClr>
              <a:buFont typeface="Wingdings" panose="05000000000000000000" charset="0"/>
              <a:buChar char="Ø"/>
            </a:pPr>
            <a:r>
              <a:rPr lang="en-US" altLang="zh-CN" b="0">
                <a:ea typeface="宋体" panose="02010600030101010101" pitchFamily="2" charset="-122"/>
              </a:rPr>
              <a:t>Recommends five framework activities:</a:t>
            </a:r>
            <a:endParaRPr lang="en-US" altLang="zh-CN" b="0">
              <a:ea typeface="宋体" panose="02010600030101010101" pitchFamily="2" charset="-122"/>
            </a:endParaRPr>
          </a:p>
          <a:p>
            <a:pPr marL="533400" lvl="1" indent="-342900">
              <a:lnSpc>
                <a:spcPct val="90000"/>
              </a:lnSpc>
              <a:buClr>
                <a:srgbClr val="0070C0"/>
              </a:buClr>
              <a:buFont typeface="Wingdings" panose="05000000000000000000" charset="0"/>
              <a:buChar char="Ø"/>
            </a:pPr>
            <a:r>
              <a:rPr lang="en-US" altLang="zh-CN" sz="2000">
                <a:ea typeface="宋体" panose="02010600030101010101" pitchFamily="2" charset="-122"/>
              </a:rPr>
              <a:t>Planning</a:t>
            </a:r>
            <a:endParaRPr lang="en-US" altLang="zh-CN" sz="2000">
              <a:ea typeface="宋体" panose="02010600030101010101" pitchFamily="2" charset="-122"/>
            </a:endParaRPr>
          </a:p>
          <a:p>
            <a:pPr marL="533400" lvl="1" indent="-342900">
              <a:lnSpc>
                <a:spcPct val="90000"/>
              </a:lnSpc>
              <a:buClr>
                <a:srgbClr val="0070C0"/>
              </a:buClr>
              <a:buFont typeface="Wingdings" panose="05000000000000000000" charset="0"/>
              <a:buChar char="Ø"/>
            </a:pPr>
            <a:r>
              <a:rPr lang="en-US" altLang="zh-CN" sz="2000">
                <a:ea typeface="宋体" panose="02010600030101010101" pitchFamily="2" charset="-122"/>
              </a:rPr>
              <a:t>High-level design</a:t>
            </a:r>
            <a:endParaRPr lang="en-US" altLang="zh-CN" sz="2000">
              <a:ea typeface="宋体" panose="02010600030101010101" pitchFamily="2" charset="-122"/>
            </a:endParaRPr>
          </a:p>
          <a:p>
            <a:pPr marL="533400" lvl="1" indent="-342900">
              <a:lnSpc>
                <a:spcPct val="90000"/>
              </a:lnSpc>
              <a:buClr>
                <a:srgbClr val="0070C0"/>
              </a:buClr>
              <a:buFont typeface="Wingdings" panose="05000000000000000000" charset="0"/>
              <a:buChar char="Ø"/>
            </a:pPr>
            <a:r>
              <a:rPr lang="en-US" altLang="zh-CN" sz="2000">
                <a:ea typeface="宋体" panose="02010600030101010101" pitchFamily="2" charset="-122"/>
              </a:rPr>
              <a:t>High-level design review</a:t>
            </a:r>
            <a:endParaRPr lang="en-US" altLang="zh-CN" sz="2000">
              <a:ea typeface="宋体" panose="02010600030101010101" pitchFamily="2" charset="-122"/>
            </a:endParaRPr>
          </a:p>
          <a:p>
            <a:pPr marL="533400" lvl="1" indent="-342900">
              <a:lnSpc>
                <a:spcPct val="90000"/>
              </a:lnSpc>
              <a:buClr>
                <a:srgbClr val="0070C0"/>
              </a:buClr>
              <a:buFont typeface="Wingdings" panose="05000000000000000000" charset="0"/>
              <a:buChar char="Ø"/>
            </a:pPr>
            <a:r>
              <a:rPr lang="en-US" altLang="zh-CN" sz="2000">
                <a:ea typeface="宋体" panose="02010600030101010101" pitchFamily="2" charset="-122"/>
              </a:rPr>
              <a:t>Development</a:t>
            </a:r>
            <a:endParaRPr lang="en-US" altLang="zh-CN" sz="2000">
              <a:ea typeface="宋体" panose="02010600030101010101" pitchFamily="2" charset="-122"/>
            </a:endParaRPr>
          </a:p>
          <a:p>
            <a:pPr marL="533400" lvl="1" indent="-342900">
              <a:lnSpc>
                <a:spcPct val="90000"/>
              </a:lnSpc>
              <a:buClr>
                <a:srgbClr val="0070C0"/>
              </a:buClr>
              <a:buFont typeface="Wingdings" panose="05000000000000000000" charset="0"/>
              <a:buChar char="Ø"/>
            </a:pPr>
            <a:r>
              <a:rPr lang="en-US" altLang="zh-CN" sz="2000">
                <a:ea typeface="宋体" panose="02010600030101010101" pitchFamily="2" charset="-122"/>
              </a:rPr>
              <a:t>Postmortem</a:t>
            </a:r>
            <a:endParaRPr lang="en-US" altLang="zh-CN" sz="2000">
              <a:ea typeface="宋体" panose="02010600030101010101" pitchFamily="2" charset="-122"/>
            </a:endParaRPr>
          </a:p>
          <a:p>
            <a:pPr>
              <a:lnSpc>
                <a:spcPct val="90000"/>
              </a:lnSpc>
              <a:buClr>
                <a:srgbClr val="0070C0"/>
              </a:buClr>
              <a:buFont typeface="Wingdings" panose="05000000000000000000" charset="0"/>
              <a:buChar char="Ø"/>
            </a:pPr>
            <a:endParaRPr lang="en-US" altLang="zh-CN" b="0">
              <a:ea typeface="宋体" panose="02010600030101010101" pitchFamily="2" charset="-122"/>
            </a:endParaRPr>
          </a:p>
          <a:p>
            <a:pPr>
              <a:lnSpc>
                <a:spcPct val="90000"/>
              </a:lnSpc>
              <a:buClr>
                <a:srgbClr val="0070C0"/>
              </a:buClr>
              <a:buFont typeface="Wingdings" panose="05000000000000000000" charset="0"/>
              <a:buChar char="Ø"/>
            </a:pPr>
            <a:r>
              <a:rPr lang="en-US" altLang="zh-CN" b="0">
                <a:ea typeface="宋体" panose="02010600030101010101" pitchFamily="2" charset="-122"/>
              </a:rPr>
              <a:t>Stresses the need for each software engineer to identify errors early and as important, to understand the types of errors</a:t>
            </a:r>
            <a:endParaRPr lang="en-US" altLang="zh-CN" b="0">
              <a:ea typeface="宋体" panose="02010600030101010101" pitchFamily="2" charset="-122"/>
            </a:endParaRPr>
          </a:p>
        </p:txBody>
      </p:sp>
      <p:pic>
        <p:nvPicPr>
          <p:cNvPr id="953348" name="图片 953347" descr="j0195384"/>
          <p:cNvPicPr>
            <a:picLocks noChangeAspect="1"/>
          </p:cNvPicPr>
          <p:nvPr/>
        </p:nvPicPr>
        <p:blipFill>
          <a:blip r:embed="rId1"/>
          <a:stretch>
            <a:fillRect/>
          </a:stretch>
        </p:blipFill>
        <p:spPr>
          <a:xfrm>
            <a:off x="6629400" y="2195830"/>
            <a:ext cx="1795463" cy="1833563"/>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p:txBody>
          <a:bodyPr/>
          <a:lstStyle/>
          <a:p>
            <a:r>
              <a:rPr lang="en-US" altLang="zh-CN">
                <a:ea typeface="宋体" panose="02010600030101010101" pitchFamily="2" charset="-122"/>
                <a:sym typeface="+mn-ea"/>
              </a:rPr>
              <a:t>Personal Software Process (PSP)</a:t>
            </a:r>
            <a:endParaRPr lang="zh-CN" altLang="en-US"/>
          </a:p>
        </p:txBody>
      </p:sp>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1" name="文本占位符 954370"/>
          <p:cNvSpPr>
            <a:spLocks noGrp="1"/>
          </p:cNvSpPr>
          <p:nvPr>
            <p:ph type="body" idx="1"/>
          </p:nvPr>
        </p:nvSpPr>
        <p:spPr>
          <a:xfrm>
            <a:off x="1147763" y="1429068"/>
            <a:ext cx="6929437" cy="3998912"/>
          </a:xfrm>
        </p:spPr>
        <p:txBody>
          <a:bodyPr/>
          <a:lstStyle/>
          <a:p>
            <a:pPr>
              <a:lnSpc>
                <a:spcPct val="80000"/>
              </a:lnSpc>
              <a:buClr>
                <a:srgbClr val="0070C0"/>
              </a:buClr>
              <a:buFont typeface="Wingdings" panose="05000000000000000000" charset="0"/>
              <a:buChar char="n"/>
            </a:pPr>
            <a:r>
              <a:rPr lang="en-US" altLang="zh-CN" b="0">
                <a:ea typeface="宋体" panose="02010600030101010101" pitchFamily="2" charset="-122"/>
              </a:rPr>
              <a:t>Each project is “launched” using a “script” that defines the tasks to be accomplished</a:t>
            </a:r>
            <a:endParaRPr lang="en-US" altLang="zh-CN" b="0">
              <a:ea typeface="宋体" panose="02010600030101010101" pitchFamily="2" charset="-122"/>
            </a:endParaRPr>
          </a:p>
          <a:p>
            <a:pPr>
              <a:lnSpc>
                <a:spcPct val="80000"/>
              </a:lnSpc>
              <a:buClr>
                <a:srgbClr val="0070C0"/>
              </a:buClr>
              <a:buFont typeface="Wingdings" panose="05000000000000000000" charset="0"/>
              <a:buChar char="n"/>
            </a:pPr>
            <a:endParaRPr lang="en-US" altLang="zh-CN" b="0">
              <a:ea typeface="宋体" panose="02010600030101010101" pitchFamily="2" charset="-122"/>
            </a:endParaRPr>
          </a:p>
          <a:p>
            <a:pPr>
              <a:lnSpc>
                <a:spcPct val="80000"/>
              </a:lnSpc>
              <a:buClr>
                <a:srgbClr val="0070C0"/>
              </a:buClr>
              <a:buFont typeface="Wingdings" panose="05000000000000000000" charset="0"/>
              <a:buChar char="n"/>
            </a:pPr>
            <a:r>
              <a:rPr lang="en-US" altLang="zh-CN" b="0">
                <a:ea typeface="宋体" panose="02010600030101010101" pitchFamily="2" charset="-122"/>
              </a:rPr>
              <a:t>Teams (of 2 to 20 engineers) are self-directed:</a:t>
            </a:r>
            <a:endParaRPr lang="en-US" altLang="zh-CN" b="0">
              <a:ea typeface="宋体" panose="02010600030101010101" pitchFamily="2" charset="-122"/>
            </a:endParaRPr>
          </a:p>
          <a:p>
            <a:pPr marL="533400" lvl="1" indent="-342900">
              <a:lnSpc>
                <a:spcPct val="80000"/>
              </a:lnSpc>
              <a:buClr>
                <a:srgbClr val="0070C0"/>
              </a:buClr>
              <a:buFont typeface="Wingdings" panose="05000000000000000000" charset="0"/>
              <a:buChar char="n"/>
            </a:pPr>
            <a:r>
              <a:rPr lang="en-US" altLang="zh-CN" sz="2000">
                <a:ea typeface="宋体" panose="02010600030101010101" pitchFamily="2" charset="-122"/>
              </a:rPr>
              <a:t>Plan and track work, set goals, own processes and plans</a:t>
            </a:r>
            <a:endParaRPr lang="en-US" altLang="zh-CN" sz="2400">
              <a:ea typeface="宋体" panose="02010600030101010101" pitchFamily="2" charset="-122"/>
            </a:endParaRPr>
          </a:p>
          <a:p>
            <a:pPr>
              <a:lnSpc>
                <a:spcPct val="80000"/>
              </a:lnSpc>
              <a:buClr>
                <a:srgbClr val="0070C0"/>
              </a:buClr>
              <a:buFont typeface="Wingdings" panose="05000000000000000000" charset="0"/>
              <a:buChar char="n"/>
            </a:pPr>
            <a:endParaRPr lang="en-US" altLang="zh-CN" b="0">
              <a:ea typeface="宋体" panose="02010600030101010101" pitchFamily="2" charset="-122"/>
            </a:endParaRPr>
          </a:p>
          <a:p>
            <a:pPr>
              <a:lnSpc>
                <a:spcPct val="80000"/>
              </a:lnSpc>
              <a:buClr>
                <a:srgbClr val="0070C0"/>
              </a:buClr>
              <a:buFont typeface="Wingdings" panose="05000000000000000000" charset="0"/>
              <a:buChar char="n"/>
            </a:pPr>
            <a:r>
              <a:rPr lang="en-US" altLang="zh-CN" b="0">
                <a:ea typeface="宋体" panose="02010600030101010101" pitchFamily="2" charset="-122"/>
              </a:rPr>
              <a:t>Measurement is encouraged</a:t>
            </a:r>
            <a:endParaRPr lang="en-US" altLang="zh-CN" b="0">
              <a:ea typeface="宋体" panose="02010600030101010101" pitchFamily="2" charset="-122"/>
            </a:endParaRPr>
          </a:p>
          <a:p>
            <a:pPr>
              <a:lnSpc>
                <a:spcPct val="80000"/>
              </a:lnSpc>
              <a:buClr>
                <a:srgbClr val="0070C0"/>
              </a:buClr>
              <a:buFont typeface="Wingdings" panose="05000000000000000000" charset="0"/>
              <a:buChar char="n"/>
            </a:pPr>
            <a:endParaRPr lang="en-US" altLang="zh-CN" b="0">
              <a:ea typeface="宋体" panose="02010600030101010101" pitchFamily="2" charset="-122"/>
            </a:endParaRPr>
          </a:p>
          <a:p>
            <a:pPr>
              <a:lnSpc>
                <a:spcPct val="80000"/>
              </a:lnSpc>
              <a:buClr>
                <a:srgbClr val="0070C0"/>
              </a:buClr>
              <a:buFont typeface="Wingdings" panose="05000000000000000000" charset="0"/>
              <a:buChar char="n"/>
            </a:pPr>
            <a:r>
              <a:rPr lang="en-US" altLang="zh-CN" b="0">
                <a:ea typeface="宋体" panose="02010600030101010101" pitchFamily="2" charset="-122"/>
              </a:rPr>
              <a:t>Measures are analyzed with the intent of improving the team process (through coaching, motivation, …)</a:t>
            </a:r>
            <a:endParaRPr lang="en-US" altLang="zh-CN" b="0">
              <a:ea typeface="宋体" panose="02010600030101010101" pitchFamily="2" charset="-122"/>
            </a:endParaRPr>
          </a:p>
        </p:txBody>
      </p:sp>
      <p:pic>
        <p:nvPicPr>
          <p:cNvPr id="954372" name="图片 954371" descr="MC900056099[1]"/>
          <p:cNvPicPr>
            <a:picLocks noChangeAspect="1"/>
          </p:cNvPicPr>
          <p:nvPr/>
        </p:nvPicPr>
        <p:blipFill>
          <a:blip r:embed="rId1"/>
          <a:stretch>
            <a:fillRect/>
          </a:stretch>
        </p:blipFill>
        <p:spPr>
          <a:xfrm>
            <a:off x="7385050" y="2301875"/>
            <a:ext cx="1562100" cy="1817688"/>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p:txBody>
          <a:bodyPr/>
          <a:lstStyle/>
          <a:p>
            <a:r>
              <a:rPr lang="en-US" altLang="zh-CN">
                <a:ea typeface="宋体" panose="02010600030101010101" pitchFamily="2" charset="-122"/>
                <a:sym typeface="+mn-ea"/>
              </a:rPr>
              <a:t>Team Software Process (TSP)</a:t>
            </a:r>
            <a:endParaRPr lang="zh-CN" altLang="en-US"/>
          </a:p>
        </p:txBody>
      </p:sp>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dirty="0">
                <a:latin typeface="Arial" panose="020B0604020202020204" pitchFamily="34" charset="0"/>
                <a:ea typeface="MS PGothic" panose="020B0600070205080204" pitchFamily="34" charset="-128"/>
                <a:sym typeface="+mn-ea"/>
              </a:rPr>
              <a:t>Content</a:t>
            </a:r>
            <a:endParaRPr lang="zh-CN" altLang="en-US"/>
          </a:p>
        </p:txBody>
      </p:sp>
      <p:sp>
        <p:nvSpPr>
          <p:cNvPr id="3" name="内容占位符 2"/>
          <p:cNvSpPr>
            <a:spLocks noGrp="1"/>
          </p:cNvSpPr>
          <p:nvPr>
            <p:ph idx="1"/>
          </p:nvPr>
        </p:nvSpPr>
        <p:spPr/>
        <p:txBody>
          <a:bodyPr/>
          <a:lstStyle/>
          <a:p>
            <a:pPr lvl="0">
              <a:buClr>
                <a:srgbClr val="0070C0"/>
              </a:buClr>
              <a:buFont typeface="Wingdings" panose="05000000000000000000" charset="0"/>
              <a:buChar char="Ø"/>
            </a:pPr>
            <a:r>
              <a:rPr lang="en-US" altLang="ja-JP" b="0" dirty="0">
                <a:latin typeface="Times New Roman" panose="02020603050405020304" pitchFamily="18" charset="0"/>
                <a:ea typeface="MS PGothic" panose="020B0600070205080204" pitchFamily="34" charset="-128"/>
                <a:sym typeface="+mn-ea"/>
              </a:rPr>
              <a:t> Software Engineering – A Layered Technology</a:t>
            </a:r>
            <a:endParaRPr lang="en-US" altLang="ja-JP" b="0" dirty="0">
              <a:latin typeface="Times New Roman" panose="02020603050405020304" pitchFamily="18" charset="0"/>
              <a:ea typeface="MS PGothic" panose="020B0600070205080204" pitchFamily="34" charset="-128"/>
              <a:sym typeface="+mn-ea"/>
            </a:endParaRPr>
          </a:p>
          <a:p>
            <a:pPr lvl="0">
              <a:buClr>
                <a:srgbClr val="0070C0"/>
              </a:buClr>
              <a:buFont typeface="Wingdings" panose="05000000000000000000" charset="0"/>
              <a:buChar char="Ø"/>
            </a:pPr>
            <a:endParaRPr lang="en-US" altLang="ja-JP" b="0" dirty="0">
              <a:latin typeface="Times New Roman" panose="02020603050405020304" pitchFamily="18" charset="0"/>
              <a:ea typeface="MS PGothic" panose="020B0600070205080204" pitchFamily="34" charset="-128"/>
            </a:endParaRPr>
          </a:p>
          <a:p>
            <a:pPr lvl="0">
              <a:buClr>
                <a:srgbClr val="0070C0"/>
              </a:buClr>
              <a:buFont typeface="Wingdings" panose="05000000000000000000" charset="0"/>
              <a:buChar char="Ø"/>
            </a:pPr>
            <a:r>
              <a:rPr lang="en-US" altLang="ja-JP" b="0" dirty="0">
                <a:latin typeface="Times New Roman" panose="02020603050405020304" pitchFamily="18" charset="0"/>
                <a:ea typeface="MS PGothic" panose="020B0600070205080204" pitchFamily="34" charset="-128"/>
                <a:sym typeface="+mn-ea"/>
              </a:rPr>
              <a:t> A Process Framework</a:t>
            </a:r>
            <a:endParaRPr lang="en-US" altLang="ja-JP" b="0" dirty="0">
              <a:latin typeface="Times New Roman" panose="02020603050405020304" pitchFamily="18" charset="0"/>
              <a:ea typeface="MS PGothic" panose="020B0600070205080204" pitchFamily="34" charset="-128"/>
              <a:sym typeface="+mn-ea"/>
            </a:endParaRPr>
          </a:p>
          <a:p>
            <a:pPr lvl="0">
              <a:buClr>
                <a:srgbClr val="0070C0"/>
              </a:buClr>
              <a:buFont typeface="Wingdings" panose="05000000000000000000" charset="0"/>
              <a:buChar char="Ø"/>
            </a:pPr>
            <a:endParaRPr lang="en-US" altLang="ja-JP" b="0" dirty="0">
              <a:latin typeface="Times New Roman" panose="02020603050405020304" pitchFamily="18" charset="0"/>
              <a:ea typeface="MS PGothic" panose="020B0600070205080204" pitchFamily="34" charset="-128"/>
            </a:endParaRPr>
          </a:p>
          <a:p>
            <a:pPr lvl="0">
              <a:buClr>
                <a:srgbClr val="0070C0"/>
              </a:buClr>
              <a:buFont typeface="Wingdings" panose="05000000000000000000" charset="0"/>
              <a:buChar char="Ø"/>
            </a:pPr>
            <a:r>
              <a:rPr lang="en-US" altLang="ja-JP" b="0" dirty="0">
                <a:latin typeface="Times New Roman" panose="02020603050405020304" pitchFamily="18" charset="0"/>
                <a:ea typeface="MS PGothic" panose="020B0600070205080204" pitchFamily="34" charset="-128"/>
                <a:sym typeface="+mn-ea"/>
              </a:rPr>
              <a:t> CMMI</a:t>
            </a:r>
            <a:endParaRPr lang="en-US" altLang="ja-JP" b="0" dirty="0">
              <a:latin typeface="Times New Roman" panose="02020603050405020304" pitchFamily="18" charset="0"/>
              <a:ea typeface="MS PGothic" panose="020B0600070205080204" pitchFamily="34" charset="-128"/>
              <a:sym typeface="+mn-ea"/>
            </a:endParaRPr>
          </a:p>
          <a:p>
            <a:pPr lvl="0">
              <a:buClr>
                <a:srgbClr val="0070C0"/>
              </a:buClr>
              <a:buFont typeface="Wingdings" panose="05000000000000000000" charset="0"/>
              <a:buChar char="Ø"/>
            </a:pPr>
            <a:endParaRPr lang="en-US" altLang="ja-JP" b="0" dirty="0">
              <a:latin typeface="Times New Roman" panose="02020603050405020304" pitchFamily="18" charset="0"/>
              <a:ea typeface="MS PGothic" panose="020B0600070205080204" pitchFamily="34" charset="-128"/>
            </a:endParaRPr>
          </a:p>
          <a:p>
            <a:pPr lvl="0">
              <a:buClr>
                <a:srgbClr val="0070C0"/>
              </a:buClr>
              <a:buFont typeface="Wingdings" panose="05000000000000000000" charset="0"/>
              <a:buChar char="Ø"/>
            </a:pPr>
            <a:r>
              <a:rPr lang="en-US" altLang="ja-JP" b="0" dirty="0">
                <a:latin typeface="Times New Roman" panose="02020603050405020304" pitchFamily="18" charset="0"/>
                <a:ea typeface="MS PGothic" panose="020B0600070205080204" pitchFamily="34" charset="-128"/>
                <a:sym typeface="+mn-ea"/>
              </a:rPr>
              <a:t> Process Patterns</a:t>
            </a:r>
            <a:endParaRPr lang="en-US" altLang="ja-JP" b="0" dirty="0">
              <a:latin typeface="Times New Roman" panose="02020603050405020304" pitchFamily="18" charset="0"/>
              <a:ea typeface="MS PGothic" panose="020B0600070205080204" pitchFamily="34" charset="-128"/>
              <a:sym typeface="+mn-ea"/>
            </a:endParaRPr>
          </a:p>
          <a:p>
            <a:pPr lvl="0">
              <a:buClr>
                <a:srgbClr val="0070C0"/>
              </a:buClr>
              <a:buFont typeface="Wingdings" panose="05000000000000000000" charset="0"/>
              <a:buChar char="Ø"/>
            </a:pPr>
            <a:endParaRPr lang="en-US" altLang="ja-JP" b="0" dirty="0">
              <a:latin typeface="Times New Roman" panose="02020603050405020304" pitchFamily="18" charset="0"/>
              <a:ea typeface="MS PGothic" panose="020B0600070205080204" pitchFamily="34" charset="-128"/>
              <a:sym typeface="+mn-ea"/>
            </a:endParaRPr>
          </a:p>
          <a:p>
            <a:pPr lvl="0">
              <a:buClr>
                <a:srgbClr val="0070C0"/>
              </a:buClr>
              <a:buFont typeface="Wingdings" panose="05000000000000000000" charset="0"/>
              <a:buChar char="Ø"/>
            </a:pPr>
            <a:r>
              <a:rPr lang="en-US" altLang="ja-JP" b="0" dirty="0">
                <a:latin typeface="Times New Roman" panose="02020603050405020304" pitchFamily="18" charset="0"/>
                <a:ea typeface="MS PGothic" panose="020B0600070205080204" pitchFamily="34" charset="-128"/>
                <a:sym typeface="+mn-ea"/>
              </a:rPr>
              <a:t> Process Technology</a:t>
            </a:r>
            <a:endParaRPr lang="zh-CN" altLang="en-US" b="0">
              <a:latin typeface="Times New Roman" panose="02020603050405020304" pitchFamily="18" charset="0"/>
            </a:endParaRPr>
          </a:p>
        </p:txBody>
      </p:sp>
    </p:spTree>
  </p:cSld>
  <p:clrMapOvr>
    <a:masterClrMapping/>
  </p:clrMapOvr>
  <p:transition>
    <p:random/>
    <p:sndAc>
      <p:stSnd>
        <p:snd r:embed="rId1" name="projctor.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1" name="文本占位符 949250"/>
          <p:cNvSpPr>
            <a:spLocks noGrp="1"/>
          </p:cNvSpPr>
          <p:nvPr>
            <p:ph type="body" idx="1"/>
          </p:nvPr>
        </p:nvSpPr>
        <p:spPr>
          <a:xfrm>
            <a:off x="914083" y="1306513"/>
            <a:ext cx="8229600" cy="3998912"/>
          </a:xfrm>
        </p:spPr>
        <p:txBody>
          <a:bodyPr/>
          <a:lstStyle/>
          <a:p>
            <a:pPr>
              <a:lnSpc>
                <a:spcPct val="90000"/>
              </a:lnSpc>
              <a:buClr>
                <a:srgbClr val="0070C0"/>
              </a:buClr>
              <a:buFont typeface="Wingdings" panose="05000000000000000000" charset="0"/>
              <a:buChar char="n"/>
            </a:pPr>
            <a:r>
              <a:rPr lang="en-US" altLang="zh-CN" b="0">
                <a:ea typeface="宋体" panose="02010600030101010101" pitchFamily="2" charset="-122"/>
              </a:rPr>
              <a:t>Process patterns define a set of activities, actions, work tasks, work products and/or related behaviors</a:t>
            </a:r>
            <a:endParaRPr lang="en-US" altLang="zh-CN" b="0">
              <a:ea typeface="宋体" panose="02010600030101010101" pitchFamily="2" charset="-122"/>
            </a:endParaRPr>
          </a:p>
          <a:p>
            <a:pPr>
              <a:lnSpc>
                <a:spcPct val="90000"/>
              </a:lnSpc>
              <a:buClr>
                <a:srgbClr val="0070C0"/>
              </a:buClr>
              <a:buFont typeface="Wingdings" panose="05000000000000000000" charset="0"/>
              <a:buChar char="n"/>
            </a:pPr>
            <a:endParaRPr lang="en-US" altLang="zh-CN" b="0">
              <a:ea typeface="宋体" panose="02010600030101010101" pitchFamily="2" charset="-122"/>
            </a:endParaRPr>
          </a:p>
          <a:p>
            <a:pPr>
              <a:lnSpc>
                <a:spcPct val="90000"/>
              </a:lnSpc>
              <a:buClr>
                <a:srgbClr val="0070C0"/>
              </a:buClr>
              <a:buFont typeface="Wingdings" panose="05000000000000000000" charset="0"/>
              <a:buChar char="n"/>
            </a:pPr>
            <a:r>
              <a:rPr lang="en-US" altLang="zh-CN" b="0">
                <a:ea typeface="宋体" panose="02010600030101010101" pitchFamily="2" charset="-122"/>
              </a:rPr>
              <a:t>A template is used to define a pattern</a:t>
            </a:r>
            <a:endParaRPr lang="en-US" altLang="zh-CN" b="0">
              <a:ea typeface="宋体" panose="02010600030101010101" pitchFamily="2" charset="-122"/>
            </a:endParaRPr>
          </a:p>
          <a:p>
            <a:pPr>
              <a:lnSpc>
                <a:spcPct val="90000"/>
              </a:lnSpc>
              <a:buClr>
                <a:srgbClr val="0070C0"/>
              </a:buClr>
              <a:buFont typeface="Wingdings" panose="05000000000000000000" charset="0"/>
              <a:buChar char="n"/>
            </a:pPr>
            <a:endParaRPr lang="en-US" altLang="zh-CN" b="0">
              <a:ea typeface="宋体" panose="02010600030101010101" pitchFamily="2" charset="-122"/>
            </a:endParaRPr>
          </a:p>
          <a:p>
            <a:pPr>
              <a:lnSpc>
                <a:spcPct val="90000"/>
              </a:lnSpc>
              <a:buClr>
                <a:srgbClr val="0070C0"/>
              </a:buClr>
              <a:buFont typeface="Wingdings" panose="05000000000000000000" charset="0"/>
              <a:buChar char="n"/>
            </a:pPr>
            <a:r>
              <a:rPr lang="en-US" altLang="zh-CN" b="0">
                <a:ea typeface="宋体" panose="02010600030101010101" pitchFamily="2" charset="-122"/>
              </a:rPr>
              <a:t>Typical examples:</a:t>
            </a:r>
            <a:endParaRPr lang="en-US" altLang="zh-CN" b="0">
              <a:solidFill>
                <a:schemeClr val="folHlink"/>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Customer communication (a process activity)</a:t>
            </a:r>
            <a:endParaRPr lang="en-US" altLang="zh-CN" sz="2200">
              <a:solidFill>
                <a:srgbClr val="FF0000"/>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Analysis (an action)</a:t>
            </a:r>
            <a:endParaRPr lang="en-US" altLang="zh-CN" sz="2200">
              <a:solidFill>
                <a:srgbClr val="FF0000"/>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Requirements gathering (a process task)</a:t>
            </a:r>
            <a:endParaRPr lang="en-US" altLang="zh-CN" sz="2200">
              <a:solidFill>
                <a:srgbClr val="FF0000"/>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Reviewing a work product (a process task)</a:t>
            </a:r>
            <a:endParaRPr lang="en-US" altLang="zh-CN" sz="2200">
              <a:solidFill>
                <a:srgbClr val="FF0000"/>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Design model (a work product)</a:t>
            </a:r>
            <a:endParaRPr lang="en-US" altLang="zh-CN" sz="2200">
              <a:solidFill>
                <a:srgbClr val="FF0000"/>
              </a:solidFill>
              <a:ea typeface="宋体" panose="02010600030101010101" pitchFamily="2" charset="-122"/>
            </a:endParaRPr>
          </a:p>
          <a:p>
            <a:pPr marL="800100" lvl="1" indent="-342900">
              <a:lnSpc>
                <a:spcPct val="90000"/>
              </a:lnSpc>
              <a:buClr>
                <a:srgbClr val="0070C0"/>
              </a:buClr>
              <a:buFont typeface="Wingdings" panose="05000000000000000000" charset="0"/>
              <a:buChar char="n"/>
            </a:pPr>
            <a:endParaRPr lang="en-US" altLang="zh-CN" sz="2400">
              <a:ea typeface="宋体" panose="02010600030101010101" pitchFamily="2" charset="-122"/>
            </a:endParaRPr>
          </a:p>
        </p:txBody>
      </p:sp>
      <p:pic>
        <p:nvPicPr>
          <p:cNvPr id="949252" name="图片 949251" descr="MC900429463[1]"/>
          <p:cNvPicPr>
            <a:picLocks noChangeAspect="1"/>
          </p:cNvPicPr>
          <p:nvPr/>
        </p:nvPicPr>
        <p:blipFill>
          <a:blip r:embed="rId1"/>
          <a:stretch>
            <a:fillRect/>
          </a:stretch>
        </p:blipFill>
        <p:spPr>
          <a:xfrm>
            <a:off x="7361873" y="3589655"/>
            <a:ext cx="1617662" cy="1617663"/>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p:txBody>
          <a:bodyPr/>
          <a:lstStyle/>
          <a:p>
            <a:r>
              <a:rPr lang="en-US" altLang="zh-CN">
                <a:ea typeface="宋体" panose="02010600030101010101" pitchFamily="2" charset="-122"/>
                <a:sym typeface="+mn-ea"/>
              </a:rPr>
              <a:t>Process Patterns</a:t>
            </a:r>
            <a:endParaRPr lang="zh-CN" altLang="en-US"/>
          </a:p>
        </p:txBody>
      </p:sp>
    </p:spTree>
  </p:cSld>
  <p:clrMapOvr>
    <a:masterClrMapping/>
  </p:clrMapOvr>
  <p:transition>
    <p:random/>
    <p:sndAc>
      <p:stSnd>
        <p:snd r:embed="rId2" name="projctor.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86019"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86021" name="Rectangle 5"/>
          <p:cNvSpPr>
            <a:spLocks noRot="1"/>
          </p:cNvSpPr>
          <p:nvPr/>
        </p:nvSpPr>
        <p:spPr>
          <a:xfrm>
            <a:off x="1983740" y="1214755"/>
            <a:ext cx="4875530" cy="4860925"/>
          </a:xfrm>
          <a:prstGeom prst="rect">
            <a:avLst/>
          </a:prstGeom>
          <a:noFill/>
          <a:ln w="9525">
            <a:noFill/>
          </a:ln>
        </p:spPr>
        <p:txBody>
          <a:bodyPr/>
          <a:lstStyle/>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Pattern Name</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Intent </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Type</a:t>
            </a:r>
            <a:endParaRPr lang="en-US" altLang="ja-JP" sz="2200" dirty="0">
              <a:latin typeface="Arial" panose="020B0604020202020204" pitchFamily="34" charset="0"/>
              <a:ea typeface="MS PGothic" panose="020B0600070205080204" pitchFamily="34" charset="-128"/>
            </a:endParaRPr>
          </a:p>
          <a:p>
            <a:pPr marL="685800" lvl="1" indent="-22860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Task patterns</a:t>
            </a:r>
            <a:endParaRPr lang="en-US" altLang="ja-JP" sz="2200" dirty="0">
              <a:latin typeface="Arial" panose="020B0604020202020204" pitchFamily="34" charset="0"/>
              <a:ea typeface="MS PGothic" panose="020B0600070205080204" pitchFamily="34" charset="-128"/>
            </a:endParaRPr>
          </a:p>
          <a:p>
            <a:pPr marL="685800" lvl="1" indent="-22860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Stage patterns</a:t>
            </a:r>
            <a:endParaRPr lang="en-US" altLang="ja-JP" sz="2200" dirty="0">
              <a:latin typeface="Arial" panose="020B0604020202020204" pitchFamily="34" charset="0"/>
              <a:ea typeface="MS PGothic" panose="020B0600070205080204" pitchFamily="34" charset="-128"/>
            </a:endParaRPr>
          </a:p>
          <a:p>
            <a:pPr marL="685800" lvl="1" indent="-22860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Phase patterns</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Initial Context</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Problem</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Solution</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Resulting Context</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Related Patterns</a:t>
            </a:r>
            <a:endParaRPr lang="en-US" altLang="ja-JP" sz="2200" dirty="0">
              <a:latin typeface="Arial" panose="020B0604020202020204" pitchFamily="34" charset="0"/>
              <a:ea typeface="MS PGothic" panose="020B0600070205080204" pitchFamily="34" charset="-128"/>
            </a:endParaRPr>
          </a:p>
          <a:p>
            <a:pPr marL="285750" lvl="0" indent="-285750">
              <a:spcBef>
                <a:spcPct val="20000"/>
              </a:spcBef>
              <a:buClr>
                <a:srgbClr val="0070C0"/>
              </a:buClr>
              <a:buFont typeface="Wingdings" panose="05000000000000000000" pitchFamily="2" charset="2"/>
              <a:buChar char="n"/>
            </a:pPr>
            <a:r>
              <a:rPr lang="en-US" altLang="ja-JP" sz="2200" dirty="0">
                <a:latin typeface="Arial" panose="020B0604020202020204" pitchFamily="34" charset="0"/>
                <a:ea typeface="MS PGothic" panose="020B0600070205080204" pitchFamily="34" charset="-128"/>
              </a:rPr>
              <a:t>Known Uses/Example</a:t>
            </a:r>
            <a:endParaRPr lang="en-US" altLang="ja-JP" sz="2200" dirty="0">
              <a:latin typeface="Arial" panose="020B0604020202020204" pitchFamily="34" charset="0"/>
              <a:ea typeface="MS PGothic" panose="020B0600070205080204" pitchFamily="34" charset="-128"/>
            </a:endParaRPr>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A Template of Process Pattern</a:t>
            </a:r>
            <a:endParaRPr lang="zh-CN" altLang="en-US"/>
          </a:p>
        </p:txBody>
      </p:sp>
    </p:spTree>
  </p:cSld>
  <p:clrMapOvr>
    <a:masterClrMapping/>
  </p:clrMapOvr>
  <p:transition>
    <p:random/>
    <p:sndAc>
      <p:stSnd>
        <p:snd r:embed="rId1"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8704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graphicFrame>
        <p:nvGraphicFramePr>
          <p:cNvPr id="88148" name="Group 84"/>
          <p:cNvGraphicFramePr>
            <a:graphicFrameLocks noGrp="1"/>
          </p:cNvGraphicFramePr>
          <p:nvPr/>
        </p:nvGraphicFramePr>
        <p:xfrm>
          <a:off x="304800" y="1068705"/>
          <a:ext cx="8534400" cy="4721225"/>
        </p:xfrm>
        <a:graphic>
          <a:graphicData uri="http://schemas.openxmlformats.org/drawingml/2006/table">
            <a:tbl>
              <a:tblPr/>
              <a:tblGrid>
                <a:gridCol w="1844675"/>
                <a:gridCol w="6689725"/>
              </a:tblGrid>
              <a:tr h="293688">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Pattern Name</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Communication</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Intent</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To establish a collaborative relationship with the customer in an effort to define project scope, business requirements and other project constraints.</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Type</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Staged pattern</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5950">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Initial Context</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(1) Appropriate stakeholders have been identified and are willing to participate in communication (2) Stakeholders agree that a problem exists and that software may provide a solution </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Problem</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Requirements must be elicited from stakeholders and organized in a way that can be used by software engineers. All stakeholders must collaborate to define requirements and to identify those areas where requirements are uncertain. </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Solution</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Each stakeholder must develop a description of the functions, features, information and behavior that are exhibited by the software. To accomplish this, a structured, facilitated meeting is conducted.  </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Resulting Context</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When this pattern has been successfully completed, basic information required for the development of an analysis model has been acquired and documented in some manner. Use-cases (user scenarios) have been developed, along with basic descriptions of system function and behavior and the data objects that are to be manipulated and/or produced. </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Related Pattern</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Conducted a meeting; requirement gathering; developing use-cases; building a mini-spec; negotiating requirements, prioritization. </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Known Uses/Example</a:t>
                      </a:r>
                      <a:endPar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52A930"/>
                        </a:buClr>
                        <a:buSzTx/>
                        <a:buFontTx/>
                        <a:buNone/>
                      </a:pP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Communication is mandatory at the beginning of every software project; is recommended throughout the software project; and is mandatory once the</a:t>
                      </a:r>
                      <a:r>
                        <a:rPr kumimoji="0" lang="en-US" altLang="ja-JP" sz="1200" b="1"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 deployment  </a:t>
                      </a:r>
                      <a:r>
                        <a:rPr kumimoji="0" lang="en-US" altLang="ja-JP"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rPr>
                        <a:t>activity is underway.</a:t>
                      </a:r>
                      <a:endParaRPr kumimoji="0" lang="ja-JP" altLang="en-US" sz="12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Process Pattern</a:t>
            </a:r>
            <a:endParaRPr lang="zh-CN" altLang="en-US"/>
          </a:p>
        </p:txBody>
      </p:sp>
    </p:spTree>
  </p:cSld>
  <p:clrMapOvr>
    <a:masterClrMapping/>
  </p:clrMapOvr>
  <p:transition>
    <p:random/>
    <p:sndAc>
      <p:stSnd>
        <p:snd r:embed="rId1"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5" name="文本占位符 950274"/>
          <p:cNvSpPr>
            <a:spLocks noGrp="1"/>
          </p:cNvSpPr>
          <p:nvPr>
            <p:ph type="body" idx="1"/>
          </p:nvPr>
        </p:nvSpPr>
        <p:spPr>
          <a:xfrm>
            <a:off x="1032193" y="1680528"/>
            <a:ext cx="8167687" cy="3657600"/>
          </a:xfrm>
        </p:spPr>
        <p:txBody>
          <a:bodyPr/>
          <a:lstStyle/>
          <a:p>
            <a:pPr>
              <a:lnSpc>
                <a:spcPct val="90000"/>
              </a:lnSpc>
              <a:buClr>
                <a:srgbClr val="0070C0"/>
              </a:buClr>
              <a:buFont typeface="Wingdings" panose="05000000000000000000" charset="0"/>
              <a:buChar char="n"/>
            </a:pPr>
            <a:r>
              <a:rPr lang="en-US" altLang="zh-CN" b="0">
                <a:ea typeface="宋体" panose="02010600030101010101" pitchFamily="2" charset="-122"/>
              </a:rPr>
              <a:t>The process should be assessed to ensure that it meets a set of basic process criteria that have been shown to be essential for a successful software engineering.</a:t>
            </a:r>
            <a:endParaRPr lang="en-US" altLang="zh-CN" b="0">
              <a:ea typeface="宋体" panose="02010600030101010101" pitchFamily="2" charset="-122"/>
            </a:endParaRPr>
          </a:p>
          <a:p>
            <a:pPr>
              <a:lnSpc>
                <a:spcPct val="90000"/>
              </a:lnSpc>
              <a:buClr>
                <a:srgbClr val="0070C0"/>
              </a:buClr>
              <a:buFont typeface="Wingdings" panose="05000000000000000000" charset="0"/>
              <a:buChar char="n"/>
            </a:pPr>
            <a:endParaRPr lang="en-US" altLang="zh-CN" b="0">
              <a:ea typeface="宋体" panose="02010600030101010101" pitchFamily="2" charset="-122"/>
            </a:endParaRPr>
          </a:p>
          <a:p>
            <a:pPr>
              <a:lnSpc>
                <a:spcPct val="90000"/>
              </a:lnSpc>
              <a:buClr>
                <a:srgbClr val="0070C0"/>
              </a:buClr>
              <a:buFont typeface="Wingdings" panose="05000000000000000000" charset="0"/>
              <a:buChar char="n"/>
            </a:pPr>
            <a:r>
              <a:rPr lang="en-US" altLang="zh-CN" b="0">
                <a:ea typeface="宋体" panose="02010600030101010101" pitchFamily="2" charset="-122"/>
              </a:rPr>
              <a:t>Many different assessment options are available: </a:t>
            </a:r>
            <a:endParaRPr lang="en-US" altLang="zh-CN" b="0">
              <a:ea typeface="宋体" panose="02010600030101010101" pitchFamily="2" charset="-122"/>
            </a:endParaRPr>
          </a:p>
          <a:p>
            <a:pPr marL="5334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SCAMPI</a:t>
            </a:r>
            <a:endParaRPr lang="en-US" altLang="zh-CN" sz="2200">
              <a:solidFill>
                <a:srgbClr val="FF0000"/>
              </a:solidFill>
              <a:ea typeface="宋体" panose="02010600030101010101" pitchFamily="2" charset="-122"/>
            </a:endParaRPr>
          </a:p>
          <a:p>
            <a:pPr marL="5334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CBA IPI</a:t>
            </a:r>
            <a:endParaRPr lang="en-US" altLang="zh-CN" sz="2200">
              <a:solidFill>
                <a:srgbClr val="FF0000"/>
              </a:solidFill>
              <a:ea typeface="宋体" panose="02010600030101010101" pitchFamily="2" charset="-122"/>
            </a:endParaRPr>
          </a:p>
          <a:p>
            <a:pPr marL="5334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SPICE</a:t>
            </a:r>
            <a:endParaRPr lang="en-US" altLang="zh-CN" sz="2200">
              <a:solidFill>
                <a:srgbClr val="FF0000"/>
              </a:solidFill>
              <a:ea typeface="宋体" panose="02010600030101010101" pitchFamily="2" charset="-122"/>
            </a:endParaRPr>
          </a:p>
          <a:p>
            <a:pPr marL="533400" lvl="1" indent="-342900">
              <a:lnSpc>
                <a:spcPct val="90000"/>
              </a:lnSpc>
              <a:buClr>
                <a:srgbClr val="0070C0"/>
              </a:buClr>
              <a:buFont typeface="Wingdings" panose="05000000000000000000" charset="0"/>
              <a:buChar char="n"/>
            </a:pPr>
            <a:r>
              <a:rPr lang="en-US" altLang="zh-CN" sz="2200">
                <a:solidFill>
                  <a:srgbClr val="FF0000"/>
                </a:solidFill>
                <a:ea typeface="宋体" panose="02010600030101010101" pitchFamily="2" charset="-122"/>
              </a:rPr>
              <a:t>ISO 9001:2000</a:t>
            </a:r>
            <a:endParaRPr lang="en-US" altLang="zh-CN" sz="2200">
              <a:solidFill>
                <a:srgbClr val="FF0000"/>
              </a:solidFill>
              <a:ea typeface="宋体" panose="02010600030101010101" pitchFamily="2" charset="-122"/>
            </a:endParaRPr>
          </a:p>
        </p:txBody>
      </p:sp>
      <p:pic>
        <p:nvPicPr>
          <p:cNvPr id="950276" name="图片 950275" descr="MP900403639[1]"/>
          <p:cNvPicPr>
            <a:picLocks noChangeAspect="1"/>
          </p:cNvPicPr>
          <p:nvPr/>
        </p:nvPicPr>
        <p:blipFill>
          <a:blip r:embed="rId1"/>
          <a:stretch>
            <a:fillRect/>
          </a:stretch>
        </p:blipFill>
        <p:spPr>
          <a:xfrm>
            <a:off x="5770245" y="3650298"/>
            <a:ext cx="2763838" cy="1774825"/>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zh-CN">
                <a:ea typeface="宋体" panose="02010600030101010101" pitchFamily="2" charset="-122"/>
                <a:sym typeface="+mn-ea"/>
              </a:rPr>
              <a:t>Process Assessment</a:t>
            </a:r>
            <a:endParaRPr lang="zh-CN" altLang="en-US"/>
          </a:p>
        </p:txBody>
      </p:sp>
    </p:spTree>
  </p:cSld>
  <p:clrMapOvr>
    <a:masterClrMapping/>
  </p:clrMapOvr>
  <p:transition>
    <p:random/>
    <p:sndAc>
      <p:stSnd>
        <p:snd r:embed="rId2"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矩形 951297"/>
          <p:cNvSpPr/>
          <p:nvPr/>
        </p:nvSpPr>
        <p:spPr>
          <a:xfrm>
            <a:off x="1047115" y="1237933"/>
            <a:ext cx="7354888" cy="4421187"/>
          </a:xfrm>
          <a:prstGeom prst="rect">
            <a:avLst/>
          </a:prstGeom>
          <a:solidFill>
            <a:srgbClr val="96E3FE"/>
          </a:solidFill>
          <a:ln w="12700">
            <a:noFill/>
          </a:ln>
          <a:effectLst>
            <a:outerShdw dist="35921" dir="2699999" algn="ctr" rotWithShape="0">
              <a:schemeClr val="bg2"/>
            </a:outerShdw>
          </a:effectLst>
        </p:spPr>
        <p:txBody>
          <a:bodyPr/>
          <a:lstStyle/>
          <a:p>
            <a:endParaRPr lang="zh-CN" altLang="en-US"/>
          </a:p>
        </p:txBody>
      </p:sp>
      <p:pic>
        <p:nvPicPr>
          <p:cNvPr id="951300" name="图片 951299"/>
          <p:cNvPicPr>
            <a:picLocks noChangeAspect="1"/>
          </p:cNvPicPr>
          <p:nvPr/>
        </p:nvPicPr>
        <p:blipFill>
          <a:blip r:embed="rId1"/>
          <a:stretch>
            <a:fillRect/>
          </a:stretch>
        </p:blipFill>
        <p:spPr>
          <a:xfrm>
            <a:off x="1528128" y="1480820"/>
            <a:ext cx="6540500" cy="4178300"/>
          </a:xfrm>
          <a:prstGeom prst="rect">
            <a:avLst/>
          </a:prstGeom>
          <a:noFill/>
          <a:ln w="12700">
            <a:noFill/>
          </a:ln>
        </p:spPr>
      </p:pic>
      <p:sp>
        <p:nvSpPr>
          <p:cNvPr id="2" name="灯片编号占位符 1"/>
          <p:cNvSpPr>
            <a:spLocks noGrp="1"/>
          </p:cNvSpPr>
          <p:nvPr>
            <p:ph type="sldNum" sz="quarter" idx="12"/>
          </p:nvPr>
        </p:nvSpPr>
        <p:spPr>
          <a:xfrm>
            <a:off x="8282940" y="5582920"/>
            <a:ext cx="457200" cy="457200"/>
          </a:xfrm>
        </p:spPr>
        <p:txBody>
          <a:bodyPr/>
          <a:lstStyle/>
          <a:p>
            <a:pPr lvl="0" eaLnBrk="1" hangingPunct="1"/>
            <a:fld id="{9A0DB2DC-4C9A-4742-B13C-FB6460FD3503}" type="slidenum">
              <a:rPr lang="zh-CN" altLang="en-US" dirty="0"/>
            </a:fld>
            <a:endParaRPr lang="zh-CN" altLang="en-US" dirty="0"/>
          </a:p>
        </p:txBody>
      </p:sp>
      <p:sp>
        <p:nvSpPr>
          <p:cNvPr id="4" name="标题 3"/>
          <p:cNvSpPr>
            <a:spLocks noGrp="1"/>
          </p:cNvSpPr>
          <p:nvPr>
            <p:ph type="title"/>
          </p:nvPr>
        </p:nvSpPr>
        <p:spPr/>
        <p:txBody>
          <a:bodyPr/>
          <a:lstStyle/>
          <a:p>
            <a:r>
              <a:rPr lang="en-US" altLang="zh-CN">
                <a:ea typeface="宋体" panose="02010600030101010101" pitchFamily="2" charset="-122"/>
                <a:sym typeface="+mn-ea"/>
              </a:rPr>
              <a:t>Assessment and Improvement</a:t>
            </a:r>
            <a:endParaRPr lang="zh-CN" altLang="en-US"/>
          </a:p>
        </p:txBody>
      </p:sp>
    </p:spTree>
  </p:cSld>
  <p:clrMapOvr>
    <a:masterClrMapping/>
  </p:clrMapOvr>
  <p:transition>
    <p:random/>
    <p:sndAc>
      <p:stSnd>
        <p:snd r:embed="rId2" name="projctor.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矩形 952321"/>
          <p:cNvSpPr/>
          <p:nvPr/>
        </p:nvSpPr>
        <p:spPr>
          <a:xfrm>
            <a:off x="1565275" y="2033270"/>
            <a:ext cx="5997575" cy="3241675"/>
          </a:xfrm>
          <a:prstGeom prst="rect">
            <a:avLst/>
          </a:prstGeom>
          <a:solidFill>
            <a:srgbClr val="333399"/>
          </a:solidFill>
          <a:ln w="12700">
            <a:noFill/>
          </a:ln>
          <a:effectLst>
            <a:outerShdw dist="35921" dir="2699999" algn="ctr" rotWithShape="0">
              <a:schemeClr val="bg2"/>
            </a:outerShdw>
          </a:effectLst>
        </p:spPr>
        <p:txBody>
          <a:bodyPr/>
          <a:lstStyle/>
          <a:p>
            <a:endParaRPr lang="zh-CN" altLang="en-US"/>
          </a:p>
        </p:txBody>
      </p:sp>
      <p:sp>
        <p:nvSpPr>
          <p:cNvPr id="952324" name="矩形 952323"/>
          <p:cNvSpPr/>
          <p:nvPr/>
        </p:nvSpPr>
        <p:spPr>
          <a:xfrm>
            <a:off x="1884363" y="4241483"/>
            <a:ext cx="5448300" cy="698500"/>
          </a:xfrm>
          <a:prstGeom prst="rect">
            <a:avLst/>
          </a:prstGeom>
          <a:solidFill>
            <a:srgbClr val="AD278D"/>
          </a:solidFill>
          <a:ln w="25400">
            <a:noFill/>
          </a:ln>
          <a:effectLst>
            <a:outerShdw dist="53882" dir="2699999" algn="ctr" rotWithShape="0">
              <a:schemeClr val="bg2"/>
            </a:outerShdw>
          </a:effectLst>
        </p:spPr>
        <p:txBody>
          <a:bodyPr/>
          <a:lstStyle/>
          <a:p>
            <a:endParaRPr lang="zh-CN" altLang="en-US"/>
          </a:p>
        </p:txBody>
      </p:sp>
      <p:sp>
        <p:nvSpPr>
          <p:cNvPr id="952325" name="矩形 952324"/>
          <p:cNvSpPr/>
          <p:nvPr/>
        </p:nvSpPr>
        <p:spPr>
          <a:xfrm>
            <a:off x="1858963" y="2780983"/>
            <a:ext cx="5448300" cy="698500"/>
          </a:xfrm>
          <a:prstGeom prst="rect">
            <a:avLst/>
          </a:prstGeom>
          <a:solidFill>
            <a:srgbClr val="AD278D"/>
          </a:solidFill>
          <a:ln w="25400">
            <a:noFill/>
          </a:ln>
          <a:effectLst>
            <a:outerShdw dist="53882" dir="2699999" algn="ctr" rotWithShape="0">
              <a:schemeClr val="bg2"/>
            </a:outerShdw>
          </a:effectLst>
        </p:spPr>
        <p:txBody>
          <a:bodyPr/>
          <a:lstStyle/>
          <a:p>
            <a:endParaRPr lang="zh-CN" altLang="en-US"/>
          </a:p>
        </p:txBody>
      </p:sp>
      <p:sp>
        <p:nvSpPr>
          <p:cNvPr id="952326" name="矩形 952325"/>
          <p:cNvSpPr/>
          <p:nvPr/>
        </p:nvSpPr>
        <p:spPr>
          <a:xfrm>
            <a:off x="2098675" y="2182495"/>
            <a:ext cx="4900930" cy="2672080"/>
          </a:xfrm>
          <a:prstGeom prst="rect">
            <a:avLst/>
          </a:prstGeom>
          <a:noFill/>
          <a:ln w="25400">
            <a:noFill/>
          </a:ln>
        </p:spPr>
        <p:txBody>
          <a:bodyPr wrap="none" lIns="90487" tIns="44450" rIns="90487" bIns="44450">
            <a:spAutoFit/>
          </a:bodyPr>
          <a:lstStyle/>
          <a:p>
            <a:pPr lvl="0">
              <a:lnSpc>
                <a:spcPct val="100000"/>
              </a:lnSpc>
            </a:pPr>
            <a:r>
              <a:rPr lang="en-US" altLang="zh-CN" sz="2400" b="1">
                <a:solidFill>
                  <a:srgbClr val="F3FF07"/>
                </a:solidFill>
                <a:effectLst>
                  <a:outerShdw blurRad="38100" dist="38100" dir="2700000">
                    <a:srgbClr val="000000"/>
                  </a:outerShdw>
                </a:effectLst>
                <a:latin typeface="Palatino" charset="0"/>
                <a:ea typeface="宋体" panose="02010600030101010101" pitchFamily="2" charset="-122"/>
              </a:rPr>
              <a:t>Remember:</a:t>
            </a:r>
            <a:endParaRPr lang="en-US" altLang="zh-CN" sz="2400" b="1">
              <a:solidFill>
                <a:srgbClr val="F3FF07"/>
              </a:solidFill>
              <a:effectLst>
                <a:outerShdw blurRad="38100" dist="38100" dir="2700000">
                  <a:srgbClr val="000000"/>
                </a:outerShdw>
              </a:effectLst>
              <a:latin typeface="Palatino" charset="0"/>
              <a:ea typeface="宋体" panose="02010600030101010101" pitchFamily="2" charset="-122"/>
            </a:endParaRPr>
          </a:p>
          <a:p>
            <a:pPr lvl="0">
              <a:lnSpc>
                <a:spcPct val="100000"/>
              </a:lnSpc>
            </a:pPr>
            <a:endParaRPr lang="en-US" altLang="zh-CN" sz="2400" b="1">
              <a:solidFill>
                <a:srgbClr val="F3FF07"/>
              </a:solidFill>
              <a:effectLst>
                <a:outerShdw blurRad="38100" dist="38100" dir="2700000">
                  <a:srgbClr val="000000"/>
                </a:outerShdw>
              </a:effectLst>
              <a:latin typeface="Palatino" charset="0"/>
              <a:ea typeface="宋体" panose="02010600030101010101" pitchFamily="2" charset="-122"/>
            </a:endParaRPr>
          </a:p>
          <a:p>
            <a:pPr lvl="0">
              <a:lnSpc>
                <a:spcPct val="100000"/>
              </a:lnSpc>
            </a:pPr>
            <a:r>
              <a:rPr lang="en-US" altLang="zh-CN" sz="2400" b="1">
                <a:effectLst>
                  <a:outerShdw blurRad="38100" dist="38100" dir="2700000">
                    <a:srgbClr val="FFFFFF"/>
                  </a:outerShdw>
                </a:effectLst>
                <a:latin typeface="Palatino" charset="0"/>
                <a:ea typeface="宋体" panose="02010600030101010101" pitchFamily="2" charset="-122"/>
              </a:rPr>
              <a:t>High quality </a:t>
            </a:r>
            <a:r>
              <a:rPr lang="en-US" altLang="zh-CN" sz="2400" b="1">
                <a:effectLst>
                  <a:outerShdw blurRad="38100" dist="38100" dir="2700000">
                    <a:srgbClr val="FFFFFF"/>
                  </a:outerShdw>
                </a:effectLst>
                <a:latin typeface="Symbol" panose="05050102010706020507" pitchFamily="18" charset="2"/>
                <a:ea typeface="宋体" panose="02010600030101010101" pitchFamily="2" charset="-122"/>
                <a:sym typeface="Symbol" panose="05050102010706020507" pitchFamily="18" charset="2"/>
              </a:rPr>
              <a:t></a:t>
            </a:r>
            <a:r>
              <a:rPr lang="en-US" altLang="zh-CN" sz="2400" b="1">
                <a:effectLst>
                  <a:outerShdw blurRad="38100" dist="38100" dir="2700000">
                    <a:srgbClr val="FFFFFF"/>
                  </a:outerShdw>
                </a:effectLst>
                <a:latin typeface="Palatino" charset="0"/>
                <a:ea typeface="宋体" panose="02010600030101010101" pitchFamily="2" charset="-122"/>
              </a:rPr>
              <a:t> project timeliness</a:t>
            </a:r>
            <a:endParaRPr lang="en-US" altLang="zh-CN" sz="2400" b="1">
              <a:effectLst>
                <a:outerShdw blurRad="38100" dist="38100" dir="2700000">
                  <a:srgbClr val="FFFFFF"/>
                </a:outerShdw>
              </a:effectLst>
              <a:latin typeface="Palatino" charset="0"/>
              <a:ea typeface="宋体" panose="02010600030101010101" pitchFamily="2" charset="-122"/>
            </a:endParaRPr>
          </a:p>
          <a:p>
            <a:pPr lvl="0">
              <a:lnSpc>
                <a:spcPct val="100000"/>
              </a:lnSpc>
            </a:pPr>
            <a:endParaRPr lang="en-US" altLang="zh-CN" sz="2400" b="1">
              <a:effectLst>
                <a:outerShdw blurRad="38100" dist="38100" dir="2700000">
                  <a:srgbClr val="FFFFFF"/>
                </a:outerShdw>
              </a:effectLst>
              <a:latin typeface="Palatino" charset="0"/>
              <a:ea typeface="宋体" panose="02010600030101010101" pitchFamily="2" charset="-122"/>
            </a:endParaRPr>
          </a:p>
          <a:p>
            <a:pPr lvl="0">
              <a:lnSpc>
                <a:spcPct val="100000"/>
              </a:lnSpc>
            </a:pPr>
            <a:r>
              <a:rPr lang="en-US" altLang="zh-CN" sz="2400" b="1">
                <a:solidFill>
                  <a:srgbClr val="F3FF07"/>
                </a:solidFill>
                <a:effectLst>
                  <a:outerShdw blurRad="38100" dist="38100" dir="2700000">
                    <a:srgbClr val="000000"/>
                  </a:outerShdw>
                </a:effectLst>
                <a:latin typeface="Palatino" charset="0"/>
                <a:ea typeface="宋体" panose="02010600030101010101" pitchFamily="2" charset="-122"/>
              </a:rPr>
              <a:t>Why?</a:t>
            </a:r>
            <a:endParaRPr lang="en-US" altLang="zh-CN" sz="2400" b="1">
              <a:solidFill>
                <a:srgbClr val="F3FF07"/>
              </a:solidFill>
              <a:effectLst>
                <a:outerShdw blurRad="38100" dist="38100" dir="2700000">
                  <a:srgbClr val="000000"/>
                </a:outerShdw>
              </a:effectLst>
              <a:latin typeface="Palatino" charset="0"/>
              <a:ea typeface="宋体" panose="02010600030101010101" pitchFamily="2" charset="-122"/>
            </a:endParaRPr>
          </a:p>
          <a:p>
            <a:pPr lvl="0">
              <a:lnSpc>
                <a:spcPct val="100000"/>
              </a:lnSpc>
            </a:pPr>
            <a:endParaRPr lang="en-US" altLang="zh-CN" sz="2400" b="1">
              <a:solidFill>
                <a:srgbClr val="F3FF07"/>
              </a:solidFill>
              <a:effectLst>
                <a:outerShdw blurRad="38100" dist="38100" dir="2700000">
                  <a:srgbClr val="000000"/>
                </a:outerShdw>
              </a:effectLst>
              <a:latin typeface="Palatino" charset="0"/>
              <a:ea typeface="宋体" panose="02010600030101010101" pitchFamily="2" charset="-122"/>
            </a:endParaRPr>
          </a:p>
          <a:p>
            <a:pPr lvl="0">
              <a:lnSpc>
                <a:spcPct val="100000"/>
              </a:lnSpc>
            </a:pPr>
            <a:r>
              <a:rPr lang="en-US" altLang="zh-CN" sz="2400" b="1">
                <a:effectLst>
                  <a:outerShdw blurRad="38100" dist="38100" dir="2700000">
                    <a:srgbClr val="FFFFFF"/>
                  </a:outerShdw>
                </a:effectLst>
                <a:latin typeface="Palatino" charset="0"/>
                <a:ea typeface="宋体" panose="02010600030101010101" pitchFamily="2" charset="-122"/>
              </a:rPr>
              <a:t>Less rework!</a:t>
            </a:r>
            <a:endParaRPr lang="en-US" altLang="zh-CN" sz="2400" b="1">
              <a:effectLst>
                <a:outerShdw blurRad="38100" dist="38100" dir="2700000">
                  <a:srgbClr val="FFFFFF"/>
                </a:outerShdw>
              </a:effectLst>
              <a:latin typeface="Palatino" charset="0"/>
              <a:ea typeface="宋体" panose="02010600030101010101" pitchFamily="2" charset="-122"/>
            </a:endParaRPr>
          </a:p>
        </p:txBody>
      </p:sp>
      <p:sp>
        <p:nvSpPr>
          <p:cNvPr id="2" name="灯片编号占位符 1"/>
          <p:cNvSpPr>
            <a:spLocks noGrp="1"/>
          </p:cNvSpPr>
          <p:nvPr>
            <p:ph type="sldNum" sz="quarter" idx="12"/>
          </p:nvPr>
        </p:nvSpPr>
        <p:spPr>
          <a:xfrm>
            <a:off x="8077200" y="6113780"/>
            <a:ext cx="457200" cy="457200"/>
          </a:xfrm>
        </p:spPr>
        <p:txBody>
          <a:bodyPr/>
          <a:lstStyle/>
          <a:p>
            <a:pPr lvl="0" eaLnBrk="1" hangingPunct="1"/>
            <a:fld id="{9A0DB2DC-4C9A-4742-B13C-FB6460FD3503}" type="slidenum">
              <a:rPr lang="zh-CN" altLang="en-US" dirty="0"/>
            </a:fld>
            <a:endParaRPr lang="zh-CN" altLang="en-US" dirty="0"/>
          </a:p>
        </p:txBody>
      </p:sp>
      <p:sp>
        <p:nvSpPr>
          <p:cNvPr id="3" name="标题 2"/>
          <p:cNvSpPr>
            <a:spLocks noGrp="1"/>
          </p:cNvSpPr>
          <p:nvPr>
            <p:ph type="title"/>
          </p:nvPr>
        </p:nvSpPr>
        <p:spPr/>
        <p:txBody>
          <a:bodyPr/>
          <a:lstStyle/>
          <a:p>
            <a:r>
              <a:rPr lang="en-US" altLang="zh-CN">
                <a:ea typeface="宋体" panose="02010600030101010101" pitchFamily="2" charset="-122"/>
                <a:sym typeface="+mn-ea"/>
              </a:rPr>
              <a:t>The Primary Goal of Any Software Process: </a:t>
            </a:r>
            <a:r>
              <a:rPr lang="en-US" altLang="zh-CN" i="1">
                <a:ea typeface="宋体" panose="02010600030101010101" pitchFamily="2" charset="-122"/>
                <a:sym typeface="+mn-ea"/>
              </a:rPr>
              <a:t>High Quality</a:t>
            </a:r>
            <a:endParaRPr lang="zh-CN" altLang="en-US"/>
          </a:p>
        </p:txBody>
      </p:sp>
    </p:spTree>
  </p:cSld>
  <p:clrMapOvr>
    <a:masterClrMapping/>
  </p:clrMapOvr>
  <p:transition>
    <p:random/>
    <p:sndAc>
      <p:stSnd>
        <p:snd r:embed="rId1" name="projctor.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88067"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88069" name="Rectangle 5"/>
          <p:cNvSpPr>
            <a:spLocks noRot="1"/>
          </p:cNvSpPr>
          <p:nvPr/>
        </p:nvSpPr>
        <p:spPr>
          <a:xfrm>
            <a:off x="1028065" y="1219200"/>
            <a:ext cx="7867015" cy="4860925"/>
          </a:xfrm>
          <a:prstGeom prst="rect">
            <a:avLst/>
          </a:prstGeom>
          <a:noFill/>
          <a:ln w="9525">
            <a:noFill/>
          </a:ln>
        </p:spPr>
        <p:txBody>
          <a:bodyPr/>
          <a:lstStyle/>
          <a:p>
            <a:pPr marL="342900" lvl="0"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Process technology tools </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Build an automated model of the common process framework</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Allocate, monitor, control tasks defined in process framework</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Coordinate the use of other computer-aided software engineering tools</a:t>
            </a:r>
            <a:endParaRPr lang="en-US" altLang="ja-JP" sz="2400" dirty="0">
              <a:latin typeface="Times New Roman" panose="02020603050405020304" pitchFamily="18" charset="0"/>
              <a:ea typeface="MS PGothic" panose="020B0600070205080204" pitchFamily="34" charset="-128"/>
            </a:endParaRPr>
          </a:p>
          <a:p>
            <a:pPr marL="342900" lvl="0"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Representative Tools</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Igrafx Process Tools</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hlinkClick r:id="rId1"/>
              </a:rPr>
              <a:t>www.igrafx.com/products/process</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Objexis Team Portal </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hlinkClick r:id="rId2"/>
              </a:rPr>
              <a:t>www.objexis.com</a:t>
            </a:r>
            <a:endParaRPr lang="en-US" altLang="ja-JP" sz="2400" dirty="0">
              <a:latin typeface="Times New Roman" panose="02020603050405020304" pitchFamily="18" charset="0"/>
              <a:ea typeface="MS PGothic" panose="020B0600070205080204" pitchFamily="34" charset="-128"/>
            </a:endParaRPr>
          </a:p>
          <a:p>
            <a:pPr marL="800100" lvl="1" indent="-342900">
              <a:spcBef>
                <a:spcPct val="20000"/>
              </a:spcBef>
              <a:buClr>
                <a:srgbClr val="0070C0"/>
              </a:buClr>
              <a:buFont typeface="Wingdings" panose="05000000000000000000" charset="0"/>
              <a:buChar char="n"/>
            </a:pPr>
            <a:endParaRPr lang="en-US" altLang="ja-JP" sz="2400" dirty="0">
              <a:latin typeface="Times New Roman" panose="02020603050405020304" pitchFamily="18" charset="0"/>
              <a:ea typeface="MS PGothic" panose="020B0600070205080204" pitchFamily="34" charset="-128"/>
            </a:endParaRPr>
          </a:p>
        </p:txBody>
      </p:sp>
      <p:sp>
        <p:nvSpPr>
          <p:cNvPr id="3"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Process Technology</a:t>
            </a:r>
            <a:endParaRPr lang="zh-CN" altLang="en-US"/>
          </a:p>
        </p:txBody>
      </p:sp>
    </p:spTree>
  </p:cSld>
  <p:clrMapOvr>
    <a:masterClrMapping/>
  </p:clrMapOvr>
  <p:transition>
    <p:random/>
    <p:sndAc>
      <p:stSnd>
        <p:snd r:embed="rId3" name="projctor.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スライド番号プレースホルダ 4"/>
          <p:cNvSpPr txBox="1">
            <a:spLocks noGrp="1"/>
          </p:cNvSpPr>
          <p:nvPr/>
        </p:nvSpPr>
        <p:spPr>
          <a:xfrm>
            <a:off x="7327265" y="635889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3080" name="Rectangle 4"/>
          <p:cNvSpPr/>
          <p:nvPr/>
        </p:nvSpPr>
        <p:spPr>
          <a:xfrm>
            <a:off x="1147445" y="313690"/>
            <a:ext cx="7340600" cy="381000"/>
          </a:xfrm>
          <a:prstGeom prst="rect">
            <a:avLst/>
          </a:prstGeom>
          <a:noFill/>
          <a:ln w="9525">
            <a:noFill/>
          </a:ln>
        </p:spPr>
        <p:txBody>
          <a:bodyPr anchor="ctr"/>
          <a:lstStyle/>
          <a:p>
            <a:pPr lvl="0" eaLnBrk="1" hangingPunct="1"/>
            <a:r>
              <a:rPr lang="en-US" altLang="ja-JP" sz="2800" b="1" dirty="0">
                <a:latin typeface="Arial" panose="020B0604020202020204" pitchFamily="34" charset="0"/>
                <a:ea typeface="MS PGothic" panose="020B0600070205080204" pitchFamily="34" charset="-128"/>
              </a:rPr>
              <a:t>Exercise</a:t>
            </a:r>
            <a:endParaRPr lang="en-US" altLang="ja-JP" sz="2800" b="1" dirty="0">
              <a:latin typeface="Arial" panose="020B0604020202020204" pitchFamily="34" charset="0"/>
              <a:ea typeface="MS PGothic" panose="020B0600070205080204" pitchFamily="34" charset="-128"/>
            </a:endParaRPr>
          </a:p>
        </p:txBody>
      </p:sp>
      <p:pic>
        <p:nvPicPr>
          <p:cNvPr id="3081" name="Picture 12" descr="correct"/>
          <p:cNvPicPr>
            <a:picLocks noChangeAspect="1"/>
          </p:cNvPicPr>
          <p:nvPr/>
        </p:nvPicPr>
        <p:blipFill>
          <a:blip r:embed="rId1"/>
          <a:stretch>
            <a:fillRect/>
          </a:stretch>
        </p:blipFill>
        <p:spPr>
          <a:xfrm>
            <a:off x="4725035" y="-9846627"/>
            <a:ext cx="142875" cy="142875"/>
          </a:xfrm>
          <a:prstGeom prst="rect">
            <a:avLst/>
          </a:prstGeom>
          <a:noFill/>
          <a:ln w="9525">
            <a:noFill/>
          </a:ln>
        </p:spPr>
      </p:pic>
      <p:pic>
        <p:nvPicPr>
          <p:cNvPr id="3082" name="Picture 15" descr="spacer"/>
          <p:cNvPicPr>
            <a:picLocks noChangeAspect="1"/>
          </p:cNvPicPr>
          <p:nvPr/>
        </p:nvPicPr>
        <p:blipFill>
          <a:blip r:embed="rId2"/>
          <a:stretch>
            <a:fillRect/>
          </a:stretch>
        </p:blipFill>
        <p:spPr>
          <a:xfrm>
            <a:off x="5179060" y="-13878877"/>
            <a:ext cx="95250" cy="9525"/>
          </a:xfrm>
          <a:prstGeom prst="rect">
            <a:avLst/>
          </a:prstGeom>
          <a:noFill/>
          <a:ln w="9525">
            <a:noFill/>
          </a:ln>
        </p:spPr>
      </p:pic>
      <p:pic>
        <p:nvPicPr>
          <p:cNvPr id="3083" name="Picture 19" descr="spacer"/>
          <p:cNvPicPr>
            <a:picLocks noChangeAspect="1"/>
          </p:cNvPicPr>
          <p:nvPr/>
        </p:nvPicPr>
        <p:blipFill>
          <a:blip r:embed="rId2"/>
          <a:stretch>
            <a:fillRect/>
          </a:stretch>
        </p:blipFill>
        <p:spPr>
          <a:xfrm>
            <a:off x="5727700" y="583565"/>
            <a:ext cx="326390" cy="76200"/>
          </a:xfrm>
          <a:prstGeom prst="rect">
            <a:avLst/>
          </a:prstGeom>
          <a:noFill/>
          <a:ln w="9525">
            <a:noFill/>
          </a:ln>
        </p:spPr>
      </p:pic>
      <p:pic>
        <p:nvPicPr>
          <p:cNvPr id="3084" name="Picture 22" descr="spacer"/>
          <p:cNvPicPr>
            <a:picLocks noChangeAspect="1"/>
          </p:cNvPicPr>
          <p:nvPr/>
        </p:nvPicPr>
        <p:blipFill>
          <a:blip r:embed="rId2"/>
          <a:stretch>
            <a:fillRect/>
          </a:stretch>
        </p:blipFill>
        <p:spPr>
          <a:xfrm>
            <a:off x="5179060" y="-4009390"/>
            <a:ext cx="95250" cy="9525"/>
          </a:xfrm>
          <a:prstGeom prst="rect">
            <a:avLst/>
          </a:prstGeom>
          <a:noFill/>
          <a:ln w="9525">
            <a:noFill/>
          </a:ln>
        </p:spPr>
      </p:pic>
      <p:pic>
        <p:nvPicPr>
          <p:cNvPr id="3085" name="Picture 26" descr="spacer"/>
          <p:cNvPicPr>
            <a:picLocks noChangeAspect="1"/>
          </p:cNvPicPr>
          <p:nvPr/>
        </p:nvPicPr>
        <p:blipFill>
          <a:blip r:embed="rId2"/>
          <a:stretch>
            <a:fillRect/>
          </a:stretch>
        </p:blipFill>
        <p:spPr>
          <a:xfrm>
            <a:off x="4725035" y="12948285"/>
            <a:ext cx="381000" cy="9525"/>
          </a:xfrm>
          <a:prstGeom prst="rect">
            <a:avLst/>
          </a:prstGeom>
          <a:noFill/>
          <a:ln w="9525">
            <a:noFill/>
          </a:ln>
        </p:spPr>
      </p:pic>
      <p:pic>
        <p:nvPicPr>
          <p:cNvPr id="3086" name="Picture 29" descr="spacer"/>
          <p:cNvPicPr>
            <a:picLocks noChangeAspect="1"/>
          </p:cNvPicPr>
          <p:nvPr/>
        </p:nvPicPr>
        <p:blipFill>
          <a:blip r:embed="rId2"/>
          <a:stretch>
            <a:fillRect/>
          </a:stretch>
        </p:blipFill>
        <p:spPr>
          <a:xfrm>
            <a:off x="5250815" y="6795453"/>
            <a:ext cx="95250" cy="9525"/>
          </a:xfrm>
          <a:prstGeom prst="rect">
            <a:avLst/>
          </a:prstGeom>
          <a:noFill/>
          <a:ln w="9525">
            <a:noFill/>
          </a:ln>
        </p:spPr>
      </p:pic>
      <p:pic>
        <p:nvPicPr>
          <p:cNvPr id="3087" name="Picture 33" descr="spacer"/>
          <p:cNvPicPr>
            <a:picLocks noChangeAspect="1"/>
          </p:cNvPicPr>
          <p:nvPr/>
        </p:nvPicPr>
        <p:blipFill>
          <a:blip r:embed="rId2"/>
          <a:stretch>
            <a:fillRect/>
          </a:stretch>
        </p:blipFill>
        <p:spPr>
          <a:xfrm>
            <a:off x="4725035" y="28318460"/>
            <a:ext cx="381000" cy="9525"/>
          </a:xfrm>
          <a:prstGeom prst="rect">
            <a:avLst/>
          </a:prstGeom>
          <a:noFill/>
          <a:ln w="9525">
            <a:noFill/>
          </a:ln>
        </p:spPr>
      </p:pic>
      <p:pic>
        <p:nvPicPr>
          <p:cNvPr id="3088" name="Picture 36" descr="spacer"/>
          <p:cNvPicPr>
            <a:picLocks noChangeAspect="1"/>
          </p:cNvPicPr>
          <p:nvPr/>
        </p:nvPicPr>
        <p:blipFill>
          <a:blip r:embed="rId2"/>
          <a:stretch>
            <a:fillRect/>
          </a:stretch>
        </p:blipFill>
        <p:spPr>
          <a:xfrm>
            <a:off x="5179060" y="20863560"/>
            <a:ext cx="95250" cy="9525"/>
          </a:xfrm>
          <a:prstGeom prst="rect">
            <a:avLst/>
          </a:prstGeom>
          <a:noFill/>
          <a:ln w="9525">
            <a:noFill/>
          </a:ln>
        </p:spPr>
      </p:pic>
      <p:sp>
        <p:nvSpPr>
          <p:cNvPr id="3089" name="Text Box 71"/>
          <p:cNvSpPr txBox="1"/>
          <p:nvPr/>
        </p:nvSpPr>
        <p:spPr>
          <a:xfrm>
            <a:off x="963930" y="817245"/>
            <a:ext cx="7864475" cy="5455920"/>
          </a:xfrm>
          <a:prstGeom prst="rect">
            <a:avLst/>
          </a:prstGeom>
          <a:noFill/>
          <a:ln w="9525">
            <a:noFill/>
          </a:ln>
        </p:spPr>
        <p:txBody>
          <a:bodyPr wrap="square">
            <a:spAutoFit/>
          </a:bodyPr>
          <a:lstStyle/>
          <a:p>
            <a:pPr marL="304800" lvl="0" indent="-304800">
              <a:buAutoNum type="arabicPeriod"/>
            </a:pPr>
            <a:r>
              <a:rPr lang="en-US" altLang="ja-JP" sz="1600" dirty="0">
                <a:latin typeface="Arial" panose="020B0604020202020204" pitchFamily="34" charset="0"/>
                <a:ea typeface="MS PGothic" panose="020B0600070205080204" pitchFamily="34" charset="-128"/>
              </a:rPr>
              <a:t>Which of the items listed below is not one of the software engineering layers? Answer: b</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Process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Manufacturing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Methods</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Tools  </a:t>
            </a:r>
            <a:endParaRPr lang="en-US" altLang="ja-JP" sz="1600" dirty="0">
              <a:latin typeface="Arial" panose="020B0604020202020204" pitchFamily="34" charset="0"/>
              <a:ea typeface="MS PGothic" panose="020B0600070205080204" pitchFamily="34" charset="-128"/>
            </a:endParaRPr>
          </a:p>
          <a:p>
            <a:pPr marL="304800" lvl="0" indent="-304800">
              <a:buAutoNum type="arabicPeriod"/>
            </a:pPr>
            <a:r>
              <a:rPr lang="en-US" altLang="ja-JP" sz="1600" dirty="0">
                <a:latin typeface="Arial" panose="020B0604020202020204" pitchFamily="34" charset="0"/>
                <a:ea typeface="MS PGothic" panose="020B0600070205080204" pitchFamily="34" charset="-128"/>
              </a:rPr>
              <a:t>Software engineering umbrella activities are only applied during the initial phases of software development projects. Answer: b</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True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False </a:t>
            </a:r>
            <a:endParaRPr lang="en-US" altLang="ja-JP" sz="1600" dirty="0">
              <a:latin typeface="Arial" panose="020B0604020202020204" pitchFamily="34" charset="0"/>
              <a:ea typeface="MS PGothic" panose="020B0600070205080204" pitchFamily="34" charset="-128"/>
            </a:endParaRPr>
          </a:p>
          <a:p>
            <a:pPr marL="304800" lvl="0" indent="-304800">
              <a:buAutoNum type="arabicPeriod"/>
            </a:pPr>
            <a:r>
              <a:rPr lang="en-US" altLang="ja-JP" sz="1600" dirty="0">
                <a:latin typeface="Arial" panose="020B0604020202020204" pitchFamily="34" charset="0"/>
                <a:ea typeface="MS PGothic" panose="020B0600070205080204" pitchFamily="34" charset="-128"/>
              </a:rPr>
              <a:t>Which of these are the 5 generic software engineering framework activities? Answer: a</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communication, planning, modeling, construction, deployment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communication, risk management, measurement, production, reviewing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analysis, designing, programming, debugging, maintenance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analysis, planning, designing, programming, testing </a:t>
            </a:r>
            <a:endParaRPr lang="en-US" altLang="ja-JP" sz="1600" dirty="0">
              <a:latin typeface="Arial" panose="020B0604020202020204" pitchFamily="34" charset="0"/>
              <a:ea typeface="MS PGothic" panose="020B0600070205080204" pitchFamily="34" charset="-128"/>
            </a:endParaRPr>
          </a:p>
          <a:p>
            <a:pPr marL="304800" lvl="0" indent="-304800">
              <a:buAutoNum type="arabicPeriod"/>
            </a:pPr>
            <a:r>
              <a:rPr lang="en-US" altLang="ja-JP" sz="1600" dirty="0">
                <a:latin typeface="Arial" panose="020B0604020202020204" pitchFamily="34" charset="0"/>
                <a:ea typeface="MS PGothic" panose="020B0600070205080204" pitchFamily="34" charset="-128"/>
              </a:rPr>
              <a:t>Which of these terms are level names in the Capability Maturity Model? Answer: e</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Performed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Repeated</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Reused</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Optimized</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Both a and d</a:t>
            </a:r>
            <a:endParaRPr lang="en-US" altLang="ja-JP" sz="1600" dirty="0">
              <a:latin typeface="Arial" panose="020B0604020202020204" pitchFamily="34" charset="0"/>
              <a:ea typeface="MS PGothic" panose="020B0600070205080204" pitchFamily="34" charset="-128"/>
            </a:endParaRPr>
          </a:p>
        </p:txBody>
      </p:sp>
      <p:sp>
        <p:nvSpPr>
          <p:cNvPr id="1025" name="任意多边形 1024"/>
          <p:cNvSpPr/>
          <p:nvPr/>
        </p:nvSpPr>
        <p:spPr/>
      </p:sp>
      <p:sp>
        <p:nvSpPr>
          <p:cNvPr id="1026" name="任意多边形 1025"/>
          <p:cNvSpPr/>
          <p:nvPr/>
        </p:nvSpPr>
        <p:spPr/>
      </p:sp>
      <p:sp>
        <p:nvSpPr>
          <p:cNvPr id="1027" name="任意多边形 1026"/>
          <p:cNvSpPr/>
          <p:nvPr/>
        </p:nvSpPr>
        <p:spPr/>
      </p:sp>
      <p:sp>
        <p:nvSpPr>
          <p:cNvPr id="1028" name="任意多边形 1027"/>
          <p:cNvSpPr/>
          <p:nvPr/>
        </p:nvSpPr>
        <p:spPr/>
      </p:sp>
    </p:spTree>
  </p:cSld>
  <p:clrMapOvr>
    <a:masterClrMapping/>
  </p:clrMapOvr>
  <p:transition>
    <p:random/>
    <p:sndAc>
      <p:stSnd>
        <p:snd r:embed="rId3" name="projctor.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フッター プレースホルダ 3"/>
          <p:cNvSpPr txBox="1">
            <a:spLocks noGrp="1"/>
          </p:cNvSpPr>
          <p:nvPr/>
        </p:nvSpPr>
        <p:spPr>
          <a:xfrm>
            <a:off x="932815" y="7338060"/>
            <a:ext cx="3388995"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4103" name="スライド番号プレースホルダ 4"/>
          <p:cNvSpPr txBox="1">
            <a:spLocks noGrp="1"/>
          </p:cNvSpPr>
          <p:nvPr/>
        </p:nvSpPr>
        <p:spPr>
          <a:xfrm>
            <a:off x="8171815" y="7490460"/>
            <a:ext cx="159893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4104" name="Rectangle 4"/>
          <p:cNvSpPr/>
          <p:nvPr/>
        </p:nvSpPr>
        <p:spPr>
          <a:xfrm>
            <a:off x="1112520" y="1086485"/>
            <a:ext cx="7162165" cy="381000"/>
          </a:xfrm>
          <a:prstGeom prst="rect">
            <a:avLst/>
          </a:prstGeom>
          <a:noFill/>
          <a:ln w="9525">
            <a:noFill/>
          </a:ln>
        </p:spPr>
        <p:txBody>
          <a:bodyPr anchor="ctr"/>
          <a:lstStyle/>
          <a:p>
            <a:pPr lvl="0" eaLnBrk="1" hangingPunct="1"/>
            <a:r>
              <a:rPr lang="en-US" altLang="ja-JP" sz="2800" b="1" dirty="0">
                <a:latin typeface="Arial" panose="020B0604020202020204" pitchFamily="34" charset="0"/>
                <a:ea typeface="MS PGothic" panose="020B0600070205080204" pitchFamily="34" charset="-128"/>
              </a:rPr>
              <a:t>Exercise</a:t>
            </a:r>
            <a:endParaRPr lang="en-US" altLang="ja-JP" sz="2800" b="1" dirty="0">
              <a:latin typeface="Arial" panose="020B0604020202020204" pitchFamily="34" charset="0"/>
              <a:ea typeface="MS PGothic" panose="020B0600070205080204" pitchFamily="34" charset="-128"/>
            </a:endParaRPr>
          </a:p>
        </p:txBody>
      </p:sp>
      <p:pic>
        <p:nvPicPr>
          <p:cNvPr id="4105" name="Picture 34" descr="correct"/>
          <p:cNvPicPr>
            <a:picLocks noChangeAspect="1"/>
          </p:cNvPicPr>
          <p:nvPr/>
        </p:nvPicPr>
        <p:blipFill>
          <a:blip r:embed="rId1"/>
          <a:stretch>
            <a:fillRect/>
          </a:stretch>
        </p:blipFill>
        <p:spPr>
          <a:xfrm>
            <a:off x="5641340" y="-9001760"/>
            <a:ext cx="120015" cy="142875"/>
          </a:xfrm>
          <a:prstGeom prst="rect">
            <a:avLst/>
          </a:prstGeom>
          <a:noFill/>
          <a:ln w="9525">
            <a:noFill/>
          </a:ln>
        </p:spPr>
      </p:pic>
      <p:pic>
        <p:nvPicPr>
          <p:cNvPr id="4106" name="Picture 35" descr="spacer"/>
          <p:cNvPicPr>
            <a:picLocks noChangeAspect="1"/>
          </p:cNvPicPr>
          <p:nvPr/>
        </p:nvPicPr>
        <p:blipFill>
          <a:blip r:embed="rId2"/>
          <a:stretch>
            <a:fillRect/>
          </a:stretch>
        </p:blipFill>
        <p:spPr>
          <a:xfrm>
            <a:off x="6095365" y="-13034010"/>
            <a:ext cx="80010" cy="76200"/>
          </a:xfrm>
          <a:prstGeom prst="rect">
            <a:avLst/>
          </a:prstGeom>
          <a:noFill/>
          <a:ln w="9525">
            <a:noFill/>
          </a:ln>
        </p:spPr>
      </p:pic>
      <p:pic>
        <p:nvPicPr>
          <p:cNvPr id="4107" name="Picture 36" descr="spacer"/>
          <p:cNvPicPr>
            <a:picLocks noChangeAspect="1"/>
          </p:cNvPicPr>
          <p:nvPr/>
        </p:nvPicPr>
        <p:blipFill>
          <a:blip r:embed="rId2"/>
          <a:stretch>
            <a:fillRect/>
          </a:stretch>
        </p:blipFill>
        <p:spPr>
          <a:xfrm>
            <a:off x="5641340" y="1356360"/>
            <a:ext cx="320040" cy="76200"/>
          </a:xfrm>
          <a:prstGeom prst="rect">
            <a:avLst/>
          </a:prstGeom>
          <a:noFill/>
          <a:ln w="9525">
            <a:noFill/>
          </a:ln>
        </p:spPr>
      </p:pic>
      <p:pic>
        <p:nvPicPr>
          <p:cNvPr id="4108" name="Picture 37" descr="spacer"/>
          <p:cNvPicPr>
            <a:picLocks noChangeAspect="1"/>
          </p:cNvPicPr>
          <p:nvPr/>
        </p:nvPicPr>
        <p:blipFill>
          <a:blip r:embed="rId2"/>
          <a:stretch>
            <a:fillRect/>
          </a:stretch>
        </p:blipFill>
        <p:spPr>
          <a:xfrm>
            <a:off x="6095365" y="-3164840"/>
            <a:ext cx="80010" cy="76200"/>
          </a:xfrm>
          <a:prstGeom prst="rect">
            <a:avLst/>
          </a:prstGeom>
          <a:noFill/>
          <a:ln w="9525">
            <a:noFill/>
          </a:ln>
        </p:spPr>
      </p:pic>
      <p:pic>
        <p:nvPicPr>
          <p:cNvPr id="4109" name="Picture 38" descr="spacer"/>
          <p:cNvPicPr>
            <a:picLocks noChangeAspect="1"/>
          </p:cNvPicPr>
          <p:nvPr/>
        </p:nvPicPr>
        <p:blipFill>
          <a:blip r:embed="rId2"/>
          <a:stretch>
            <a:fillRect/>
          </a:stretch>
        </p:blipFill>
        <p:spPr>
          <a:xfrm>
            <a:off x="5641340" y="13792835"/>
            <a:ext cx="320040" cy="76200"/>
          </a:xfrm>
          <a:prstGeom prst="rect">
            <a:avLst/>
          </a:prstGeom>
          <a:noFill/>
          <a:ln w="9525">
            <a:noFill/>
          </a:ln>
        </p:spPr>
      </p:pic>
      <p:pic>
        <p:nvPicPr>
          <p:cNvPr id="4110" name="Picture 39" descr="spacer"/>
          <p:cNvPicPr>
            <a:picLocks noChangeAspect="1"/>
          </p:cNvPicPr>
          <p:nvPr/>
        </p:nvPicPr>
        <p:blipFill>
          <a:blip r:embed="rId2"/>
          <a:stretch>
            <a:fillRect/>
          </a:stretch>
        </p:blipFill>
        <p:spPr>
          <a:xfrm>
            <a:off x="6095365" y="7927340"/>
            <a:ext cx="80010" cy="76200"/>
          </a:xfrm>
          <a:prstGeom prst="rect">
            <a:avLst/>
          </a:prstGeom>
          <a:noFill/>
          <a:ln w="9525">
            <a:noFill/>
          </a:ln>
        </p:spPr>
      </p:pic>
      <p:pic>
        <p:nvPicPr>
          <p:cNvPr id="4111" name="Picture 40" descr="spacer"/>
          <p:cNvPicPr>
            <a:picLocks noChangeAspect="1"/>
          </p:cNvPicPr>
          <p:nvPr/>
        </p:nvPicPr>
        <p:blipFill>
          <a:blip r:embed="rId2"/>
          <a:stretch>
            <a:fillRect/>
          </a:stretch>
        </p:blipFill>
        <p:spPr>
          <a:xfrm>
            <a:off x="5641340" y="29163010"/>
            <a:ext cx="320040" cy="76200"/>
          </a:xfrm>
          <a:prstGeom prst="rect">
            <a:avLst/>
          </a:prstGeom>
          <a:noFill/>
          <a:ln w="9525">
            <a:noFill/>
          </a:ln>
        </p:spPr>
      </p:pic>
      <p:pic>
        <p:nvPicPr>
          <p:cNvPr id="4112" name="Picture 41" descr="spacer"/>
          <p:cNvPicPr>
            <a:picLocks noChangeAspect="1"/>
          </p:cNvPicPr>
          <p:nvPr/>
        </p:nvPicPr>
        <p:blipFill>
          <a:blip r:embed="rId2"/>
          <a:stretch>
            <a:fillRect/>
          </a:stretch>
        </p:blipFill>
        <p:spPr>
          <a:xfrm>
            <a:off x="6095365" y="21708110"/>
            <a:ext cx="80010" cy="76200"/>
          </a:xfrm>
          <a:prstGeom prst="rect">
            <a:avLst/>
          </a:prstGeom>
          <a:noFill/>
          <a:ln w="9525">
            <a:noFill/>
          </a:ln>
        </p:spPr>
      </p:pic>
      <p:sp>
        <p:nvSpPr>
          <p:cNvPr id="4113" name="Text Box 42"/>
          <p:cNvSpPr txBox="1"/>
          <p:nvPr/>
        </p:nvSpPr>
        <p:spPr>
          <a:xfrm>
            <a:off x="953770" y="1805940"/>
            <a:ext cx="7655560" cy="4480560"/>
          </a:xfrm>
          <a:prstGeom prst="rect">
            <a:avLst/>
          </a:prstGeom>
          <a:noFill/>
          <a:ln w="9525">
            <a:noFill/>
          </a:ln>
        </p:spPr>
        <p:txBody>
          <a:bodyPr wrap="square">
            <a:spAutoFit/>
          </a:bodyPr>
          <a:lstStyle/>
          <a:p>
            <a:pPr marL="304800" lvl="0" indent="-304800"/>
            <a:r>
              <a:rPr lang="en-US" altLang="ja-JP" sz="1600" dirty="0">
                <a:latin typeface="Arial" panose="020B0604020202020204" pitchFamily="34" charset="0"/>
                <a:ea typeface="MS PGothic" panose="020B0600070205080204" pitchFamily="34" charset="-128"/>
              </a:rPr>
              <a:t>5. Which of the items listed below is not one of the process patterns. Answer: d</a:t>
            </a:r>
            <a:endParaRPr lang="en-US" altLang="ja-JP" sz="1600" dirty="0">
              <a:latin typeface="Arial" panose="020B0604020202020204" pitchFamily="34" charset="0"/>
              <a:ea typeface="MS PGothic" panose="020B0600070205080204" pitchFamily="34" charset="-128"/>
            </a:endParaRPr>
          </a:p>
          <a:p>
            <a:pPr marL="762000" lvl="1" indent="-304800"/>
            <a:r>
              <a:rPr lang="en-US" altLang="ja-JP" sz="1600" dirty="0">
                <a:latin typeface="Arial" panose="020B0604020202020204" pitchFamily="34" charset="0"/>
                <a:ea typeface="MS PGothic" panose="020B0600070205080204" pitchFamily="34" charset="-128"/>
              </a:rPr>
              <a:t>a. Intent </a:t>
            </a:r>
            <a:endParaRPr lang="en-US" altLang="ja-JP" sz="1600" dirty="0">
              <a:latin typeface="Arial" panose="020B0604020202020204" pitchFamily="34" charset="0"/>
              <a:ea typeface="MS PGothic" panose="020B0600070205080204" pitchFamily="34" charset="-128"/>
            </a:endParaRPr>
          </a:p>
          <a:p>
            <a:pPr marL="762000" lvl="1" indent="-304800"/>
            <a:r>
              <a:rPr lang="en-US" altLang="ja-JP" sz="1600" dirty="0">
                <a:latin typeface="Arial" panose="020B0604020202020204" pitchFamily="34" charset="0"/>
                <a:ea typeface="MS PGothic" panose="020B0600070205080204" pitchFamily="34" charset="-128"/>
              </a:rPr>
              <a:t>b. Solution</a:t>
            </a:r>
            <a:endParaRPr lang="en-US" altLang="ja-JP" sz="1600" dirty="0">
              <a:latin typeface="Arial" panose="020B0604020202020204" pitchFamily="34" charset="0"/>
              <a:ea typeface="MS PGothic" panose="020B0600070205080204" pitchFamily="34" charset="-128"/>
            </a:endParaRPr>
          </a:p>
          <a:p>
            <a:pPr marL="762000" lvl="1" indent="-304800"/>
            <a:r>
              <a:rPr lang="en-US" altLang="ja-JP" sz="1600" dirty="0">
                <a:latin typeface="Arial" panose="020B0604020202020204" pitchFamily="34" charset="0"/>
                <a:ea typeface="MS PGothic" panose="020B0600070205080204" pitchFamily="34" charset="-128"/>
              </a:rPr>
              <a:t>c. Resulting Context</a:t>
            </a:r>
            <a:endParaRPr lang="en-US" altLang="ja-JP" sz="1600" dirty="0">
              <a:latin typeface="Arial" panose="020B0604020202020204" pitchFamily="34" charset="0"/>
              <a:ea typeface="MS PGothic" panose="020B0600070205080204" pitchFamily="34" charset="-128"/>
            </a:endParaRPr>
          </a:p>
          <a:p>
            <a:pPr marL="762000" lvl="1" indent="-304800"/>
            <a:r>
              <a:rPr lang="en-US" altLang="ja-JP" sz="1600" dirty="0">
                <a:latin typeface="Arial" panose="020B0604020202020204" pitchFamily="34" charset="0"/>
                <a:ea typeface="MS PGothic" panose="020B0600070205080204" pitchFamily="34" charset="-128"/>
              </a:rPr>
              <a:t>d. Output   </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6. Process technology tools allow software organizations to compress schedules by skipping unimportant activities. Answer: b</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        a. True </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        b. False  </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7. It is generally accepted that one cannot have weak software processes and create high quality end products. Answer: a</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True </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False</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8. The tasks (and degree of rigor) for each activity are always unchanged. </a:t>
            </a:r>
            <a:endParaRPr lang="en-US" altLang="ja-JP" sz="1600" dirty="0">
              <a:latin typeface="Arial" panose="020B0604020202020204" pitchFamily="34" charset="0"/>
              <a:ea typeface="MS PGothic" panose="020B0600070205080204" pitchFamily="34" charset="-128"/>
            </a:endParaRPr>
          </a:p>
          <a:p>
            <a:pPr marL="304800" lvl="0" indent="-304800"/>
            <a:r>
              <a:rPr lang="en-US" altLang="ja-JP" sz="1600" dirty="0">
                <a:latin typeface="Arial" panose="020B0604020202020204" pitchFamily="34" charset="0"/>
                <a:ea typeface="MS PGothic" panose="020B0600070205080204" pitchFamily="34" charset="-128"/>
              </a:rPr>
              <a:t>    Answer: b</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True</a:t>
            </a:r>
            <a:endParaRPr lang="en-US" altLang="ja-JP" sz="1600" dirty="0">
              <a:latin typeface="Arial" panose="020B0604020202020204" pitchFamily="34" charset="0"/>
              <a:ea typeface="MS PGothic" panose="020B0600070205080204" pitchFamily="34" charset="-128"/>
            </a:endParaRPr>
          </a:p>
          <a:p>
            <a:pPr marL="762000" lvl="1" indent="-304800">
              <a:buAutoNum type="alphaLcPeriod"/>
            </a:pPr>
            <a:r>
              <a:rPr lang="en-US" altLang="ja-JP" sz="1600" dirty="0">
                <a:latin typeface="Arial" panose="020B0604020202020204" pitchFamily="34" charset="0"/>
                <a:ea typeface="MS PGothic" panose="020B0600070205080204" pitchFamily="34" charset="-128"/>
              </a:rPr>
              <a:t>False</a:t>
            </a:r>
            <a:endParaRPr lang="en-US" altLang="ja-JP" sz="1600" dirty="0">
              <a:latin typeface="Arial" panose="020B0604020202020204" pitchFamily="34" charset="0"/>
              <a:ea typeface="MS PGothic" panose="020B0600070205080204" pitchFamily="34" charset="-128"/>
            </a:endParaRPr>
          </a:p>
          <a:p>
            <a:pPr marL="762000" lvl="1" indent="-304800"/>
            <a:endParaRPr lang="en-US" altLang="ja-JP" sz="1600" dirty="0">
              <a:latin typeface="Arial" panose="020B0604020202020204" pitchFamily="34" charset="0"/>
              <a:ea typeface="MS PGothic" panose="020B0600070205080204" pitchFamily="34" charset="-128"/>
            </a:endParaRPr>
          </a:p>
        </p:txBody>
      </p:sp>
      <p:sp>
        <p:nvSpPr>
          <p:cNvPr id="2049" name="任意多边形 2048"/>
          <p:cNvSpPr/>
          <p:nvPr/>
        </p:nvSpPr>
        <p:spPr>
          <a:xfrm>
            <a:off x="932815" y="861060"/>
            <a:ext cx="76200" cy="76200"/>
          </a:xfrm>
        </p:spPr>
      </p:sp>
      <p:sp>
        <p:nvSpPr>
          <p:cNvPr id="2050" name="任意多边形 2049"/>
          <p:cNvSpPr/>
          <p:nvPr/>
        </p:nvSpPr>
        <p:spPr>
          <a:xfrm>
            <a:off x="932815" y="861060"/>
            <a:ext cx="76200" cy="76200"/>
          </a:xfrm>
        </p:spPr>
      </p:sp>
      <p:sp>
        <p:nvSpPr>
          <p:cNvPr id="2051" name="任意多边形 2050"/>
          <p:cNvSpPr/>
          <p:nvPr/>
        </p:nvSpPr>
        <p:spPr>
          <a:xfrm>
            <a:off x="932815" y="861060"/>
            <a:ext cx="76200" cy="76200"/>
          </a:xfrm>
        </p:spPr>
      </p:sp>
      <p:sp>
        <p:nvSpPr>
          <p:cNvPr id="2052" name="任意多边形 2051"/>
          <p:cNvSpPr/>
          <p:nvPr/>
        </p:nvSpPr>
        <p:spPr>
          <a:xfrm>
            <a:off x="932815" y="861060"/>
            <a:ext cx="76200" cy="76200"/>
          </a:xfrm>
        </p:spPr>
      </p:sp>
    </p:spTree>
  </p:cSld>
  <p:clrMapOvr>
    <a:masterClrMapping/>
  </p:clrMapOvr>
  <p:transition>
    <p:random/>
    <p:sndAc>
      <p:stSnd>
        <p:snd r:embed="rId3" name="projctor.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vert="horz" wrap="square" lIns="91440" tIns="45720" rIns="91440" bIns="45720" anchor="ctr"/>
          <a:lstStyle/>
          <a:p>
            <a:r>
              <a:rPr lang="en-US" altLang="zh-CN" sz="2400" dirty="0"/>
              <a:t>Question for Chapter 2</a:t>
            </a:r>
            <a:endParaRPr lang="en-US" altLang="zh-CN" sz="2400" dirty="0"/>
          </a:p>
        </p:txBody>
      </p:sp>
      <p:sp>
        <p:nvSpPr>
          <p:cNvPr id="90115" name="Rectangle 3"/>
          <p:cNvSpPr>
            <a:spLocks noGrp="1"/>
          </p:cNvSpPr>
          <p:nvPr>
            <p:ph idx="1"/>
          </p:nvPr>
        </p:nvSpPr>
        <p:spPr>
          <a:xfrm>
            <a:off x="998855" y="1495425"/>
            <a:ext cx="7772400" cy="5170488"/>
          </a:xfrm>
        </p:spPr>
        <p:txBody>
          <a:bodyPr vert="horz" wrap="square" lIns="91440" tIns="45720" rIns="91440" bIns="45720" anchor="t"/>
          <a:lstStyle/>
          <a:p>
            <a:pPr>
              <a:lnSpc>
                <a:spcPct val="90000"/>
              </a:lnSpc>
              <a:buClr>
                <a:srgbClr val="0070C0"/>
              </a:buClr>
              <a:buFont typeface="Wingdings" panose="05000000000000000000" charset="0"/>
              <a:buChar char="Ø"/>
            </a:pPr>
            <a:r>
              <a:rPr lang="en-US" altLang="zh-CN" sz="2000" b="0" dirty="0"/>
              <a:t>List three areas in which process models may differ from one another.</a:t>
            </a:r>
            <a:endParaRPr lang="en-US" altLang="zh-CN" sz="2000" b="0" dirty="0"/>
          </a:p>
          <a:p>
            <a:pPr>
              <a:lnSpc>
                <a:spcPct val="90000"/>
              </a:lnSpc>
              <a:buClr>
                <a:srgbClr val="0070C0"/>
              </a:buClr>
              <a:buFont typeface="Wingdings" panose="05000000000000000000" charset="0"/>
              <a:buChar char="Ø"/>
            </a:pPr>
            <a:endParaRPr lang="en-US" altLang="zh-CN" sz="2000" b="0" dirty="0"/>
          </a:p>
          <a:p>
            <a:pPr>
              <a:lnSpc>
                <a:spcPct val="90000"/>
              </a:lnSpc>
              <a:buClr>
                <a:srgbClr val="0070C0"/>
              </a:buClr>
              <a:buFont typeface="Wingdings" panose="05000000000000000000" charset="0"/>
              <a:buChar char="Ø"/>
            </a:pPr>
            <a:r>
              <a:rPr lang="en-US" altLang="zh-CN" sz="2000" b="0" dirty="0"/>
              <a:t>What are the names of the six levels of the SEI Capability Maturity Model Integration (CMMI)? In your own words, briefly describe each.</a:t>
            </a:r>
            <a:endParaRPr lang="en-US" altLang="zh-CN" sz="2000" b="0" dirty="0"/>
          </a:p>
          <a:p>
            <a:pPr>
              <a:lnSpc>
                <a:spcPct val="90000"/>
              </a:lnSpc>
              <a:buClr>
                <a:srgbClr val="0070C0"/>
              </a:buClr>
              <a:buFont typeface="Wingdings" panose="05000000000000000000" charset="0"/>
              <a:buChar char="Ø"/>
            </a:pPr>
            <a:endParaRPr lang="en-US" altLang="zh-CN" sz="2000" b="0" dirty="0"/>
          </a:p>
          <a:p>
            <a:pPr>
              <a:lnSpc>
                <a:spcPct val="90000"/>
              </a:lnSpc>
              <a:buClr>
                <a:srgbClr val="0070C0"/>
              </a:buClr>
              <a:buFont typeface="Wingdings" panose="05000000000000000000" charset="0"/>
              <a:buChar char="Ø"/>
            </a:pPr>
            <a:r>
              <a:rPr lang="en-US" altLang="zh-CN" sz="2000" b="0" dirty="0"/>
              <a:t>Why has the Personal Software Process has not been widely adopted by industry?</a:t>
            </a:r>
            <a:endParaRPr lang="en-US" altLang="zh-CN" sz="2000" b="0" dirty="0"/>
          </a:p>
          <a:p>
            <a:pPr>
              <a:lnSpc>
                <a:spcPct val="90000"/>
              </a:lnSpc>
              <a:buClr>
                <a:srgbClr val="0070C0"/>
              </a:buClr>
              <a:buFont typeface="Wingdings" panose="05000000000000000000" charset="0"/>
              <a:buChar char="Ø"/>
            </a:pPr>
            <a:endParaRPr lang="en-US" altLang="zh-CN" sz="2000" b="0" dirty="0"/>
          </a:p>
          <a:p>
            <a:pPr>
              <a:lnSpc>
                <a:spcPct val="90000"/>
              </a:lnSpc>
              <a:buClr>
                <a:srgbClr val="0070C0"/>
              </a:buClr>
              <a:buFont typeface="Wingdings" panose="05000000000000000000" charset="0"/>
              <a:buChar char="Ø"/>
            </a:pPr>
            <a:r>
              <a:rPr lang="en-US" altLang="zh-CN" sz="2000" b="0" dirty="0"/>
              <a:t>Describe the “plan-do-check-act” cycle from in the ISO 9001:2000 standard as it is applied to assessing the quality management elements of a software project.</a:t>
            </a:r>
            <a:endParaRPr lang="en-US" altLang="zh-CN" sz="2000" b="0" dirty="0"/>
          </a:p>
        </p:txBody>
      </p:sp>
    </p:spTree>
  </p:cSld>
  <p:clrMapOvr>
    <a:masterClrMapping/>
  </p:clrMapOvr>
  <p:transition>
    <p:random/>
    <p:sndAc>
      <p:stSnd>
        <p:snd r:embed="rId1" name="projcto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sym typeface="+mn-ea"/>
              </a:rPr>
              <a:t>SW Process and SW  Engineering</a:t>
            </a:r>
            <a:endParaRPr lang="zh-CN" altLang="en-US"/>
          </a:p>
        </p:txBody>
      </p:sp>
      <p:sp>
        <p:nvSpPr>
          <p:cNvPr id="3" name="内容占位符 2"/>
          <p:cNvSpPr>
            <a:spLocks noGrp="1"/>
          </p:cNvSpPr>
          <p:nvPr>
            <p:ph idx="1"/>
          </p:nvPr>
        </p:nvSpPr>
        <p:spPr/>
        <p:txBody>
          <a:bodyPr/>
          <a:lstStyle/>
          <a:p>
            <a:pPr>
              <a:buClr>
                <a:srgbClr val="0070C0"/>
              </a:buClr>
              <a:buFont typeface="Arial" panose="020B0604020202020204" pitchFamily="34" charset="0"/>
              <a:buChar char="•"/>
            </a:pPr>
            <a:r>
              <a:rPr lang="en-US" altLang="zh-CN" b="0" dirty="0">
                <a:sym typeface="+mn-ea"/>
              </a:rPr>
              <a:t>Software is </a:t>
            </a:r>
            <a:r>
              <a:rPr lang="zh-CN" altLang="en-US" b="0" dirty="0">
                <a:ea typeface="宋体" panose="02010600030101010101" pitchFamily="2" charset="-122"/>
                <a:sym typeface="+mn-ea"/>
              </a:rPr>
              <a:t>assets and knowledge</a:t>
            </a:r>
            <a:endParaRPr lang="zh-CN" altLang="en-US" b="0" dirty="0">
              <a:ea typeface="宋体" panose="02010600030101010101" pitchFamily="2" charset="-122"/>
              <a:sym typeface="+mn-ea"/>
            </a:endParaRPr>
          </a:p>
          <a:p>
            <a:pPr>
              <a:buClr>
                <a:srgbClr val="0070C0"/>
              </a:buClr>
              <a:buFont typeface="Arial" panose="020B0604020202020204" pitchFamily="34" charset="0"/>
              <a:buChar char="•"/>
            </a:pPr>
            <a:endParaRPr lang="zh-CN" altLang="en-US" b="0" dirty="0">
              <a:ea typeface="宋体" panose="02010600030101010101" pitchFamily="2" charset="-122"/>
            </a:endParaRPr>
          </a:p>
          <a:p>
            <a:pPr>
              <a:buClr>
                <a:srgbClr val="0070C0"/>
              </a:buClr>
              <a:buFont typeface="Arial" panose="020B0604020202020204" pitchFamily="34" charset="0"/>
              <a:buChar char="•"/>
            </a:pPr>
            <a:r>
              <a:rPr lang="en-US" altLang="zh-CN" b="0" dirty="0">
                <a:sym typeface="+mn-ea"/>
              </a:rPr>
              <a:t>Software is a process for the tasks required to build  high quality software, is to define the methods in SW develop</a:t>
            </a:r>
            <a:endParaRPr lang="en-US" altLang="zh-CN" b="0" dirty="0">
              <a:sym typeface="+mn-ea"/>
            </a:endParaRPr>
          </a:p>
          <a:p>
            <a:pPr>
              <a:buClr>
                <a:srgbClr val="0070C0"/>
              </a:buClr>
              <a:buFont typeface="Arial" panose="020B0604020202020204" pitchFamily="34" charset="0"/>
              <a:buChar char="•"/>
            </a:pPr>
            <a:endParaRPr lang="en-US" altLang="zh-CN" b="0" dirty="0"/>
          </a:p>
          <a:p>
            <a:pPr>
              <a:buClr>
                <a:srgbClr val="0070C0"/>
              </a:buClr>
              <a:buFont typeface="Arial" panose="020B0604020202020204" pitchFamily="34" charset="0"/>
              <a:buChar char="•"/>
            </a:pPr>
            <a:r>
              <a:rPr lang="en-US" altLang="zh-CN" b="0" dirty="0">
                <a:sym typeface="+mn-ea"/>
              </a:rPr>
              <a:t>But Software engineering encompasses technologies populated the process</a:t>
            </a:r>
            <a:r>
              <a:rPr lang="en-US" altLang="zh-CN" b="0" dirty="0">
                <a:latin typeface="Palatino" charset="0"/>
                <a:ea typeface="宋体" panose="02010600030101010101" pitchFamily="2" charset="-122"/>
                <a:sym typeface="+mn-ea"/>
              </a:rPr>
              <a:t>—</a:t>
            </a:r>
            <a:r>
              <a:rPr lang="en-US" altLang="zh-CN" b="0" dirty="0">
                <a:sym typeface="+mn-ea"/>
              </a:rPr>
              <a:t>technological method and automated tools</a:t>
            </a:r>
            <a:endParaRPr lang="zh-CN" altLang="en-US" b="0"/>
          </a:p>
        </p:txBody>
      </p:sp>
    </p:spTree>
  </p:cSld>
  <p:clrMapOvr>
    <a:masterClrMapping/>
  </p:clrMapOvr>
  <p:transition>
    <p:random/>
    <p:sndAc>
      <p:stSnd>
        <p:snd r:embed="rId1" name="projctor.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829441"/>
          <p:cNvSpPr>
            <a:spLocks noGrp="1" noChangeArrowheads="1"/>
          </p:cNvSpPr>
          <p:nvPr>
            <p:ph type="ctrTitle"/>
          </p:nvPr>
        </p:nvSpPr>
        <p:spPr>
          <a:xfrm>
            <a:off x="1115616" y="2276872"/>
            <a:ext cx="7772400" cy="2021066"/>
          </a:xfrm>
          <a:effectLst>
            <a:outerShdw dist="35921" dir="2700000" algn="ctr" rotWithShape="0">
              <a:srgbClr val="808080">
                <a:alpha val="75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t">
            <a:spAutoFit/>
          </a:bodyPr>
          <a:lstStyle/>
          <a:p>
            <a:br>
              <a:rPr lang="en-US" altLang="zh-CN" dirty="0" smtClean="0">
                <a:ea typeface="宋体" panose="02010600030101010101" pitchFamily="2" charset="-122"/>
              </a:rPr>
            </a:br>
            <a:r>
              <a:rPr lang="en-US" altLang="zh-CN" kern="1200" dirty="0">
                <a:latin typeface="Futura" pitchFamily="68" charset="0"/>
                <a:ea typeface="宋体" panose="02010600030101010101" pitchFamily="2" charset="-122"/>
                <a:sym typeface="+mn-ea"/>
              </a:rPr>
              <a:t> Process Models</a:t>
            </a:r>
            <a:br>
              <a:rPr lang="en-US" altLang="zh-CN" dirty="0" smtClean="0">
                <a:ea typeface="宋体" panose="02010600030101010101" pitchFamily="2" charset="-122"/>
              </a:rPr>
            </a:br>
            <a:br>
              <a:rPr lang="en-US" altLang="zh-CN" dirty="0" smtClean="0">
                <a:ea typeface="宋体" panose="02010600030101010101" pitchFamily="2" charset="-122"/>
              </a:rPr>
            </a:br>
            <a:endParaRPr lang="en-US" altLang="zh-CN" dirty="0" smtClean="0">
              <a:ea typeface="宋体" panose="02010600030101010101" pitchFamily="2" charset="-122"/>
            </a:endParaRPr>
          </a:p>
        </p:txBody>
      </p:sp>
      <p:sp>
        <p:nvSpPr>
          <p:cNvPr id="5122" name="矩形 829442"/>
          <p:cNvSpPr>
            <a:spLocks noChangeArrowheads="1"/>
          </p:cNvSpPr>
          <p:nvPr/>
        </p:nvSpPr>
        <p:spPr bwMode="auto">
          <a:xfrm>
            <a:off x="1811542" y="5200651"/>
            <a:ext cx="55193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ctr" eaLnBrk="0" hangingPunct="0">
              <a:lnSpc>
                <a:spcPct val="90000"/>
              </a:lnSpc>
              <a:spcBef>
                <a:spcPct val="0"/>
              </a:spcBef>
            </a:pPr>
            <a:r>
              <a:rPr lang="en-US" altLang="zh-CN" sz="1800" b="1" dirty="0">
                <a:solidFill>
                  <a:schemeClr val="accent1"/>
                </a:solidFill>
                <a:latin typeface="Helvetica" charset="0"/>
                <a:ea typeface="宋体" panose="02010600030101010101" pitchFamily="2" charset="-122"/>
              </a:rPr>
              <a:t>Software Engineering: A Practitioner’s </a:t>
            </a:r>
            <a:r>
              <a:rPr lang="en-US" altLang="zh-CN" sz="1800" b="1" dirty="0" smtClean="0">
                <a:solidFill>
                  <a:schemeClr val="accent1"/>
                </a:solidFill>
                <a:latin typeface="Helvetica" charset="0"/>
                <a:ea typeface="宋体" panose="02010600030101010101" pitchFamily="2" charset="-122"/>
              </a:rPr>
              <a:t>Approach</a:t>
            </a:r>
            <a:endParaRPr lang="en-US" altLang="zh-CN" sz="1800" b="1" dirty="0" smtClean="0">
              <a:solidFill>
                <a:schemeClr val="accent1"/>
              </a:solidFill>
              <a:latin typeface="Helvetica" charset="0"/>
              <a:ea typeface="宋体" panose="02010600030101010101" pitchFamily="2" charset="-122"/>
            </a:endParaRPr>
          </a:p>
          <a:p>
            <a:pPr algn="ctr" eaLnBrk="0" hangingPunct="0">
              <a:lnSpc>
                <a:spcPct val="90000"/>
              </a:lnSpc>
              <a:spcBef>
                <a:spcPct val="0"/>
              </a:spcBef>
            </a:pPr>
            <a:r>
              <a:rPr lang="en-US" altLang="zh-CN" sz="1800" i="1" dirty="0" smtClean="0">
                <a:solidFill>
                  <a:schemeClr val="accent1"/>
                </a:solidFill>
                <a:latin typeface="Helvetica" charset="0"/>
                <a:ea typeface="宋体" panose="02010600030101010101" pitchFamily="2" charset="-122"/>
              </a:rPr>
              <a:t>by </a:t>
            </a:r>
            <a:r>
              <a:rPr lang="en-US" altLang="zh-CN" sz="1800" i="1" dirty="0">
                <a:solidFill>
                  <a:schemeClr val="accent1"/>
                </a:solidFill>
                <a:latin typeface="Helvetica" charset="0"/>
                <a:ea typeface="宋体" panose="02010600030101010101" pitchFamily="2" charset="-122"/>
              </a:rPr>
              <a:t>Roger S. Pressman</a:t>
            </a:r>
            <a:endParaRPr lang="en-US" altLang="zh-CN" sz="1800" b="1" dirty="0">
              <a:solidFill>
                <a:schemeClr val="accent1"/>
              </a:solidFill>
              <a:latin typeface="Helvetica" charset="0"/>
              <a:ea typeface="宋体" panose="02010600030101010101" pitchFamily="2" charset="-122"/>
            </a:endParaRPr>
          </a:p>
        </p:txBody>
      </p:sp>
      <p:sp>
        <p:nvSpPr>
          <p:cNvPr id="5123"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fld id="{31319826-5BD5-4FC4-A43A-BC1B77B0F942}" type="slidenum">
              <a:rPr lang="zh-CN" altLang="en-US"/>
            </a:fld>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1139"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1141" name="Rectangle 5"/>
          <p:cNvSpPr/>
          <p:nvPr/>
        </p:nvSpPr>
        <p:spPr>
          <a:xfrm>
            <a:off x="1334135" y="1332865"/>
            <a:ext cx="6529070" cy="4358640"/>
          </a:xfrm>
          <a:prstGeom prst="rect">
            <a:avLst/>
          </a:prstGeom>
          <a:noFill/>
          <a:ln w="9525">
            <a:noFill/>
          </a:ln>
        </p:spPr>
        <p:txBody>
          <a:bodyPr wrap="square">
            <a:spAutoFit/>
          </a:bodyPr>
          <a:lstStyle/>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Prescriptive process models</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Waterfall Model</a:t>
            </a:r>
            <a:endParaRPr lang="en-US" altLang="ja-JP" sz="2000" dirty="0">
              <a:latin typeface="Times New Roman" panose="02020603050405020304" pitchFamily="18"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Incremental process models</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Incremental model </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RAD model</a:t>
            </a:r>
            <a:endParaRPr lang="en-US" altLang="ja-JP" sz="2000" dirty="0">
              <a:latin typeface="Times New Roman" panose="02020603050405020304" pitchFamily="18"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Evolutionary process models</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Prototyping model</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Spiral model</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Concurrent development model</a:t>
            </a:r>
            <a:endParaRPr lang="en-US" altLang="ja-JP" sz="2000" dirty="0">
              <a:latin typeface="Times New Roman" panose="02020603050405020304" pitchFamily="18"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Specialized process models</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Component-Based development model</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Formal methods model</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Aspect-Oriented software development model</a:t>
            </a:r>
            <a:endParaRPr lang="en-US" altLang="ja-JP" sz="2000" dirty="0">
              <a:latin typeface="Times New Roman" panose="02020603050405020304" pitchFamily="18"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Unified Process</a:t>
            </a:r>
            <a:endParaRPr lang="en-US" altLang="ja-JP" sz="2000" dirty="0">
              <a:latin typeface="Times New Roman" panose="02020603050405020304" pitchFamily="18" charset="0"/>
              <a:ea typeface="MS PGothic" panose="020B0600070205080204" pitchFamily="34" charset="-128"/>
            </a:endParaRPr>
          </a:p>
        </p:txBody>
      </p:sp>
      <p:pic>
        <p:nvPicPr>
          <p:cNvPr id="91143" name="Picture 7" descr="content"/>
          <p:cNvPicPr>
            <a:picLocks noChangeAspect="1"/>
          </p:cNvPicPr>
          <p:nvPr/>
        </p:nvPicPr>
        <p:blipFill>
          <a:blip r:embed="rId1"/>
          <a:stretch>
            <a:fillRect/>
          </a:stretch>
        </p:blipFill>
        <p:spPr>
          <a:xfrm>
            <a:off x="7553325" y="4041775"/>
            <a:ext cx="1590675" cy="1590675"/>
          </a:xfrm>
          <a:prstGeom prst="rect">
            <a:avLst/>
          </a:prstGeom>
          <a:noFill/>
          <a:ln w="9525">
            <a:noFill/>
          </a:ln>
        </p:spPr>
      </p:pic>
      <p:sp>
        <p:nvSpPr>
          <p:cNvPr id="2"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dirty="0">
                <a:latin typeface="Arial" panose="020B0604020202020204" pitchFamily="34" charset="0"/>
                <a:ea typeface="MS PGothic" panose="020B0600070205080204" pitchFamily="34" charset="-128"/>
                <a:sym typeface="+mn-ea"/>
              </a:rPr>
              <a:t>Content</a:t>
            </a:r>
            <a:endParaRPr lang="en-US"/>
          </a:p>
        </p:txBody>
      </p:sp>
    </p:spTree>
  </p:cSld>
  <p:clrMapOvr>
    <a:masterClrMapping/>
  </p:clrMapOvr>
  <p:transition>
    <p:random/>
    <p:sndAc>
      <p:stSnd>
        <p:snd r:embed="rId2" name="projctor.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5" name="副标题 988164"/>
          <p:cNvSpPr>
            <a:spLocks noGrp="1"/>
          </p:cNvSpPr>
          <p:nvPr>
            <p:ph type="subTitle" idx="1"/>
          </p:nvPr>
        </p:nvSpPr>
        <p:spPr>
          <a:xfrm>
            <a:off x="1207770" y="2945130"/>
            <a:ext cx="6727825" cy="1557338"/>
          </a:xfrm>
        </p:spPr>
        <p:txBody>
          <a:bodyPr anchor="t"/>
          <a:lstStyle/>
          <a:p>
            <a:pPr defTabSz="914400">
              <a:buFont typeface="Wingdings" panose="05000000000000000000" pitchFamily="2" charset="2"/>
              <a:buNone/>
            </a:pPr>
            <a:r>
              <a:rPr lang="en-US" altLang="zh-CN" sz="4400" b="1" i="1" kern="1200" baseline="0">
                <a:solidFill>
                  <a:srgbClr val="D1039B"/>
                </a:solidFill>
                <a:latin typeface="Century Gothic" panose="020B0502020202020204" pitchFamily="34" charset="0"/>
                <a:ea typeface="MS PGothic" panose="020B0600070205080204" pitchFamily="34" charset="-128"/>
              </a:rPr>
              <a:t>What is process model?</a:t>
            </a:r>
            <a:endParaRPr lang="en-US" altLang="zh-CN" sz="4400" b="1" i="1" kern="1200" baseline="0">
              <a:solidFill>
                <a:srgbClr val="D1039B"/>
              </a:solidFill>
              <a:latin typeface="Century Gothic" panose="020B0502020202020204" pitchFamily="34" charset="0"/>
              <a:ea typeface="MS PGothic" panose="020B0600070205080204" pitchFamily="34" charset="-128"/>
            </a:endParaRPr>
          </a:p>
        </p:txBody>
      </p:sp>
      <p:sp>
        <p:nvSpPr>
          <p:cNvPr id="4" name="标题 2"/>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dirty="0">
                <a:latin typeface="Arial" panose="020B0604020202020204" pitchFamily="34" charset="0"/>
                <a:ea typeface="MS PGothic" panose="020B0600070205080204" pitchFamily="34" charset="-128"/>
                <a:sym typeface="+mn-ea"/>
              </a:rPr>
              <a:t>Introduction</a:t>
            </a:r>
            <a:endParaRPr lang="en-US"/>
          </a:p>
        </p:txBody>
      </p:sp>
    </p:spTree>
  </p:cSld>
  <p:clrMapOvr>
    <a:masterClrMapping/>
  </p:clrMapOvr>
  <p:transition>
    <p:random/>
    <p:sndAc>
      <p:stSnd>
        <p:snd r:embed="rId1" name="projctor.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标题 963585"/>
          <p:cNvSpPr>
            <a:spLocks noGrp="1"/>
          </p:cNvSpPr>
          <p:nvPr>
            <p:ph type="title"/>
          </p:nvPr>
        </p:nvSpPr>
        <p:spPr/>
        <p:txBody>
          <a:bodyPr anchor="ctr"/>
          <a:lstStyle/>
          <a:p>
            <a:r>
              <a:rPr lang="en-US" altLang="zh-CN"/>
              <a:t>Software process model</a:t>
            </a:r>
            <a:endParaRPr lang="en-US" altLang="zh-CN"/>
          </a:p>
        </p:txBody>
      </p:sp>
      <p:sp>
        <p:nvSpPr>
          <p:cNvPr id="963587" name="文本占位符 963586"/>
          <p:cNvSpPr>
            <a:spLocks noGrp="1"/>
          </p:cNvSpPr>
          <p:nvPr>
            <p:ph type="body" idx="1"/>
          </p:nvPr>
        </p:nvSpPr>
        <p:spPr>
          <a:xfrm>
            <a:off x="1064895" y="1495108"/>
            <a:ext cx="7799388" cy="4006850"/>
          </a:xfrm>
        </p:spPr>
        <p:txBody>
          <a:bodyPr/>
          <a:lstStyle/>
          <a:p>
            <a:pPr>
              <a:lnSpc>
                <a:spcPct val="90000"/>
              </a:lnSpc>
              <a:buClr>
                <a:srgbClr val="0070C0"/>
              </a:buClr>
              <a:buFont typeface="Wingdings" panose="05000000000000000000" charset="0"/>
              <a:buChar char="Ø"/>
            </a:pPr>
            <a:r>
              <a:rPr lang="en-US" altLang="zh-CN" sz="2800">
                <a:ea typeface="Arial" panose="020B0604020202020204" pitchFamily="34" charset="0"/>
              </a:rPr>
              <a:t>Attempt to organize the software life cycle by</a:t>
            </a:r>
            <a:endParaRPr lang="en-US" altLang="zh-CN" sz="28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defining </a:t>
            </a:r>
            <a:r>
              <a:rPr lang="en-US" altLang="zh-CN" sz="2400" b="1" i="1" u="sng">
                <a:solidFill>
                  <a:srgbClr val="FF0066"/>
                </a:solidFill>
                <a:ea typeface="Arial" panose="020B0604020202020204" pitchFamily="34" charset="0"/>
              </a:rPr>
              <a:t>activities</a:t>
            </a:r>
            <a:r>
              <a:rPr lang="en-US" altLang="zh-CN" sz="2400">
                <a:ea typeface="Arial" panose="020B0604020202020204" pitchFamily="34" charset="0"/>
              </a:rPr>
              <a:t> involved in software production</a:t>
            </a:r>
            <a:endParaRPr lang="en-US" altLang="zh-CN" sz="24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order of activities and their </a:t>
            </a:r>
            <a:r>
              <a:rPr lang="en-US" altLang="zh-CN" sz="2400" b="1" i="1" u="sng">
                <a:solidFill>
                  <a:srgbClr val="FF0066"/>
                </a:solidFill>
                <a:ea typeface="Arial" panose="020B0604020202020204" pitchFamily="34" charset="0"/>
              </a:rPr>
              <a:t>relationships</a:t>
            </a:r>
            <a:endParaRPr lang="en-US" altLang="zh-CN" sz="2400" b="1" i="1" u="sng">
              <a:solidFill>
                <a:srgbClr val="FF0066"/>
              </a:solidFill>
              <a:ea typeface="Arial" panose="020B0604020202020204" pitchFamily="34" charset="0"/>
            </a:endParaRPr>
          </a:p>
          <a:p>
            <a:pPr marL="533400" lvl="1" indent="-342900">
              <a:lnSpc>
                <a:spcPct val="90000"/>
              </a:lnSpc>
              <a:buClr>
                <a:srgbClr val="0070C0"/>
              </a:buClr>
              <a:buFont typeface="Wingdings" panose="05000000000000000000" charset="0"/>
              <a:buChar char="Ø"/>
            </a:pPr>
            <a:endParaRPr lang="en-US" altLang="zh-CN" sz="2400" b="1" i="1" u="sng">
              <a:solidFill>
                <a:srgbClr val="FF0066"/>
              </a:solidFill>
              <a:ea typeface="Arial" panose="020B0604020202020204" pitchFamily="34" charset="0"/>
            </a:endParaRPr>
          </a:p>
          <a:p>
            <a:pPr>
              <a:lnSpc>
                <a:spcPct val="90000"/>
              </a:lnSpc>
              <a:buClr>
                <a:srgbClr val="0070C0"/>
              </a:buClr>
              <a:buFont typeface="Wingdings" panose="05000000000000000000" charset="0"/>
              <a:buChar char="Ø"/>
            </a:pPr>
            <a:r>
              <a:rPr lang="en-US" altLang="zh-CN" sz="2800"/>
              <a:t>G</a:t>
            </a:r>
            <a:r>
              <a:rPr lang="en-US" altLang="zh-CN" sz="2800">
                <a:ea typeface="Arial" panose="020B0604020202020204" pitchFamily="34" charset="0"/>
              </a:rPr>
              <a:t>oals of a software process</a:t>
            </a:r>
            <a:endParaRPr lang="en-US" altLang="zh-CN" sz="28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Standardization</a:t>
            </a:r>
            <a:endParaRPr lang="en-US" altLang="zh-CN" sz="24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Predictability</a:t>
            </a:r>
            <a:endParaRPr lang="en-US" altLang="zh-CN" sz="24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Productivity</a:t>
            </a:r>
            <a:endParaRPr lang="en-US" altLang="zh-CN" sz="24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high product quality</a:t>
            </a:r>
            <a:endParaRPr lang="en-US" altLang="zh-CN" sz="2400">
              <a:ea typeface="Arial" panose="020B0604020202020204" pitchFamily="34" charset="0"/>
            </a:endParaRPr>
          </a:p>
          <a:p>
            <a:pPr marL="533400" lvl="1" indent="-342900">
              <a:lnSpc>
                <a:spcPct val="90000"/>
              </a:lnSpc>
              <a:buClr>
                <a:srgbClr val="0070C0"/>
              </a:buClr>
              <a:buFont typeface="Wingdings" panose="05000000000000000000" charset="0"/>
              <a:buChar char="Ø"/>
            </a:pPr>
            <a:r>
              <a:rPr lang="en-US" altLang="zh-CN" sz="2400">
                <a:ea typeface="Arial" panose="020B0604020202020204" pitchFamily="34" charset="0"/>
              </a:rPr>
              <a:t>ability to plan time and budget requirements</a:t>
            </a:r>
            <a:endParaRPr lang="en-US" altLang="zh-CN" sz="2400"/>
          </a:p>
        </p:txBody>
      </p:sp>
      <p:pic>
        <p:nvPicPr>
          <p:cNvPr id="963588" name="图片 963587" descr="MC900434949[1]"/>
          <p:cNvPicPr>
            <a:picLocks noChangeAspect="1"/>
          </p:cNvPicPr>
          <p:nvPr/>
        </p:nvPicPr>
        <p:blipFill>
          <a:blip r:embed="rId1"/>
          <a:stretch>
            <a:fillRect/>
          </a:stretch>
        </p:blipFill>
        <p:spPr>
          <a:xfrm>
            <a:off x="6840538" y="3795713"/>
            <a:ext cx="1939925" cy="1400175"/>
          </a:xfrm>
          <a:prstGeom prst="rect">
            <a:avLst/>
          </a:prstGeom>
          <a:noFill/>
          <a:ln w="9525">
            <a:noFill/>
          </a:ln>
        </p:spPr>
      </p:pic>
    </p:spTree>
  </p:cSld>
  <p:clrMapOvr>
    <a:masterClrMapping/>
  </p:clrMapOvr>
  <p:transition>
    <p:random/>
    <p:sndAc>
      <p:stSnd>
        <p:snd r:embed="rId2" name="projctor.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1" name="文本占位符 964610"/>
          <p:cNvSpPr>
            <a:spLocks noGrp="1"/>
          </p:cNvSpPr>
          <p:nvPr>
            <p:ph type="body" idx="1"/>
          </p:nvPr>
        </p:nvSpPr>
        <p:spPr>
          <a:xfrm>
            <a:off x="939800" y="1402080"/>
            <a:ext cx="7594600" cy="3910013"/>
          </a:xfrm>
        </p:spPr>
        <p:txBody>
          <a:bodyPr/>
          <a:lstStyle/>
          <a:p>
            <a:pPr>
              <a:lnSpc>
                <a:spcPct val="90000"/>
              </a:lnSpc>
              <a:buClr>
                <a:srgbClr val="0070C0"/>
              </a:buClr>
              <a:buFont typeface="Wingdings" panose="05000000000000000000" charset="0"/>
              <a:buChar char="Ø"/>
            </a:pPr>
            <a:r>
              <a:rPr lang="en-US" altLang="zh-CN" sz="2400" b="0"/>
              <a:t>The earliest approach</a:t>
            </a:r>
            <a:r>
              <a:rPr lang="en-US" altLang="zh-CN" sz="2400" b="0">
                <a:ea typeface="Times New Roman" panose="02020603050405020304" pitchFamily="18" charset="0"/>
              </a:rPr>
              <a:t> </a:t>
            </a:r>
            <a:endParaRPr lang="en-US" altLang="zh-CN" sz="2400" b="0">
              <a:ea typeface="Times New Roman" panose="02020603050405020304" pitchFamily="18" charset="0"/>
            </a:endParaRPr>
          </a:p>
          <a:p>
            <a:pPr>
              <a:lnSpc>
                <a:spcPct val="90000"/>
              </a:lnSpc>
              <a:buClr>
                <a:srgbClr val="0070C0"/>
              </a:buClr>
              <a:buFont typeface="Wingdings" panose="05000000000000000000" charset="0"/>
              <a:buChar char="Ø"/>
            </a:pPr>
            <a:endParaRPr lang="en-US" altLang="zh-CN" sz="2400" b="0">
              <a:ea typeface="Times New Roman" panose="02020603050405020304" pitchFamily="18" charset="0"/>
            </a:endParaRPr>
          </a:p>
          <a:p>
            <a:pPr>
              <a:lnSpc>
                <a:spcPct val="90000"/>
              </a:lnSpc>
              <a:buClr>
                <a:srgbClr val="0070C0"/>
              </a:buClr>
              <a:buFont typeface="Wingdings" panose="05000000000000000000" charset="0"/>
              <a:buChar char="Ø"/>
            </a:pPr>
            <a:r>
              <a:rPr lang="en-US" altLang="zh-CN" sz="2400" b="0">
                <a:ea typeface="Times New Roman" panose="02020603050405020304" pitchFamily="18" charset="0"/>
              </a:rPr>
              <a:t>Write code</a:t>
            </a:r>
            <a:endParaRPr lang="en-US" altLang="zh-CN" sz="2400" b="0">
              <a:ea typeface="Times New Roman" panose="02020603050405020304" pitchFamily="18" charset="0"/>
            </a:endParaRPr>
          </a:p>
          <a:p>
            <a:pPr>
              <a:lnSpc>
                <a:spcPct val="90000"/>
              </a:lnSpc>
              <a:buClr>
                <a:srgbClr val="0070C0"/>
              </a:buClr>
              <a:buFont typeface="Wingdings" panose="05000000000000000000" charset="0"/>
              <a:buChar char="Ø"/>
            </a:pPr>
            <a:endParaRPr lang="en-US" altLang="zh-CN" sz="2400" b="0">
              <a:ea typeface="Times New Roman" panose="02020603050405020304" pitchFamily="18" charset="0"/>
            </a:endParaRPr>
          </a:p>
          <a:p>
            <a:pPr>
              <a:lnSpc>
                <a:spcPct val="90000"/>
              </a:lnSpc>
              <a:buClr>
                <a:srgbClr val="0070C0"/>
              </a:buClr>
              <a:buFont typeface="Wingdings" panose="05000000000000000000" charset="0"/>
              <a:buChar char="Ø"/>
            </a:pPr>
            <a:r>
              <a:rPr lang="en-US" altLang="zh-CN" sz="2400" b="0">
                <a:ea typeface="Times New Roman" panose="02020603050405020304" pitchFamily="18" charset="0"/>
              </a:rPr>
              <a:t>Fix it to </a:t>
            </a:r>
            <a:endParaRPr lang="en-US" altLang="zh-CN" sz="2400" b="0">
              <a:ea typeface="Times New Roman" panose="02020603050405020304" pitchFamily="18" charset="0"/>
            </a:endParaRPr>
          </a:p>
          <a:p>
            <a:pPr marL="990600" lvl="1" indent="-533400">
              <a:lnSpc>
                <a:spcPct val="90000"/>
              </a:lnSpc>
              <a:buClr>
                <a:srgbClr val="0070C0"/>
              </a:buClr>
              <a:buFont typeface="Wingdings" panose="05000000000000000000" charset="0"/>
              <a:buChar char="Ø"/>
            </a:pPr>
            <a:r>
              <a:rPr lang="en-US" altLang="zh-CN" sz="2000">
                <a:ea typeface="Times New Roman" panose="02020603050405020304" pitchFamily="18" charset="0"/>
              </a:rPr>
              <a:t>eliminate any errors that have been detected, </a:t>
            </a:r>
            <a:endParaRPr lang="en-US" altLang="zh-CN" sz="2000">
              <a:ea typeface="Times New Roman" panose="02020603050405020304" pitchFamily="18" charset="0"/>
            </a:endParaRPr>
          </a:p>
          <a:p>
            <a:pPr marL="990600" lvl="1" indent="-533400">
              <a:lnSpc>
                <a:spcPct val="90000"/>
              </a:lnSpc>
              <a:buClr>
                <a:srgbClr val="0070C0"/>
              </a:buClr>
              <a:buFont typeface="Wingdings" panose="05000000000000000000" charset="0"/>
              <a:buChar char="Ø"/>
            </a:pPr>
            <a:r>
              <a:rPr lang="en-US" altLang="zh-CN" sz="2000">
                <a:ea typeface="Times New Roman" panose="02020603050405020304" pitchFamily="18" charset="0"/>
              </a:rPr>
              <a:t>to enhance existing functionality, or </a:t>
            </a:r>
            <a:endParaRPr lang="en-US" altLang="zh-CN" sz="2000">
              <a:ea typeface="Times New Roman" panose="02020603050405020304" pitchFamily="18" charset="0"/>
            </a:endParaRPr>
          </a:p>
          <a:p>
            <a:pPr marL="990600" lvl="1" indent="-533400">
              <a:lnSpc>
                <a:spcPct val="90000"/>
              </a:lnSpc>
              <a:buClr>
                <a:srgbClr val="0070C0"/>
              </a:buClr>
              <a:buFont typeface="Wingdings" panose="05000000000000000000" charset="0"/>
              <a:buChar char="Ø"/>
            </a:pPr>
            <a:r>
              <a:rPr lang="en-US" altLang="zh-CN" sz="2000">
                <a:ea typeface="Times New Roman" panose="02020603050405020304" pitchFamily="18" charset="0"/>
              </a:rPr>
              <a:t>to add new features</a:t>
            </a:r>
            <a:r>
              <a:rPr lang="en-US" altLang="zh-CN" sz="2000"/>
              <a:t> </a:t>
            </a:r>
            <a:endParaRPr lang="en-US" altLang="zh-CN" sz="2000"/>
          </a:p>
          <a:p>
            <a:pPr marL="990600" lvl="1" indent="-533400">
              <a:lnSpc>
                <a:spcPct val="90000"/>
              </a:lnSpc>
              <a:buClr>
                <a:srgbClr val="0070C0"/>
              </a:buClr>
              <a:buFont typeface="Wingdings" panose="05000000000000000000" charset="0"/>
              <a:buChar char="Ø"/>
            </a:pPr>
            <a:endParaRPr lang="en-US" altLang="zh-CN" sz="2000"/>
          </a:p>
          <a:p>
            <a:pPr>
              <a:lnSpc>
                <a:spcPct val="90000"/>
              </a:lnSpc>
              <a:buClr>
                <a:srgbClr val="0070C0"/>
              </a:buClr>
              <a:buFont typeface="Wingdings" panose="05000000000000000000" charset="0"/>
              <a:buChar char="Ø"/>
            </a:pPr>
            <a:r>
              <a:rPr lang="en-US" altLang="zh-CN" sz="2400" b="0"/>
              <a:t>Source of difficulties and deficiencies</a:t>
            </a:r>
            <a:endParaRPr lang="en-US" altLang="zh-CN" sz="2400" b="0"/>
          </a:p>
          <a:p>
            <a:pPr marL="990600" lvl="1" indent="-533400">
              <a:lnSpc>
                <a:spcPct val="90000"/>
              </a:lnSpc>
              <a:buClr>
                <a:srgbClr val="0070C0"/>
              </a:buClr>
              <a:buFont typeface="Wingdings" panose="05000000000000000000" charset="0"/>
              <a:buChar char="Ø"/>
            </a:pPr>
            <a:r>
              <a:rPr lang="en-US" altLang="zh-CN" sz="2000"/>
              <a:t>impossible to predict</a:t>
            </a:r>
            <a:endParaRPr lang="en-US" altLang="zh-CN" sz="2000"/>
          </a:p>
          <a:p>
            <a:pPr marL="990600" lvl="1" indent="-533400">
              <a:lnSpc>
                <a:spcPct val="90000"/>
              </a:lnSpc>
              <a:buClr>
                <a:srgbClr val="0070C0"/>
              </a:buClr>
              <a:buFont typeface="Wingdings" panose="05000000000000000000" charset="0"/>
              <a:buChar char="Ø"/>
            </a:pPr>
            <a:r>
              <a:rPr lang="en-US" altLang="zh-CN" sz="2000"/>
              <a:t>impossible to manage</a:t>
            </a:r>
            <a:endParaRPr lang="en-US" altLang="zh-CN" sz="2000"/>
          </a:p>
          <a:p>
            <a:pPr>
              <a:lnSpc>
                <a:spcPct val="90000"/>
              </a:lnSpc>
              <a:buClr>
                <a:srgbClr val="0070C0"/>
              </a:buClr>
              <a:buFont typeface="Wingdings" panose="05000000000000000000" charset="0"/>
              <a:buChar char="Ø"/>
            </a:pPr>
            <a:endParaRPr lang="zh-CN" altLang="en-US" sz="2400"/>
          </a:p>
        </p:txBody>
      </p:sp>
      <p:pic>
        <p:nvPicPr>
          <p:cNvPr id="964613" name="图片 964612" descr="MC900295887[1]"/>
          <p:cNvPicPr>
            <a:picLocks noChangeAspect="1"/>
          </p:cNvPicPr>
          <p:nvPr/>
        </p:nvPicPr>
        <p:blipFill>
          <a:blip r:embed="rId1"/>
          <a:stretch>
            <a:fillRect/>
          </a:stretch>
        </p:blipFill>
        <p:spPr>
          <a:xfrm>
            <a:off x="6425565" y="2884805"/>
            <a:ext cx="2759075" cy="2051050"/>
          </a:xfrm>
          <a:prstGeom prst="rect">
            <a:avLst/>
          </a:prstGeom>
          <a:noFill/>
          <a:ln w="9525">
            <a:noFill/>
          </a:ln>
        </p:spPr>
      </p:pic>
      <p:sp>
        <p:nvSpPr>
          <p:cNvPr id="4" name="标题 3"/>
          <p:cNvSpPr>
            <a:spLocks noGrp="1"/>
          </p:cNvSpPr>
          <p:nvPr>
            <p:ph type="title"/>
          </p:nvPr>
        </p:nvSpPr>
        <p:spPr/>
        <p:txBody>
          <a:bodyPr/>
          <a:lstStyle/>
          <a:p>
            <a:r>
              <a:rPr lang="en-US" altLang="zh-CN">
                <a:sym typeface="+mn-ea"/>
              </a:rPr>
              <a:t>How to develop software? Code &amp; Fix</a:t>
            </a:r>
            <a:br>
              <a:rPr lang="en-US" altLang="zh-CN"/>
            </a:br>
            <a:endParaRPr lang="zh-CN" altLang="en-US"/>
          </a:p>
        </p:txBody>
      </p:sp>
    </p:spTree>
  </p:cSld>
  <p:clrMapOvr>
    <a:masterClrMapping/>
  </p:clrMapOvr>
  <p:transition>
    <p:random/>
    <p:sndAc>
      <p:stSnd>
        <p:snd r:embed="rId2" name="projctor.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5" name="文本占位符 965634"/>
          <p:cNvSpPr>
            <a:spLocks noGrp="1"/>
          </p:cNvSpPr>
          <p:nvPr>
            <p:ph type="body" idx="1"/>
          </p:nvPr>
        </p:nvSpPr>
        <p:spPr>
          <a:xfrm>
            <a:off x="979488" y="2082165"/>
            <a:ext cx="8108950" cy="4130675"/>
          </a:xfrm>
        </p:spPr>
        <p:txBody>
          <a:bodyPr/>
          <a:lstStyle/>
          <a:p>
            <a:pPr>
              <a:buClr>
                <a:srgbClr val="0070C0"/>
              </a:buClr>
              <a:buFont typeface="Wingdings" panose="05000000000000000000" charset="0"/>
              <a:buChar char="Ø"/>
            </a:pPr>
            <a:r>
              <a:rPr lang="en-US" altLang="zh-CN" b="0"/>
              <a:t> Software crisis</a:t>
            </a:r>
            <a:endParaRPr lang="en-US" altLang="zh-CN" b="0"/>
          </a:p>
          <a:p>
            <a:pPr marL="533400" lvl="1" indent="-342900">
              <a:buClr>
                <a:srgbClr val="0070C0"/>
              </a:buClr>
              <a:buFont typeface="Wingdings" panose="05000000000000000000" charset="0"/>
              <a:buChar char="Ø"/>
            </a:pPr>
            <a:r>
              <a:rPr lang="en-US" altLang="zh-CN"/>
              <a:t>scheduled time and cost exceeded</a:t>
            </a:r>
            <a:endParaRPr lang="en-US" altLang="zh-CN"/>
          </a:p>
          <a:p>
            <a:pPr marL="533400" lvl="1" indent="-342900">
              <a:buClr>
                <a:srgbClr val="0070C0"/>
              </a:buClr>
              <a:buFont typeface="Wingdings" panose="05000000000000000000" charset="0"/>
              <a:buChar char="Ø"/>
            </a:pPr>
            <a:r>
              <a:rPr lang="en-US" altLang="zh-CN"/>
              <a:t>user expectations not met</a:t>
            </a:r>
            <a:endParaRPr lang="en-US" altLang="zh-CN"/>
          </a:p>
          <a:p>
            <a:pPr marL="533400" lvl="1" indent="-342900">
              <a:buClr>
                <a:srgbClr val="0070C0"/>
              </a:buClr>
              <a:buFont typeface="Wingdings" panose="05000000000000000000" charset="0"/>
              <a:buChar char="Ø"/>
            </a:pPr>
            <a:r>
              <a:rPr lang="en-US" altLang="zh-CN"/>
              <a:t>poor quality</a:t>
            </a:r>
            <a:endParaRPr lang="en-US" altLang="zh-CN"/>
          </a:p>
          <a:p>
            <a:pPr marL="533400" lvl="1" indent="-342900">
              <a:buClr>
                <a:srgbClr val="0070C0"/>
              </a:buClr>
              <a:buFont typeface="Wingdings" panose="05000000000000000000" charset="0"/>
              <a:buChar char="Ø"/>
            </a:pPr>
            <a:endParaRPr lang="en-US" altLang="zh-CN"/>
          </a:p>
          <a:p>
            <a:pPr>
              <a:buClr>
                <a:srgbClr val="0070C0"/>
              </a:buClr>
              <a:buFont typeface="Wingdings" panose="05000000000000000000" charset="0"/>
              <a:buChar char="Ø"/>
            </a:pPr>
            <a:r>
              <a:rPr lang="en-US" altLang="zh-CN" b="0"/>
              <a:t> The size and economic value of software applications required appropriate "process models"</a:t>
            </a:r>
            <a:endParaRPr lang="en-US" altLang="zh-CN" b="0"/>
          </a:p>
        </p:txBody>
      </p:sp>
      <p:pic>
        <p:nvPicPr>
          <p:cNvPr id="965637" name="图片 965636" descr="MC900089911[1]"/>
          <p:cNvPicPr>
            <a:picLocks noChangeAspect="1"/>
          </p:cNvPicPr>
          <p:nvPr/>
        </p:nvPicPr>
        <p:blipFill>
          <a:blip r:embed="rId1"/>
          <a:stretch>
            <a:fillRect/>
          </a:stretch>
        </p:blipFill>
        <p:spPr>
          <a:xfrm>
            <a:off x="6970713" y="558800"/>
            <a:ext cx="2020887" cy="2181225"/>
          </a:xfrm>
          <a:prstGeom prst="rect">
            <a:avLst/>
          </a:prstGeom>
          <a:noFill/>
          <a:ln w="9525">
            <a:noFill/>
          </a:ln>
        </p:spPr>
      </p:pic>
      <p:sp>
        <p:nvSpPr>
          <p:cNvPr id="2" name="标题 1"/>
          <p:cNvSpPr>
            <a:spLocks noGrp="1"/>
          </p:cNvSpPr>
          <p:nvPr>
            <p:ph type="title"/>
          </p:nvPr>
        </p:nvSpPr>
        <p:spPr/>
        <p:txBody>
          <a:bodyPr/>
          <a:lstStyle/>
          <a:p>
            <a:r>
              <a:rPr lang="en-US" altLang="zh-CN">
                <a:sym typeface="+mn-ea"/>
              </a:rPr>
              <a:t>Models are needed</a:t>
            </a:r>
            <a:endParaRPr lang="zh-CN" altLang="en-US"/>
          </a:p>
        </p:txBody>
      </p:sp>
    </p:spTree>
  </p:cSld>
  <p:clrMapOvr>
    <a:masterClrMapping/>
  </p:clrMapOvr>
  <p:transition>
    <p:random/>
    <p:sndAc>
      <p:stSnd>
        <p:snd r:embed="rId2" name="projctor.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9" name="文本框 966658"/>
          <p:cNvSpPr txBox="1"/>
          <p:nvPr/>
        </p:nvSpPr>
        <p:spPr>
          <a:xfrm>
            <a:off x="828040" y="1644968"/>
            <a:ext cx="8189913" cy="4480560"/>
          </a:xfrm>
          <a:prstGeom prst="rect">
            <a:avLst/>
          </a:prstGeom>
          <a:noFill/>
          <a:ln w="76200">
            <a:noFill/>
          </a:ln>
        </p:spPr>
        <p:txBody>
          <a:bodyPr>
            <a:spAutoFit/>
          </a:bodyPr>
          <a:lstStyle/>
          <a:p>
            <a:pPr marL="457200" lvl="0" indent="-457200" eaLnBrk="1" hangingPunct="1">
              <a:lnSpc>
                <a:spcPct val="100000"/>
              </a:lnSpc>
              <a:buClr>
                <a:srgbClr val="0070C0"/>
              </a:buClr>
              <a:buFont typeface="Wingdings" panose="05000000000000000000" charset="0"/>
              <a:buChar char="Ø"/>
            </a:pPr>
            <a:r>
              <a:rPr lang="en-US" altLang="zh-CN" sz="2800" b="0">
                <a:latin typeface="Times New Roman" panose="02020603050405020304" pitchFamily="18" charset="0"/>
                <a:ea typeface="宋体" panose="02010600030101010101" pitchFamily="2" charset="-122"/>
              </a:rPr>
              <a:t> Determine the order of stages involved in software development and evolution;</a:t>
            </a:r>
            <a:endParaRPr lang="en-US" altLang="zh-CN" sz="2800" b="0">
              <a:latin typeface="Times New Roman" panose="02020603050405020304" pitchFamily="18" charset="0"/>
              <a:ea typeface="宋体" panose="02010600030101010101" pitchFamily="2" charset="-122"/>
            </a:endParaRPr>
          </a:p>
          <a:p>
            <a:pPr marL="457200" lvl="0" indent="-457200" eaLnBrk="1" hangingPunct="1">
              <a:lnSpc>
                <a:spcPct val="100000"/>
              </a:lnSpc>
              <a:buClr>
                <a:srgbClr val="0070C0"/>
              </a:buClr>
              <a:buFont typeface="Wingdings" panose="05000000000000000000" charset="0"/>
              <a:buChar char="Ø"/>
            </a:pPr>
            <a:endParaRPr lang="en-US" altLang="zh-CN" sz="2800" b="0">
              <a:latin typeface="Times New Roman" panose="02020603050405020304" pitchFamily="18" charset="0"/>
              <a:ea typeface="宋体" panose="02010600030101010101" pitchFamily="2" charset="-122"/>
            </a:endParaRPr>
          </a:p>
          <a:p>
            <a:pPr marL="457200" lvl="0" indent="-457200" eaLnBrk="1" hangingPunct="1">
              <a:lnSpc>
                <a:spcPct val="100000"/>
              </a:lnSpc>
              <a:buClr>
                <a:srgbClr val="0070C0"/>
              </a:buClr>
              <a:buFont typeface="Wingdings" panose="05000000000000000000" charset="0"/>
              <a:buChar char="Ø"/>
            </a:pPr>
            <a:r>
              <a:rPr lang="en-US" altLang="zh-CN" sz="2800" b="0">
                <a:latin typeface="Times New Roman" panose="02020603050405020304" pitchFamily="18" charset="0"/>
                <a:ea typeface="宋体" panose="02010600030101010101" pitchFamily="2" charset="-122"/>
              </a:rPr>
              <a:t> Establish the transition criteria for progressing from one stage to the next;</a:t>
            </a:r>
            <a:endParaRPr lang="en-US" altLang="zh-CN" sz="2800" b="0">
              <a:latin typeface="Times New Roman" panose="02020603050405020304" pitchFamily="18" charset="0"/>
              <a:ea typeface="宋体" panose="02010600030101010101" pitchFamily="2" charset="-122"/>
            </a:endParaRPr>
          </a:p>
          <a:p>
            <a:pPr marL="457200" lvl="0" indent="-457200" eaLnBrk="1" hangingPunct="1">
              <a:lnSpc>
                <a:spcPct val="100000"/>
              </a:lnSpc>
              <a:buClr>
                <a:srgbClr val="0070C0"/>
              </a:buClr>
              <a:buFont typeface="Wingdings" panose="05000000000000000000" charset="0"/>
              <a:buChar char="Ø"/>
            </a:pPr>
            <a:endParaRPr lang="en-US" altLang="zh-CN" sz="2800" b="0">
              <a:latin typeface="Times New Roman" panose="02020603050405020304" pitchFamily="18" charset="0"/>
              <a:ea typeface="宋体" panose="02010600030101010101" pitchFamily="2" charset="-122"/>
            </a:endParaRPr>
          </a:p>
          <a:p>
            <a:pPr marL="457200" lvl="0" indent="-457200" eaLnBrk="1" hangingPunct="1">
              <a:lnSpc>
                <a:spcPct val="100000"/>
              </a:lnSpc>
              <a:buClr>
                <a:srgbClr val="0070C0"/>
              </a:buClr>
              <a:buFont typeface="Wingdings" panose="05000000000000000000" charset="0"/>
              <a:buChar char="Ø"/>
            </a:pPr>
            <a:r>
              <a:rPr lang="en-US" altLang="zh-CN" sz="2800" b="0">
                <a:latin typeface="Times New Roman" panose="02020603050405020304" pitchFamily="18" charset="0"/>
                <a:ea typeface="宋体" panose="02010600030101010101" pitchFamily="2" charset="-122"/>
              </a:rPr>
              <a:t> Addresses the following software project questions:</a:t>
            </a:r>
            <a:endParaRPr lang="en-US" altLang="zh-CN" sz="2800" b="0">
              <a:latin typeface="Times New Roman" panose="02020603050405020304" pitchFamily="18" charset="0"/>
              <a:ea typeface="宋体" panose="02010600030101010101" pitchFamily="2" charset="-122"/>
            </a:endParaRPr>
          </a:p>
          <a:p>
            <a:pPr marL="914400" lvl="1" indent="-457200" eaLnBrk="1" hangingPunct="1">
              <a:lnSpc>
                <a:spcPct val="100000"/>
              </a:lnSpc>
              <a:buClr>
                <a:srgbClr val="0070C0"/>
              </a:buClr>
              <a:buFont typeface="Wingdings" panose="05000000000000000000" charset="0"/>
              <a:buChar char="Ø"/>
            </a:pPr>
            <a:r>
              <a:rPr lang="en-US" altLang="zh-CN" sz="2200" b="0">
                <a:latin typeface="Times New Roman" panose="02020603050405020304" pitchFamily="18" charset="0"/>
                <a:ea typeface="宋体" panose="02010600030101010101" pitchFamily="2" charset="-122"/>
              </a:rPr>
              <a:t> What shall we do next?</a:t>
            </a:r>
            <a:endParaRPr lang="en-US" altLang="zh-CN" sz="2200" b="0">
              <a:latin typeface="Times New Roman" panose="02020603050405020304" pitchFamily="18" charset="0"/>
              <a:ea typeface="宋体" panose="02010600030101010101" pitchFamily="2" charset="-122"/>
            </a:endParaRPr>
          </a:p>
          <a:p>
            <a:pPr marL="914400" lvl="1" indent="-457200" eaLnBrk="1" hangingPunct="1">
              <a:lnSpc>
                <a:spcPct val="100000"/>
              </a:lnSpc>
              <a:buClr>
                <a:srgbClr val="0070C0"/>
              </a:buClr>
              <a:buFont typeface="Wingdings" panose="05000000000000000000" charset="0"/>
              <a:buChar char="Ø"/>
            </a:pPr>
            <a:r>
              <a:rPr lang="en-US" altLang="zh-CN" sz="2200" b="0">
                <a:latin typeface="Times New Roman" panose="02020603050405020304" pitchFamily="18" charset="0"/>
                <a:ea typeface="宋体" panose="02010600030101010101" pitchFamily="2" charset="-122"/>
              </a:rPr>
              <a:t> How long shall we continue to do it?" </a:t>
            </a:r>
            <a:endParaRPr lang="en-US" altLang="zh-CN" sz="2200" b="0">
              <a:latin typeface="Times New Roman" panose="02020603050405020304" pitchFamily="18" charset="0"/>
              <a:ea typeface="宋体" panose="02010600030101010101" pitchFamily="2" charset="-122"/>
            </a:endParaRPr>
          </a:p>
          <a:p>
            <a:pPr lvl="1" indent="0" eaLnBrk="1" hangingPunct="1">
              <a:lnSpc>
                <a:spcPct val="100000"/>
              </a:lnSpc>
              <a:buClr>
                <a:srgbClr val="0070C0"/>
              </a:buClr>
              <a:buFont typeface="Wingdings" panose="05000000000000000000" charset="0"/>
              <a:buNone/>
            </a:pPr>
            <a:endParaRPr lang="en-US" altLang="zh-CN" sz="2400" b="0">
              <a:solidFill>
                <a:schemeClr val="tx2"/>
              </a:solidFill>
              <a:latin typeface="Times New Roman" panose="02020603050405020304" pitchFamily="18" charset="0"/>
              <a:ea typeface="宋体" panose="02010600030101010101" pitchFamily="2" charset="-122"/>
            </a:endParaRPr>
          </a:p>
          <a:p>
            <a:pPr lvl="1" indent="0" eaLnBrk="1" hangingPunct="1">
              <a:lnSpc>
                <a:spcPct val="100000"/>
              </a:lnSpc>
              <a:buClr>
                <a:srgbClr val="0070C0"/>
              </a:buClr>
              <a:buFont typeface="Wingdings" panose="05000000000000000000" charset="0"/>
              <a:buNone/>
            </a:pPr>
            <a:r>
              <a:rPr lang="en-US" altLang="zh-CN" sz="2400" b="0">
                <a:solidFill>
                  <a:schemeClr val="tx2"/>
                </a:solidFill>
                <a:latin typeface="Times New Roman" panose="02020603050405020304" pitchFamily="18" charset="0"/>
                <a:ea typeface="宋体" panose="02010600030101010101" pitchFamily="2" charset="-122"/>
              </a:rPr>
              <a:t>                                     (B. Boehm 1988)</a:t>
            </a:r>
            <a:endParaRPr lang="en-US" altLang="zh-CN" sz="2400" b="0">
              <a:solidFill>
                <a:schemeClr val="tx2"/>
              </a:solidFill>
              <a:latin typeface="Times New Roman" panose="02020603050405020304" pitchFamily="18" charset="0"/>
              <a:ea typeface="宋体" panose="02010600030101010101" pitchFamily="2" charset="-122"/>
            </a:endParaRPr>
          </a:p>
        </p:txBody>
      </p:sp>
      <p:pic>
        <p:nvPicPr>
          <p:cNvPr id="966660" name="图片 966659" descr="MC900435482[1]"/>
          <p:cNvPicPr>
            <a:picLocks noChangeAspect="1"/>
          </p:cNvPicPr>
          <p:nvPr/>
        </p:nvPicPr>
        <p:blipFill>
          <a:blip r:embed="rId1"/>
          <a:stretch>
            <a:fillRect/>
          </a:stretch>
        </p:blipFill>
        <p:spPr>
          <a:xfrm>
            <a:off x="7283450" y="156845"/>
            <a:ext cx="1612265" cy="1612265"/>
          </a:xfrm>
          <a:prstGeom prst="rect">
            <a:avLst/>
          </a:prstGeom>
          <a:noFill/>
          <a:ln w="9525">
            <a:noFill/>
          </a:ln>
        </p:spPr>
      </p:pic>
      <p:sp>
        <p:nvSpPr>
          <p:cNvPr id="4" name="标题 3"/>
          <p:cNvSpPr>
            <a:spLocks noGrp="1"/>
          </p:cNvSpPr>
          <p:nvPr>
            <p:ph type="title"/>
          </p:nvPr>
        </p:nvSpPr>
        <p:spPr/>
        <p:txBody>
          <a:bodyPr/>
          <a:lstStyle/>
          <a:p>
            <a:r>
              <a:rPr lang="en-US" altLang="zh-CN">
                <a:sym typeface="+mn-ea"/>
              </a:rPr>
              <a:t>What is Process model?</a:t>
            </a:r>
            <a:endParaRPr lang="zh-CN" altLang="en-US"/>
          </a:p>
        </p:txBody>
      </p:sp>
    </p:spTree>
  </p:cSld>
  <p:clrMapOvr>
    <a:masterClrMapping/>
  </p:clrMapOvr>
  <p:transition>
    <p:random/>
    <p:sndAc>
      <p:stSnd>
        <p:snd r:embed="rId2" name="projctor.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标题 967681"/>
          <p:cNvSpPr>
            <a:spLocks noGrp="1"/>
          </p:cNvSpPr>
          <p:nvPr>
            <p:ph type="title"/>
          </p:nvPr>
        </p:nvSpPr>
        <p:spPr/>
        <p:txBody>
          <a:bodyPr anchor="ctr"/>
          <a:lstStyle/>
          <a:p>
            <a:r>
              <a:rPr lang="en-US" altLang="zh-CN"/>
              <a:t>Process as a "black box"</a:t>
            </a:r>
            <a:endParaRPr lang="en-US" altLang="zh-CN"/>
          </a:p>
        </p:txBody>
      </p:sp>
      <p:sp>
        <p:nvSpPr>
          <p:cNvPr id="967683" name="矩形 967682"/>
          <p:cNvSpPr/>
          <p:nvPr/>
        </p:nvSpPr>
        <p:spPr>
          <a:xfrm>
            <a:off x="1828800" y="2406650"/>
            <a:ext cx="9144000" cy="0"/>
          </a:xfrm>
          <a:prstGeom prst="rect">
            <a:avLst/>
          </a:prstGeom>
          <a:noFill/>
          <a:ln w="76200">
            <a:noFill/>
          </a:ln>
        </p:spPr>
        <p:txBody>
          <a:bodyPr/>
          <a:lstStyle/>
          <a:p>
            <a:endParaRPr lang="zh-CN" altLang="en-US"/>
          </a:p>
        </p:txBody>
      </p:sp>
      <p:pic>
        <p:nvPicPr>
          <p:cNvPr id="967684" name="图片 967683" descr="require2"/>
          <p:cNvPicPr>
            <a:picLocks noChangeAspect="1"/>
          </p:cNvPicPr>
          <p:nvPr/>
        </p:nvPicPr>
        <p:blipFill>
          <a:blip r:embed="rId1"/>
          <a:stretch>
            <a:fillRect/>
          </a:stretch>
        </p:blipFill>
        <p:spPr>
          <a:xfrm>
            <a:off x="950595" y="1345565"/>
            <a:ext cx="8147685" cy="3181350"/>
          </a:xfrm>
          <a:prstGeom prst="rect">
            <a:avLst/>
          </a:prstGeom>
          <a:noFill/>
          <a:ln w="9525">
            <a:noFill/>
          </a:ln>
        </p:spPr>
      </p:pic>
      <p:sp>
        <p:nvSpPr>
          <p:cNvPr id="967685" name="文本框 967684"/>
          <p:cNvSpPr txBox="1"/>
          <p:nvPr/>
        </p:nvSpPr>
        <p:spPr>
          <a:xfrm>
            <a:off x="7122795" y="3515360"/>
            <a:ext cx="1231900" cy="457200"/>
          </a:xfrm>
          <a:prstGeom prst="rect">
            <a:avLst/>
          </a:prstGeom>
          <a:noFill/>
          <a:ln w="76200" cap="flat" cmpd="sng">
            <a:solidFill>
              <a:schemeClr val="folHlink"/>
            </a:solidFill>
            <a:prstDash val="solid"/>
            <a:miter/>
            <a:headEnd type="none" w="med" len="med"/>
            <a:tailEnd type="none" w="med" len="med"/>
          </a:ln>
        </p:spPr>
        <p:txBody>
          <a:bodyPr wrap="none" anchor="t">
            <a:spAutoFit/>
          </a:bodyPr>
          <a:lstStyle/>
          <a:p>
            <a:pPr lvl="0" eaLnBrk="1" hangingPunct="1">
              <a:lnSpc>
                <a:spcPct val="100000"/>
              </a:lnSpc>
            </a:pPr>
            <a:r>
              <a:rPr lang="en-US" altLang="zh-CN" sz="2400">
                <a:latin typeface="Times New Roman" panose="02020603050405020304" pitchFamily="18" charset="0"/>
                <a:ea typeface="宋体" panose="02010600030101010101" pitchFamily="2" charset="-122"/>
              </a:rPr>
              <a:t>Quality?</a:t>
            </a:r>
            <a:endParaRPr lang="en-US" altLang="zh-CN" sz="2400">
              <a:latin typeface="Times New Roman" panose="02020603050405020304" pitchFamily="18" charset="0"/>
              <a:ea typeface="宋体" panose="02010600030101010101" pitchFamily="2" charset="-122"/>
            </a:endParaRPr>
          </a:p>
        </p:txBody>
      </p:sp>
      <p:sp>
        <p:nvSpPr>
          <p:cNvPr id="967686" name="文本框 967685"/>
          <p:cNvSpPr txBox="1"/>
          <p:nvPr/>
        </p:nvSpPr>
        <p:spPr>
          <a:xfrm>
            <a:off x="1072833" y="3893185"/>
            <a:ext cx="3133725" cy="1432560"/>
          </a:xfrm>
          <a:prstGeom prst="rect">
            <a:avLst/>
          </a:prstGeom>
          <a:noFill/>
          <a:ln w="76200" cap="flat" cmpd="sng">
            <a:solidFill>
              <a:schemeClr val="folHlink"/>
            </a:solidFill>
            <a:prstDash val="solid"/>
            <a:miter/>
            <a:headEnd type="none" w="med" len="med"/>
            <a:tailEnd type="none" w="med" len="med"/>
          </a:ln>
        </p:spPr>
        <p:txBody>
          <a:bodyPr>
            <a:spAutoFit/>
          </a:bodyPr>
          <a:lstStyle/>
          <a:p>
            <a:pPr lvl="0" eaLnBrk="1" hangingPunct="1">
              <a:lnSpc>
                <a:spcPct val="100000"/>
              </a:lnSpc>
            </a:pPr>
            <a:r>
              <a:rPr lang="en-US" altLang="zh-CN" sz="2200">
                <a:latin typeface="Times New Roman" panose="02020603050405020304" pitchFamily="18" charset="0"/>
                <a:ea typeface="宋体" panose="02010600030101010101" pitchFamily="2" charset="-122"/>
              </a:rPr>
              <a:t>Uncertain /</a:t>
            </a:r>
            <a:endParaRPr lang="en-US" altLang="zh-CN" sz="2200">
              <a:latin typeface="Times New Roman" panose="02020603050405020304" pitchFamily="18" charset="0"/>
              <a:ea typeface="宋体" panose="02010600030101010101" pitchFamily="2" charset="-122"/>
            </a:endParaRPr>
          </a:p>
          <a:p>
            <a:pPr lvl="0" eaLnBrk="1" hangingPunct="1">
              <a:lnSpc>
                <a:spcPct val="100000"/>
              </a:lnSpc>
            </a:pPr>
            <a:r>
              <a:rPr lang="en-US" altLang="zh-CN" sz="2200">
                <a:latin typeface="Times New Roman" panose="02020603050405020304" pitchFamily="18" charset="0"/>
                <a:ea typeface="宋体" panose="02010600030101010101" pitchFamily="2" charset="-122"/>
              </a:rPr>
              <a:t>Incomplete </a:t>
            </a:r>
            <a:endParaRPr lang="en-US" altLang="zh-CN" sz="2200">
              <a:latin typeface="Times New Roman" panose="02020603050405020304" pitchFamily="18" charset="0"/>
              <a:ea typeface="宋体" panose="02010600030101010101" pitchFamily="2" charset="-122"/>
            </a:endParaRPr>
          </a:p>
          <a:p>
            <a:pPr lvl="0" eaLnBrk="1" hangingPunct="1">
              <a:lnSpc>
                <a:spcPct val="100000"/>
              </a:lnSpc>
            </a:pPr>
            <a:r>
              <a:rPr lang="en-US" altLang="zh-CN" sz="2200">
                <a:latin typeface="Times New Roman" panose="02020603050405020304" pitchFamily="18" charset="0"/>
                <a:ea typeface="宋体" panose="02010600030101010101" pitchFamily="2" charset="-122"/>
              </a:rPr>
              <a:t>requirement</a:t>
            </a:r>
            <a:endParaRPr lang="en-US" altLang="zh-CN" sz="2200">
              <a:latin typeface="Times New Roman" panose="02020603050405020304" pitchFamily="18" charset="0"/>
              <a:ea typeface="宋体" panose="02010600030101010101" pitchFamily="2" charset="-122"/>
            </a:endParaRPr>
          </a:p>
          <a:p>
            <a:pPr lvl="0" eaLnBrk="1" hangingPunct="1">
              <a:lnSpc>
                <a:spcPct val="100000"/>
              </a:lnSpc>
            </a:pPr>
            <a:r>
              <a:rPr lang="en-US" altLang="zh-CN" sz="2200">
                <a:latin typeface="Times New Roman" panose="02020603050405020304" pitchFamily="18" charset="0"/>
                <a:ea typeface="宋体" panose="02010600030101010101" pitchFamily="2" charset="-122"/>
              </a:rPr>
              <a:t>In the beginning</a:t>
            </a:r>
            <a:endParaRPr lang="en-US" altLang="zh-CN" sz="2200">
              <a:latin typeface="Times New Roman" panose="02020603050405020304" pitchFamily="18" charset="0"/>
              <a:ea typeface="宋体" panose="02010600030101010101" pitchFamily="2" charset="-122"/>
            </a:endParaRPr>
          </a:p>
        </p:txBody>
      </p:sp>
    </p:spTree>
  </p:cSld>
  <p:clrMapOvr>
    <a:masterClrMapping/>
  </p:clrMapOvr>
  <p:transition>
    <p:random/>
    <p:sndAc>
      <p:stSnd>
        <p:snd r:embed="rId2" name="projctor.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标题 968705"/>
          <p:cNvSpPr>
            <a:spLocks noGrp="1"/>
          </p:cNvSpPr>
          <p:nvPr>
            <p:ph type="title"/>
          </p:nvPr>
        </p:nvSpPr>
        <p:spPr/>
        <p:txBody>
          <a:bodyPr anchor="ctr"/>
          <a:lstStyle/>
          <a:p>
            <a:r>
              <a:rPr lang="en-US" altLang="zh-CN"/>
              <a:t>Problems</a:t>
            </a:r>
            <a:endParaRPr lang="en-US" altLang="zh-CN"/>
          </a:p>
        </p:txBody>
      </p:sp>
      <p:sp>
        <p:nvSpPr>
          <p:cNvPr id="968707" name="文本占位符 968706"/>
          <p:cNvSpPr>
            <a:spLocks noGrp="1"/>
          </p:cNvSpPr>
          <p:nvPr>
            <p:ph type="body" idx="1"/>
          </p:nvPr>
        </p:nvSpPr>
        <p:spPr>
          <a:xfrm>
            <a:off x="923290" y="1586865"/>
            <a:ext cx="7543800" cy="4800600"/>
          </a:xfrm>
        </p:spPr>
        <p:txBody>
          <a:bodyPr/>
          <a:lstStyle/>
          <a:p>
            <a:pPr>
              <a:lnSpc>
                <a:spcPct val="80000"/>
              </a:lnSpc>
            </a:pPr>
            <a:endParaRPr lang="en-US" altLang="zh-CN" sz="2600" b="0">
              <a:latin typeface="Times New Roman" panose="02020603050405020304" pitchFamily="18" charset="0"/>
            </a:endParaRPr>
          </a:p>
          <a:p>
            <a:pPr>
              <a:lnSpc>
                <a:spcPct val="80000"/>
              </a:lnSpc>
              <a:buClr>
                <a:srgbClr val="0070C0"/>
              </a:buClr>
              <a:buFont typeface="Wingdings" panose="05000000000000000000" charset="0"/>
              <a:buChar char="Ø"/>
            </a:pPr>
            <a:r>
              <a:rPr lang="en-US" altLang="zh-CN" sz="2600" b="0">
                <a:latin typeface="Times New Roman" panose="02020603050405020304" pitchFamily="18" charset="0"/>
              </a:rPr>
              <a:t>The assumption is that requirements can be fully understood prior to development</a:t>
            </a:r>
            <a:endParaRPr lang="en-US" altLang="zh-CN" sz="2600" b="0">
              <a:latin typeface="Times New Roman" panose="02020603050405020304" pitchFamily="18" charset="0"/>
            </a:endParaRPr>
          </a:p>
          <a:p>
            <a:pPr>
              <a:lnSpc>
                <a:spcPct val="80000"/>
              </a:lnSpc>
              <a:buClr>
                <a:srgbClr val="0070C0"/>
              </a:buClr>
              <a:buFont typeface="Wingdings" panose="05000000000000000000" charset="0"/>
              <a:buChar char="Ø"/>
            </a:pPr>
            <a:endParaRPr lang="en-US" altLang="zh-CN" sz="2600" b="0">
              <a:latin typeface="Times New Roman" panose="02020603050405020304" pitchFamily="18" charset="0"/>
            </a:endParaRPr>
          </a:p>
          <a:p>
            <a:pPr>
              <a:lnSpc>
                <a:spcPct val="80000"/>
              </a:lnSpc>
              <a:buClr>
                <a:srgbClr val="0070C0"/>
              </a:buClr>
              <a:buFont typeface="Wingdings" panose="05000000000000000000" charset="0"/>
              <a:buChar char="Ø"/>
            </a:pPr>
            <a:r>
              <a:rPr lang="en-US" altLang="zh-CN" sz="2600" b="0">
                <a:latin typeface="Times New Roman" panose="02020603050405020304" pitchFamily="18" charset="0"/>
              </a:rPr>
              <a:t>Interaction with the customer occurs only at the beginning (requirements) and end (after delivery)</a:t>
            </a:r>
            <a:endParaRPr lang="en-US" altLang="zh-CN" sz="2600" b="0">
              <a:latin typeface="Times New Roman" panose="02020603050405020304" pitchFamily="18" charset="0"/>
            </a:endParaRPr>
          </a:p>
          <a:p>
            <a:pPr>
              <a:lnSpc>
                <a:spcPct val="80000"/>
              </a:lnSpc>
              <a:buNone/>
            </a:pPr>
            <a:endParaRPr lang="en-US" altLang="zh-CN" sz="2800">
              <a:latin typeface="Times New Roman" panose="02020603050405020304" pitchFamily="18" charset="0"/>
            </a:endParaRPr>
          </a:p>
          <a:p>
            <a:pPr algn="ctr">
              <a:lnSpc>
                <a:spcPct val="80000"/>
              </a:lnSpc>
              <a:buNone/>
            </a:pPr>
            <a:r>
              <a:rPr lang="en-US" altLang="zh-CN" b="1" i="1" u="sng">
                <a:solidFill>
                  <a:srgbClr val="FF0066"/>
                </a:solidFill>
                <a:latin typeface="Times New Roman" panose="02020603050405020304" pitchFamily="18" charset="0"/>
              </a:rPr>
              <a:t>Unfortunately the assumption almost never holds!</a:t>
            </a:r>
            <a:endParaRPr lang="en-US" altLang="zh-CN" b="1" i="1" u="sng">
              <a:solidFill>
                <a:srgbClr val="FF0066"/>
              </a:solidFill>
              <a:latin typeface="Times New Roman" panose="02020603050405020304" pitchFamily="18" charset="0"/>
            </a:endParaRPr>
          </a:p>
        </p:txBody>
      </p:sp>
      <p:pic>
        <p:nvPicPr>
          <p:cNvPr id="968708" name="图片 968707" descr="MC900299723[1]"/>
          <p:cNvPicPr>
            <a:picLocks noChangeAspect="1"/>
          </p:cNvPicPr>
          <p:nvPr/>
        </p:nvPicPr>
        <p:blipFill>
          <a:blip r:embed="rId1"/>
          <a:stretch>
            <a:fillRect/>
          </a:stretch>
        </p:blipFill>
        <p:spPr>
          <a:xfrm>
            <a:off x="6942138" y="167005"/>
            <a:ext cx="1814512" cy="1755775"/>
          </a:xfrm>
          <a:prstGeom prst="rect">
            <a:avLst/>
          </a:prstGeom>
          <a:noFill/>
          <a:ln w="9525">
            <a:noFill/>
          </a:ln>
        </p:spPr>
      </p:pic>
    </p:spTree>
  </p:cSld>
  <p:clrMapOvr>
    <a:masterClrMapping/>
  </p:clrMapOvr>
  <p:transition>
    <p:random/>
    <p:sndAc>
      <p:stSnd>
        <p:snd r:embed="rId2" name="projctor.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标题 969729"/>
          <p:cNvSpPr>
            <a:spLocks noGrp="1"/>
          </p:cNvSpPr>
          <p:nvPr>
            <p:ph type="title"/>
          </p:nvPr>
        </p:nvSpPr>
        <p:spPr/>
        <p:txBody>
          <a:bodyPr anchor="ctr"/>
          <a:lstStyle/>
          <a:p>
            <a:r>
              <a:rPr lang="en-US" altLang="zh-CN"/>
              <a:t>Process as a "white box"</a:t>
            </a:r>
            <a:endParaRPr lang="en-US" altLang="zh-CN"/>
          </a:p>
        </p:txBody>
      </p:sp>
      <p:sp>
        <p:nvSpPr>
          <p:cNvPr id="969731" name="矩形 969730"/>
          <p:cNvSpPr/>
          <p:nvPr/>
        </p:nvSpPr>
        <p:spPr>
          <a:xfrm>
            <a:off x="1833563" y="2317750"/>
            <a:ext cx="9144000" cy="0"/>
          </a:xfrm>
          <a:prstGeom prst="rect">
            <a:avLst/>
          </a:prstGeom>
          <a:noFill/>
          <a:ln w="76200">
            <a:noFill/>
          </a:ln>
        </p:spPr>
        <p:txBody>
          <a:bodyPr/>
          <a:lstStyle/>
          <a:p>
            <a:endParaRPr lang="zh-CN" altLang="en-US"/>
          </a:p>
        </p:txBody>
      </p:sp>
      <p:pic>
        <p:nvPicPr>
          <p:cNvPr id="969732" name="图片 969731"/>
          <p:cNvPicPr>
            <a:picLocks noChangeAspect="1"/>
          </p:cNvPicPr>
          <p:nvPr/>
        </p:nvPicPr>
        <p:blipFill>
          <a:blip r:embed="rId1"/>
          <a:stretch>
            <a:fillRect/>
          </a:stretch>
        </p:blipFill>
        <p:spPr>
          <a:xfrm>
            <a:off x="591820" y="1787843"/>
            <a:ext cx="8458200" cy="3429000"/>
          </a:xfrm>
          <a:prstGeom prst="rect">
            <a:avLst/>
          </a:prstGeom>
          <a:noFill/>
          <a:ln w="9525">
            <a:noFill/>
          </a:ln>
        </p:spPr>
      </p:pic>
    </p:spTree>
  </p:cSld>
  <p:clrMapOvr>
    <a:masterClrMapping/>
  </p:clrMapOvr>
  <p:transition>
    <p:random/>
    <p:sndAc>
      <p:stSnd>
        <p:snd r:embed="rId2"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7" name="文本框 943106"/>
          <p:cNvSpPr txBox="1"/>
          <p:nvPr/>
        </p:nvSpPr>
        <p:spPr>
          <a:xfrm>
            <a:off x="915035" y="2039620"/>
            <a:ext cx="7075805" cy="1935480"/>
          </a:xfrm>
          <a:prstGeom prst="rect">
            <a:avLst/>
          </a:prstGeom>
          <a:noFill/>
          <a:ln w="12700">
            <a:noFill/>
          </a:ln>
        </p:spPr>
        <p:txBody>
          <a:bodyPr wrap="square">
            <a:spAutoFit/>
          </a:bodyPr>
          <a:lstStyle/>
          <a:p>
            <a:pPr marL="457200" lvl="0" indent="-457200">
              <a:lnSpc>
                <a:spcPct val="90000"/>
              </a:lnSpc>
              <a:spcBef>
                <a:spcPct val="50000"/>
              </a:spcBef>
            </a:pPr>
            <a:r>
              <a:rPr lang="en-US" altLang="zh-CN" sz="2400" b="0">
                <a:effectLst>
                  <a:outerShdw blurRad="38100" dist="38100" dir="2700000">
                    <a:srgbClr val="FFFFFF"/>
                  </a:outerShdw>
                </a:effectLst>
                <a:latin typeface="Times New Roman" panose="02020603050405020304" pitchFamily="18" charset="0"/>
                <a:ea typeface="宋体" panose="02010600030101010101" pitchFamily="2" charset="-122"/>
              </a:rPr>
              <a:t>Software Engineering: </a:t>
            </a:r>
            <a:endParaRPr lang="en-US" altLang="zh-CN" sz="2400" b="0">
              <a:effectLst>
                <a:outerShdw blurRad="38100" dist="38100" dir="2700000">
                  <a:srgbClr val="FFFFFF"/>
                </a:outerShdw>
              </a:effectLst>
              <a:latin typeface="Times New Roman" panose="02020603050405020304" pitchFamily="18" charset="0"/>
              <a:ea typeface="宋体" panose="02010600030101010101" pitchFamily="2" charset="-122"/>
            </a:endParaRPr>
          </a:p>
          <a:p>
            <a:pPr marL="457200" lvl="0" indent="-457200" algn="just">
              <a:lnSpc>
                <a:spcPct val="90000"/>
              </a:lnSpc>
              <a:spcBef>
                <a:spcPct val="50000"/>
              </a:spcBef>
            </a:pPr>
            <a:r>
              <a:rPr lang="en-US" altLang="zh-CN" sz="2400" b="0">
                <a:effectLst>
                  <a:outerShdw blurRad="38100" dist="38100" dir="2700000">
                    <a:srgbClr val="FFFFFF"/>
                  </a:outerShdw>
                </a:effectLst>
                <a:latin typeface="Times New Roman" panose="02020603050405020304" pitchFamily="18" charset="0"/>
                <a:ea typeface="宋体" panose="02010600030101010101" pitchFamily="2" charset="-122"/>
              </a:rPr>
              <a:t>      The establishment and use of sound engineering principles in order to obtain economically software that is reliable and works efficiently on real machines.</a:t>
            </a:r>
            <a:endParaRPr lang="en-US" altLang="zh-CN" sz="2400" b="0">
              <a:effectLst>
                <a:outerShdw blurRad="38100" dist="38100" dir="2700000">
                  <a:srgbClr val="FFFFFF"/>
                </a:outerShdw>
              </a:effectLst>
              <a:latin typeface="Times New Roman" panose="02020603050405020304" pitchFamily="18" charset="0"/>
              <a:ea typeface="宋体" panose="02010600030101010101" pitchFamily="2" charset="-122"/>
            </a:endParaRPr>
          </a:p>
        </p:txBody>
      </p:sp>
      <p:pic>
        <p:nvPicPr>
          <p:cNvPr id="943108" name="图片 943107" descr="MC900056465[1]"/>
          <p:cNvPicPr>
            <a:picLocks noChangeAspect="1"/>
          </p:cNvPicPr>
          <p:nvPr/>
        </p:nvPicPr>
        <p:blipFill>
          <a:blip r:embed="rId1"/>
          <a:stretch>
            <a:fillRect/>
          </a:stretch>
        </p:blipFill>
        <p:spPr>
          <a:xfrm>
            <a:off x="4291013" y="4437063"/>
            <a:ext cx="3032125" cy="16827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 name="标题 3"/>
          <p:cNvSpPr>
            <a:spLocks noGrp="1"/>
          </p:cNvSpPr>
          <p:nvPr>
            <p:ph type="title"/>
          </p:nvPr>
        </p:nvSpPr>
        <p:spPr/>
        <p:txBody>
          <a:bodyPr/>
          <a:lstStyle/>
          <a:p>
            <a:r>
              <a:rPr lang="en-US" altLang="zh-CN">
                <a:ea typeface="宋体" panose="02010600030101010101" pitchFamily="2" charset="-122"/>
                <a:sym typeface="+mn-ea"/>
              </a:rPr>
              <a:t>Software Engineering</a:t>
            </a:r>
            <a:endParaRPr lang="zh-CN" altLang="en-US"/>
          </a:p>
        </p:txBody>
      </p:sp>
    </p:spTree>
  </p:cSld>
  <p:clrMapOvr>
    <a:masterClrMapping/>
  </p:clrMapOvr>
  <p:transition>
    <p:random/>
    <p:sndAc>
      <p:stSnd>
        <p:snd r:embed="rId2" name="projctor.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标题 970753"/>
          <p:cNvSpPr>
            <a:spLocks noGrp="1"/>
          </p:cNvSpPr>
          <p:nvPr>
            <p:ph type="title"/>
          </p:nvPr>
        </p:nvSpPr>
        <p:spPr/>
        <p:txBody>
          <a:bodyPr anchor="ctr"/>
          <a:lstStyle/>
          <a:p>
            <a:r>
              <a:rPr lang="en-US" altLang="zh-CN"/>
              <a:t>Advantages</a:t>
            </a:r>
            <a:endParaRPr lang="en-US" altLang="zh-CN"/>
          </a:p>
        </p:txBody>
      </p:sp>
      <p:sp>
        <p:nvSpPr>
          <p:cNvPr id="970755" name="文本占位符 970754"/>
          <p:cNvSpPr>
            <a:spLocks noGrp="1"/>
          </p:cNvSpPr>
          <p:nvPr>
            <p:ph type="body" idx="1"/>
          </p:nvPr>
        </p:nvSpPr>
        <p:spPr>
          <a:xfrm>
            <a:off x="1009015" y="2402205"/>
            <a:ext cx="7543800" cy="4800600"/>
          </a:xfrm>
        </p:spPr>
        <p:txBody>
          <a:bodyPr/>
          <a:lstStyle/>
          <a:p>
            <a:pPr>
              <a:buClr>
                <a:srgbClr val="0070C0"/>
              </a:buClr>
              <a:buFont typeface="Wingdings" panose="05000000000000000000" charset="0"/>
              <a:buChar char="Ø"/>
            </a:pPr>
            <a:r>
              <a:rPr lang="en-US" altLang="zh-CN" b="0"/>
              <a:t> Reduce risks by improving visibility</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 Allow project changes as the project progresses </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 The changes based on feedback from the customer</a:t>
            </a:r>
            <a:endParaRPr lang="en-US" altLang="zh-CN" b="0"/>
          </a:p>
        </p:txBody>
      </p:sp>
      <p:pic>
        <p:nvPicPr>
          <p:cNvPr id="970756" name="图片 970755" descr="j0297707"/>
          <p:cNvPicPr>
            <a:picLocks noChangeAspect="1"/>
          </p:cNvPicPr>
          <p:nvPr/>
        </p:nvPicPr>
        <p:blipFill>
          <a:blip r:embed="rId1"/>
          <a:stretch>
            <a:fillRect/>
          </a:stretch>
        </p:blipFill>
        <p:spPr>
          <a:xfrm>
            <a:off x="7301865" y="496570"/>
            <a:ext cx="1479550" cy="1820863"/>
          </a:xfrm>
          <a:prstGeom prst="rect">
            <a:avLst/>
          </a:prstGeom>
          <a:noFill/>
          <a:ln w="9525">
            <a:noFill/>
          </a:ln>
        </p:spPr>
      </p:pic>
    </p:spTree>
  </p:cSld>
  <p:clrMapOvr>
    <a:masterClrMapping/>
  </p:clrMapOvr>
  <p:transition>
    <p:random/>
    <p:sndAc>
      <p:stSnd>
        <p:snd r:embed="rId2" name="projctor.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9" name="文本占位符 971778"/>
          <p:cNvSpPr>
            <a:spLocks noGrp="1"/>
          </p:cNvSpPr>
          <p:nvPr>
            <p:ph type="body" idx="1"/>
          </p:nvPr>
        </p:nvSpPr>
        <p:spPr>
          <a:xfrm>
            <a:off x="977900" y="2182178"/>
            <a:ext cx="7772400" cy="3657600"/>
          </a:xfrm>
        </p:spPr>
        <p:txBody>
          <a:bodyPr/>
          <a:lstStyle/>
          <a:p>
            <a:pPr>
              <a:buFont typeface="Wingdings" panose="05000000000000000000" charset="0"/>
              <a:buChar char="Ø"/>
            </a:pPr>
            <a:r>
              <a:rPr lang="en-US" altLang="zh-CN" b="0">
                <a:solidFill>
                  <a:srgbClr val="FF0000"/>
                </a:solidFill>
              </a:rPr>
              <a:t> They must be performed of the model independently</a:t>
            </a:r>
            <a:endParaRPr lang="en-US" altLang="zh-CN" b="0">
              <a:solidFill>
                <a:srgbClr val="FF0000"/>
              </a:solidFill>
            </a:endParaRPr>
          </a:p>
          <a:p>
            <a:pPr>
              <a:buFont typeface="Wingdings" panose="05000000000000000000" charset="0"/>
              <a:buChar char="Ø"/>
            </a:pPr>
            <a:endParaRPr lang="en-US" altLang="zh-CN" b="0">
              <a:solidFill>
                <a:srgbClr val="FF0000"/>
              </a:solidFill>
            </a:endParaRPr>
          </a:p>
          <a:p>
            <a:pPr>
              <a:buFont typeface="Wingdings" panose="05000000000000000000" charset="0"/>
              <a:buChar char="Ø"/>
            </a:pPr>
            <a:r>
              <a:rPr lang="en-US" altLang="zh-CN" b="0">
                <a:solidFill>
                  <a:srgbClr val="FF0000"/>
                </a:solidFill>
              </a:rPr>
              <a:t> The model simply affects the flow among activities</a:t>
            </a:r>
            <a:endParaRPr lang="en-US" altLang="zh-CN" b="0">
              <a:solidFill>
                <a:srgbClr val="FF0000"/>
              </a:solidFill>
            </a:endParaRPr>
          </a:p>
        </p:txBody>
      </p:sp>
      <p:pic>
        <p:nvPicPr>
          <p:cNvPr id="971780" name="图片 971779" descr="MP900448720[1]"/>
          <p:cNvPicPr>
            <a:picLocks noChangeAspect="1"/>
          </p:cNvPicPr>
          <p:nvPr/>
        </p:nvPicPr>
        <p:blipFill>
          <a:blip r:embed="rId1"/>
          <a:stretch>
            <a:fillRect/>
          </a:stretch>
        </p:blipFill>
        <p:spPr>
          <a:xfrm>
            <a:off x="4648835" y="3746500"/>
            <a:ext cx="2749550" cy="1835150"/>
          </a:xfrm>
          <a:prstGeom prst="rect">
            <a:avLst/>
          </a:prstGeom>
          <a:noFill/>
          <a:ln w="9525">
            <a:noFill/>
          </a:ln>
        </p:spPr>
      </p:pic>
      <p:sp>
        <p:nvSpPr>
          <p:cNvPr id="970754" name="标题 970753"/>
          <p:cNvSpPr>
            <a:spLocks noGrp="1"/>
          </p:cNvSpPr>
          <p:nvPr/>
        </p:nvSpPr>
        <p:spPr>
          <a:xfrm>
            <a:off x="381000" y="443865"/>
            <a:ext cx="8748395"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r>
              <a:rPr lang="en-US" altLang="zh-CN" sz="2800">
                <a:sym typeface="+mn-ea"/>
              </a:rPr>
              <a:t>The main activities of software production </a:t>
            </a:r>
            <a:r>
              <a:rPr lang="en-US" altLang="zh-CN" sz="2800"/>
              <a:t>Advantages</a:t>
            </a:r>
            <a:endParaRPr lang="en-US" altLang="zh-CN" sz="2800"/>
          </a:p>
        </p:txBody>
      </p:sp>
    </p:spTree>
  </p:cSld>
  <p:clrMapOvr>
    <a:masterClrMapping/>
  </p:clrMapOvr>
  <p:transition>
    <p:random/>
    <p:sndAc>
      <p:stSnd>
        <p:snd r:embed="rId2"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标题 994307"/>
          <p:cNvSpPr>
            <a:spLocks noGrp="1"/>
          </p:cNvSpPr>
          <p:nvPr>
            <p:ph type="ctrTitle"/>
          </p:nvPr>
        </p:nvSpPr>
        <p:spPr>
          <a:xfrm>
            <a:off x="1979930" y="2155190"/>
            <a:ext cx="6066790" cy="1470025"/>
          </a:xfrm>
        </p:spPr>
        <p:txBody>
          <a:bodyPr anchor="ctr"/>
          <a:lstStyle/>
          <a:p>
            <a:pPr defTabSz="914400">
              <a:buNone/>
            </a:pPr>
            <a:r>
              <a:rPr lang="en-US" altLang="ja-JP" b="1" dirty="0">
                <a:latin typeface="Arial" panose="020B0604020202020204" pitchFamily="34" charset="0"/>
                <a:ea typeface="MS PGothic" panose="020B0600070205080204" pitchFamily="34" charset="-128"/>
                <a:sym typeface="+mn-ea"/>
              </a:rPr>
              <a:t>Prescriptive Process Models</a:t>
            </a:r>
            <a:endParaRPr lang="zh-CN" altLang="en-US" kern="1200" baseline="0" dirty="0">
              <a:latin typeface="Futura" pitchFamily="6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216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8316" name="Rectangle 12"/>
          <p:cNvSpPr>
            <a:spLocks noChangeArrowheads="1"/>
          </p:cNvSpPr>
          <p:nvPr/>
        </p:nvSpPr>
        <p:spPr bwMode="auto">
          <a:xfrm>
            <a:off x="6805295" y="5300663"/>
            <a:ext cx="1403350" cy="71913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99CC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Deployment</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delivery</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Support</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feedback</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92167" name="Line 13"/>
          <p:cNvSpPr/>
          <p:nvPr/>
        </p:nvSpPr>
        <p:spPr>
          <a:xfrm>
            <a:off x="901383" y="2241550"/>
            <a:ext cx="5868987" cy="3673475"/>
          </a:xfrm>
          <a:prstGeom prst="line">
            <a:avLst/>
          </a:prstGeom>
          <a:ln w="76200" cap="flat" cmpd="sng">
            <a:solidFill>
              <a:srgbClr val="FF0000"/>
            </a:solidFill>
            <a:prstDash val="solid"/>
            <a:headEnd type="none" w="med" len="med"/>
            <a:tailEnd type="triangle" w="med" len="med"/>
          </a:ln>
        </p:spPr>
      </p:sp>
      <p:sp>
        <p:nvSpPr>
          <p:cNvPr id="92168" name="AutoShape 15"/>
          <p:cNvSpPr/>
          <p:nvPr/>
        </p:nvSpPr>
        <p:spPr>
          <a:xfrm>
            <a:off x="2736533" y="1736725"/>
            <a:ext cx="976312" cy="9763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98320" name="Rectangle 16"/>
          <p:cNvSpPr>
            <a:spLocks noChangeArrowheads="1"/>
          </p:cNvSpPr>
          <p:nvPr/>
        </p:nvSpPr>
        <p:spPr bwMode="auto">
          <a:xfrm>
            <a:off x="1188720" y="1376363"/>
            <a:ext cx="1871663" cy="86518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66CC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Communication</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project initiation</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requirements gathering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92170" name="AutoShape 17"/>
          <p:cNvSpPr/>
          <p:nvPr/>
        </p:nvSpPr>
        <p:spPr>
          <a:xfrm>
            <a:off x="3889058" y="2744788"/>
            <a:ext cx="976312" cy="97631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98322" name="Rectangle 18"/>
          <p:cNvSpPr>
            <a:spLocks noChangeArrowheads="1"/>
          </p:cNvSpPr>
          <p:nvPr/>
        </p:nvSpPr>
        <p:spPr bwMode="auto">
          <a:xfrm>
            <a:off x="2736533" y="2457450"/>
            <a:ext cx="1547813" cy="863600"/>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66CC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Planning</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estimating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scheduling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tracking</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92172" name="AutoShape 19"/>
          <p:cNvSpPr/>
          <p:nvPr/>
        </p:nvSpPr>
        <p:spPr>
          <a:xfrm>
            <a:off x="5220970" y="3644900"/>
            <a:ext cx="976313" cy="9763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98324" name="Rectangle 20"/>
          <p:cNvSpPr>
            <a:spLocks noChangeArrowheads="1"/>
          </p:cNvSpPr>
          <p:nvPr/>
        </p:nvSpPr>
        <p:spPr bwMode="auto">
          <a:xfrm>
            <a:off x="4177983" y="3465513"/>
            <a:ext cx="1441450" cy="719138"/>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lgn="ctr">
            <a:solidFill>
              <a:srgbClr val="99CC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Modeling</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analysis</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design</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92174" name="AutoShape 21"/>
          <p:cNvSpPr/>
          <p:nvPr/>
        </p:nvSpPr>
        <p:spPr>
          <a:xfrm>
            <a:off x="6554470" y="4545013"/>
            <a:ext cx="976313" cy="976312"/>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98326" name="Rectangle 22"/>
          <p:cNvSpPr>
            <a:spLocks noChangeArrowheads="1"/>
          </p:cNvSpPr>
          <p:nvPr/>
        </p:nvSpPr>
        <p:spPr bwMode="auto">
          <a:xfrm>
            <a:off x="5581333" y="4400550"/>
            <a:ext cx="1403350" cy="719138"/>
          </a:xfrm>
          <a:prstGeom prst="rect">
            <a:avLst/>
          </a:prstGeom>
          <a:gradFill rotWithShape="1">
            <a:gsLst>
              <a:gs pos="0">
                <a:schemeClr val="folHlink"/>
              </a:gs>
              <a:gs pos="50000">
                <a:schemeClr val="folHlink">
                  <a:gamma/>
                  <a:shade val="46275"/>
                  <a:invGamma/>
                </a:schemeClr>
              </a:gs>
              <a:gs pos="100000">
                <a:schemeClr val="folHlink"/>
              </a:gs>
            </a:gsLst>
            <a:lin ang="5400000" scaled="1"/>
          </a:gradFill>
          <a:ln w="9525" algn="ctr">
            <a:solidFill>
              <a:srgbClr val="99CCFF"/>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Construction</a:t>
            </a:r>
            <a:endParaRPr kumimoji="0" lang="en-US" altLang="ja-JP" sz="16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code</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rPr>
              <a:t>test</a:t>
            </a:r>
            <a:endParaRPr kumimoji="0" lang="en-US" altLang="ja-JP" sz="1200" b="0" i="0" u="none" strike="noStrike" kern="1200" cap="none" spc="0" normalizeH="0" baseline="0" noProof="0">
              <a:ln>
                <a:noFill/>
              </a:ln>
              <a:solidFill>
                <a:srgbClr val="FFFF00"/>
              </a:solidFill>
              <a:effectLst/>
              <a:uLnTx/>
              <a:uFillTx/>
              <a:latin typeface="Arial" panose="020B0604020202020204" pitchFamily="34" charset="0"/>
              <a:ea typeface="MS PGothic" panose="020B0600070205080204" pitchFamily="34" charset="-128"/>
              <a:cs typeface="+mn-cs"/>
            </a:endParaRPr>
          </a:p>
        </p:txBody>
      </p:sp>
      <p:sp>
        <p:nvSpPr>
          <p:cNvPr id="970754" name="标题 970753"/>
          <p:cNvSpPr>
            <a:spLocks noGrp="1"/>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indent="0">
              <a:buClr>
                <a:schemeClr val="folHlink"/>
              </a:buClr>
              <a:buFont typeface="Wingdings" panose="05000000000000000000" pitchFamily="2" charset="2"/>
              <a:buNone/>
            </a:pPr>
            <a:r>
              <a:rPr lang="en-US" altLang="ja-JP" dirty="0">
                <a:latin typeface="Arial" panose="020B0604020202020204" pitchFamily="34" charset="0"/>
                <a:ea typeface="MS PGothic" panose="020B0600070205080204" pitchFamily="34" charset="-128"/>
                <a:sym typeface="+mn-ea"/>
              </a:rPr>
              <a:t>Waterfall Model (Classic lift cycle)</a:t>
            </a:r>
            <a:endParaRPr lang="en-US" altLang="zh-CN"/>
          </a:p>
        </p:txBody>
      </p:sp>
    </p:spTree>
  </p:cSld>
  <p:clrMapOvr>
    <a:masterClrMapping/>
  </p:clrMapOvr>
  <p:transition>
    <p:random/>
    <p:sndAc>
      <p:stSnd>
        <p:snd r:embed="rId1" name="projctor.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标题 985089"/>
          <p:cNvSpPr>
            <a:spLocks noGrp="1"/>
          </p:cNvSpPr>
          <p:nvPr>
            <p:ph type="title"/>
          </p:nvPr>
        </p:nvSpPr>
        <p:spPr/>
        <p:txBody>
          <a:bodyPr anchor="ctr"/>
          <a:lstStyle/>
          <a:p>
            <a:r>
              <a:rPr lang="en-US" altLang="zh-CN">
                <a:ea typeface="宋体" panose="02010600030101010101" pitchFamily="2" charset="-122"/>
              </a:rPr>
              <a:t>Assumptions</a:t>
            </a:r>
            <a:endParaRPr lang="en-US" altLang="zh-CN">
              <a:ea typeface="宋体" panose="02010600030101010101" pitchFamily="2" charset="-122"/>
            </a:endParaRPr>
          </a:p>
        </p:txBody>
      </p:sp>
      <p:sp>
        <p:nvSpPr>
          <p:cNvPr id="985091" name="矩形 985090"/>
          <p:cNvSpPr/>
          <p:nvPr/>
        </p:nvSpPr>
        <p:spPr>
          <a:xfrm>
            <a:off x="901700" y="1444625"/>
            <a:ext cx="7708900" cy="41148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Font typeface="Wingdings" panose="05000000000000000000" pitchFamily="2" charset="2"/>
              <a:buChar char="§"/>
              <a:defRPr sz="3200" b="0" i="0" u="none" kern="1200" baseline="0">
                <a:solidFill>
                  <a:schemeClr val="tx1"/>
                </a:solidFill>
                <a:latin typeface="Helvetica" charset="0"/>
                <a:ea typeface="MS PGothic" panose="020B0600070205080204" pitchFamily="34" charset="-128"/>
              </a:defRPr>
            </a:lvl1pPr>
            <a:lvl2pPr marL="742950" lvl="1" indent="-285750" algn="l" defTabSz="914400" eaLnBrk="1" fontAlgn="base" latinLnBrk="0" hangingPunct="1">
              <a:lnSpc>
                <a:spcPct val="100000"/>
              </a:lnSpc>
              <a:spcBef>
                <a:spcPct val="20000"/>
              </a:spcBef>
              <a:spcAft>
                <a:spcPct val="0"/>
              </a:spcAft>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5pPr>
          </a:lstStyle>
          <a:p>
            <a:pPr lvl="0">
              <a:buNone/>
            </a:pPr>
            <a:r>
              <a:rPr lang="zh-CN" altLang="en-US" sz="2000" dirty="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The requirements are knowable in advance of implementation.</a:t>
            </a:r>
            <a:endParaRPr lang="en-US" altLang="zh-CN" sz="2000">
              <a:latin typeface="Times New Roman" panose="02020603050405020304" pitchFamily="18" charset="0"/>
              <a:ea typeface="宋体" panose="02010600030101010101" pitchFamily="2" charset="-122"/>
            </a:endParaRPr>
          </a:p>
          <a:p>
            <a:pPr lvl="0">
              <a:buNone/>
            </a:pPr>
            <a:r>
              <a:rPr lang="en-US" altLang="zh-CN" sz="2000">
                <a:latin typeface="Times New Roman" panose="02020603050405020304" pitchFamily="18" charset="0"/>
                <a:ea typeface="宋体" panose="02010600030101010101" pitchFamily="2" charset="-122"/>
              </a:rPr>
              <a:t>2.  The requirements have no unresolved, high-risk implications	 </a:t>
            </a:r>
            <a:endParaRPr lang="en-US" altLang="zh-CN" sz="2000">
              <a:latin typeface="Times New Roman" panose="02020603050405020304" pitchFamily="18" charset="0"/>
              <a:ea typeface="宋体" panose="02010600030101010101" pitchFamily="2" charset="-122"/>
            </a:endParaRPr>
          </a:p>
          <a:p>
            <a:pPr lvl="1"/>
            <a:r>
              <a:rPr lang="en-US" altLang="zh-CN" sz="2000">
                <a:latin typeface="Times New Roman" panose="02020603050405020304" pitchFamily="18" charset="0"/>
                <a:ea typeface="宋体" panose="02010600030101010101" pitchFamily="2" charset="-122"/>
              </a:rPr>
              <a:t>e.g., risks due to COTS choices, cost, schedule, performance, safety, security, user interfaces, organizational impacts</a:t>
            </a:r>
            <a:endParaRPr lang="en-US" altLang="zh-CN" sz="2000">
              <a:latin typeface="Times New Roman" panose="02020603050405020304" pitchFamily="18" charset="0"/>
              <a:ea typeface="宋体" panose="02010600030101010101" pitchFamily="2" charset="-122"/>
            </a:endParaRPr>
          </a:p>
          <a:p>
            <a:pPr lvl="0">
              <a:buNone/>
            </a:pPr>
            <a:r>
              <a:rPr lang="en-US" altLang="zh-CN" sz="2000">
                <a:latin typeface="Times New Roman" panose="02020603050405020304" pitchFamily="18" charset="0"/>
                <a:ea typeface="宋体" panose="02010600030101010101" pitchFamily="2" charset="-122"/>
              </a:rPr>
              <a:t>3.  The nature of  the requirements will not change very much </a:t>
            </a:r>
            <a:endParaRPr lang="en-US" altLang="zh-CN" sz="2000">
              <a:latin typeface="Times New Roman" panose="02020603050405020304" pitchFamily="18" charset="0"/>
              <a:ea typeface="宋体" panose="02010600030101010101" pitchFamily="2" charset="-122"/>
            </a:endParaRPr>
          </a:p>
          <a:p>
            <a:pPr lvl="1"/>
            <a:r>
              <a:rPr lang="en-US" altLang="zh-CN" sz="2000">
                <a:latin typeface="Times New Roman" panose="02020603050405020304" pitchFamily="18" charset="0"/>
                <a:ea typeface="宋体" panose="02010600030101010101" pitchFamily="2" charset="-122"/>
              </a:rPr>
              <a:t>During development; during evolution</a:t>
            </a:r>
            <a:endParaRPr lang="en-US" altLang="zh-CN" sz="2000">
              <a:latin typeface="Times New Roman" panose="02020603050405020304" pitchFamily="18" charset="0"/>
              <a:ea typeface="宋体" panose="02010600030101010101" pitchFamily="2" charset="-122"/>
            </a:endParaRPr>
          </a:p>
          <a:p>
            <a:pPr lvl="0">
              <a:buNone/>
            </a:pPr>
            <a:r>
              <a:rPr lang="en-US" altLang="zh-CN" sz="2000">
                <a:latin typeface="Times New Roman" panose="02020603050405020304" pitchFamily="18" charset="0"/>
                <a:ea typeface="宋体" panose="02010600030101010101" pitchFamily="2" charset="-122"/>
              </a:rPr>
              <a:t>4.  The requirements are compatible with all the key system stakeholders’ expectations </a:t>
            </a:r>
            <a:endParaRPr lang="en-US" altLang="zh-CN" sz="2000">
              <a:latin typeface="Times New Roman" panose="02020603050405020304" pitchFamily="18" charset="0"/>
              <a:ea typeface="宋体" panose="02010600030101010101" pitchFamily="2" charset="-122"/>
            </a:endParaRPr>
          </a:p>
          <a:p>
            <a:pPr lvl="1"/>
            <a:r>
              <a:rPr lang="en-US" altLang="zh-CN" sz="2000">
                <a:latin typeface="Times New Roman" panose="02020603050405020304" pitchFamily="18" charset="0"/>
                <a:ea typeface="宋体" panose="02010600030101010101" pitchFamily="2" charset="-122"/>
              </a:rPr>
              <a:t>e.g., users, customer, developers, maintainers, investors</a:t>
            </a:r>
            <a:endParaRPr lang="en-US" altLang="zh-CN" sz="2000">
              <a:latin typeface="Times New Roman" panose="02020603050405020304" pitchFamily="18" charset="0"/>
              <a:ea typeface="宋体" panose="02010600030101010101" pitchFamily="2" charset="-122"/>
            </a:endParaRPr>
          </a:p>
          <a:p>
            <a:pPr lvl="0">
              <a:buNone/>
            </a:pPr>
            <a:r>
              <a:rPr lang="en-US" altLang="zh-CN" sz="2000">
                <a:latin typeface="Times New Roman" panose="02020603050405020304" pitchFamily="18" charset="0"/>
                <a:ea typeface="宋体" panose="02010600030101010101" pitchFamily="2" charset="-122"/>
              </a:rPr>
              <a:t>5.  The right architecture for implementing the requirements is well understood.</a:t>
            </a:r>
            <a:endParaRPr lang="en-US" altLang="zh-CN" sz="2000">
              <a:latin typeface="Times New Roman" panose="02020603050405020304" pitchFamily="18" charset="0"/>
              <a:ea typeface="宋体" panose="02010600030101010101" pitchFamily="2" charset="-122"/>
            </a:endParaRPr>
          </a:p>
          <a:p>
            <a:pPr lvl="0">
              <a:buNone/>
            </a:pPr>
            <a:r>
              <a:rPr lang="en-US" altLang="zh-CN" sz="2000">
                <a:latin typeface="Times New Roman" panose="02020603050405020304" pitchFamily="18" charset="0"/>
                <a:ea typeface="宋体" panose="02010600030101010101" pitchFamily="2" charset="-122"/>
              </a:rPr>
              <a:t>6.  There is enough calendar time to proceed sequentially.</a:t>
            </a:r>
            <a:endParaRPr lang="en-US" altLang="zh-CN" sz="200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1" name="projctor.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3187"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3189" name="Rectangle 5"/>
          <p:cNvSpPr/>
          <p:nvPr/>
        </p:nvSpPr>
        <p:spPr>
          <a:xfrm>
            <a:off x="1005205" y="1400810"/>
            <a:ext cx="7517130" cy="4175760"/>
          </a:xfrm>
          <a:prstGeom prst="rect">
            <a:avLst/>
          </a:prstGeom>
          <a:noFill/>
          <a:ln w="9525">
            <a:noFill/>
          </a:ln>
        </p:spPr>
        <p:txBody>
          <a:bodyPr wrap="square">
            <a:spAutoFit/>
          </a:bodyPr>
          <a:lstStyle/>
          <a:p>
            <a:pPr marL="342900" lvl="0" indent="-342900">
              <a:buClr>
                <a:srgbClr val="0070C0"/>
              </a:buClr>
              <a:buFont typeface="Wingdings" panose="05000000000000000000" charset="0"/>
              <a:buChar char="n"/>
            </a:pPr>
            <a:r>
              <a:rPr lang="en-US" altLang="ja-JP" sz="2400" dirty="0">
                <a:latin typeface="Times New Roman" panose="02020603050405020304" pitchFamily="18" charset="0"/>
                <a:ea typeface="MS PGothic" panose="020B0600070205080204" pitchFamily="34" charset="-128"/>
              </a:rPr>
              <a:t>Merits</a:t>
            </a:r>
            <a:endParaRPr lang="en-US" altLang="ja-JP" sz="2400" dirty="0">
              <a:latin typeface="Times New Roman" panose="02020603050405020304" pitchFamily="18" charset="0"/>
              <a:ea typeface="MS PGothic" panose="020B0600070205080204" pitchFamily="34" charset="-128"/>
            </a:endParaRPr>
          </a:p>
          <a:p>
            <a:pPr marL="0" lvl="0" indent="0">
              <a:buClr>
                <a:srgbClr val="0070C0"/>
              </a:buClr>
              <a:buNone/>
            </a:pPr>
            <a:r>
              <a:rPr lang="en-US" altLang="ja-JP" sz="2000" dirty="0">
                <a:latin typeface="Times New Roman" panose="02020603050405020304" pitchFamily="18" charset="0"/>
                <a:ea typeface="MS PGothic" panose="020B0600070205080204" pitchFamily="34" charset="-128"/>
              </a:rPr>
              <a:t>     Save as a useful process model in situation where requirements are fixed and work is to proceed to completion in a linear manner.</a:t>
            </a:r>
            <a:endParaRPr lang="en-US" altLang="ja-JP" sz="2000" dirty="0">
              <a:latin typeface="Times New Roman" panose="02020603050405020304" pitchFamily="18" charset="0"/>
              <a:ea typeface="MS PGothic" panose="020B0600070205080204" pitchFamily="34" charset="-128"/>
            </a:endParaRPr>
          </a:p>
          <a:p>
            <a:pPr lvl="1" indent="0">
              <a:buClr>
                <a:srgbClr val="0070C0"/>
              </a:buClr>
              <a:buNone/>
            </a:pPr>
            <a:endParaRPr lang="en-US" altLang="ja-JP" sz="2000" dirty="0">
              <a:latin typeface="Times New Roman" panose="02020603050405020304" pitchFamily="18" charset="0"/>
              <a:ea typeface="MS PGothic" panose="020B0600070205080204" pitchFamily="34" charset="-128"/>
            </a:endParaRPr>
          </a:p>
          <a:p>
            <a:pPr marL="342900" lvl="0"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rPr>
              <a:t>Demerits</a:t>
            </a:r>
            <a:endParaRPr lang="en-US" altLang="ja-JP" sz="24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Real projects rarely follow the sequential flow.</a:t>
            </a:r>
            <a:endParaRPr lang="en-US" altLang="ja-JP" sz="20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Changes can cause confusion as the project team proceeds.</a:t>
            </a:r>
            <a:endParaRPr lang="en-US" altLang="ja-JP" sz="20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The model requires customer to state all requirements explicitly and has difficulty accommodating the natural uncertainty that exits at the beginning of many project.</a:t>
            </a:r>
            <a:endParaRPr lang="en-US" altLang="ja-JP" sz="20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A working version of the program will not be available until late in the project time-span. </a:t>
            </a:r>
            <a:endParaRPr lang="en-US" altLang="ja-JP" sz="20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r>
              <a:rPr lang="en-US" altLang="zh-CN" sz="2000">
                <a:latin typeface="Times New Roman" panose="02020603050405020304" pitchFamily="18" charset="0"/>
                <a:sym typeface="+mn-ea"/>
              </a:rPr>
              <a:t>The customer must have patience.</a:t>
            </a:r>
            <a:endParaRPr lang="en-US" altLang="ja-JP" sz="2000" dirty="0">
              <a:latin typeface="Times New Roman" panose="02020603050405020304" pitchFamily="18" charset="0"/>
              <a:ea typeface="MS PGothic" panose="020B0600070205080204" pitchFamily="34" charset="-128"/>
            </a:endParaRPr>
          </a:p>
        </p:txBody>
      </p:sp>
      <p:pic>
        <p:nvPicPr>
          <p:cNvPr id="93190" name="Picture 16" descr="waterfall"/>
          <p:cNvPicPr>
            <a:picLocks noChangeAspect="1"/>
          </p:cNvPicPr>
          <p:nvPr/>
        </p:nvPicPr>
        <p:blipFill>
          <a:blip r:embed="rId1"/>
          <a:stretch>
            <a:fillRect/>
          </a:stretch>
        </p:blipFill>
        <p:spPr>
          <a:xfrm>
            <a:off x="6391275" y="295275"/>
            <a:ext cx="2752725" cy="1666875"/>
          </a:xfrm>
          <a:prstGeom prst="rect">
            <a:avLst/>
          </a:prstGeom>
          <a:noFill/>
          <a:ln w="9525">
            <a:noFill/>
          </a:ln>
        </p:spPr>
      </p:pic>
      <p:sp>
        <p:nvSpPr>
          <p:cNvPr id="2" name="标题 985089"/>
          <p:cNvSpPr>
            <a:spLocks noGrp="1"/>
          </p:cNvSpPr>
          <p:nvPr/>
        </p:nvSpPr>
        <p:spPr>
          <a:xfrm>
            <a:off x="565785" y="56769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Waterfall Model: Pros and Cons</a:t>
            </a:r>
            <a:endParaRPr lang="en-US" altLang="zh-CN">
              <a:ea typeface="宋体" panose="02010600030101010101" pitchFamily="2" charset="-122"/>
            </a:endParaRPr>
          </a:p>
        </p:txBody>
      </p:sp>
    </p:spTree>
  </p:cSld>
  <p:clrMapOvr>
    <a:masterClrMapping/>
  </p:clrMapOvr>
  <p:transition>
    <p:random/>
    <p:sndAc>
      <p:stSnd>
        <p:snd r:embed="rId2" name="projctor.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标题 953345"/>
          <p:cNvSpPr>
            <a:spLocks noGrp="1"/>
          </p:cNvSpPr>
          <p:nvPr>
            <p:ph type="title"/>
          </p:nvPr>
        </p:nvSpPr>
        <p:spPr/>
        <p:txBody>
          <a:bodyPr anchor="ctr"/>
          <a:lstStyle/>
          <a:p>
            <a:r>
              <a:rPr lang="en-US" altLang="zh-CN">
                <a:ea typeface="宋体" panose="02010600030101010101" pitchFamily="2" charset="-122"/>
              </a:rPr>
              <a:t>Process for Offshore?</a:t>
            </a:r>
            <a:endParaRPr lang="en-US" altLang="zh-CN">
              <a:ea typeface="宋体" panose="02010600030101010101" pitchFamily="2" charset="-122"/>
            </a:endParaRPr>
          </a:p>
        </p:txBody>
      </p:sp>
      <p:sp>
        <p:nvSpPr>
          <p:cNvPr id="953347" name="文本框 953346"/>
          <p:cNvSpPr txBox="1"/>
          <p:nvPr/>
        </p:nvSpPr>
        <p:spPr>
          <a:xfrm>
            <a:off x="6937375" y="5326063"/>
            <a:ext cx="1673225" cy="388937"/>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Deploy</a:t>
            </a:r>
            <a:endParaRPr lang="en-US" altLang="zh-CN" sz="2000" b="0">
              <a:latin typeface="Arial" panose="020B0604020202020204" pitchFamily="34" charset="0"/>
              <a:ea typeface="宋体" panose="02010600030101010101" pitchFamily="2" charset="-122"/>
            </a:endParaRPr>
          </a:p>
        </p:txBody>
      </p:sp>
      <p:grpSp>
        <p:nvGrpSpPr>
          <p:cNvPr id="953348" name="组合 953347"/>
          <p:cNvGrpSpPr/>
          <p:nvPr/>
        </p:nvGrpSpPr>
        <p:grpSpPr>
          <a:xfrm>
            <a:off x="533400" y="2006600"/>
            <a:ext cx="1828800" cy="1490663"/>
            <a:chOff x="336" y="1152"/>
            <a:chExt cx="1152" cy="1056"/>
          </a:xfrm>
        </p:grpSpPr>
        <p:sp>
          <p:nvSpPr>
            <p:cNvPr id="953349" name="文本框 953348"/>
            <p:cNvSpPr txBox="1"/>
            <p:nvPr/>
          </p:nvSpPr>
          <p:spPr>
            <a:xfrm>
              <a:off x="384" y="1200"/>
              <a:ext cx="1054" cy="276"/>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Analysis</a:t>
              </a:r>
              <a:endParaRPr lang="en-US" altLang="zh-CN" sz="2000" b="0">
                <a:latin typeface="Arial" panose="020B0604020202020204" pitchFamily="34" charset="0"/>
                <a:ea typeface="宋体" panose="02010600030101010101" pitchFamily="2" charset="-122"/>
              </a:endParaRPr>
            </a:p>
          </p:txBody>
        </p:sp>
        <p:sp>
          <p:nvSpPr>
            <p:cNvPr id="953350" name="文本框 953349"/>
            <p:cNvSpPr txBox="1"/>
            <p:nvPr/>
          </p:nvSpPr>
          <p:spPr>
            <a:xfrm>
              <a:off x="384" y="1872"/>
              <a:ext cx="1054" cy="276"/>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Design</a:t>
              </a:r>
              <a:endParaRPr lang="en-US" altLang="zh-CN" sz="2000" b="0">
                <a:latin typeface="Arial" panose="020B0604020202020204" pitchFamily="34" charset="0"/>
                <a:ea typeface="宋体" panose="02010600030101010101" pitchFamily="2" charset="-122"/>
              </a:endParaRPr>
            </a:p>
          </p:txBody>
        </p:sp>
        <p:sp>
          <p:nvSpPr>
            <p:cNvPr id="953351" name="任意多边形 953350"/>
            <p:cNvSpPr/>
            <p:nvPr/>
          </p:nvSpPr>
          <p:spPr>
            <a:xfrm>
              <a:off x="576" y="1392"/>
              <a:ext cx="576" cy="528"/>
            </a:xfrm>
            <a:custGeom>
              <a:avLst/>
              <a:gdLst/>
              <a:ahLst/>
              <a:cxnLst/>
              <a:rect l="0" t="0" r="0" b="0"/>
              <a:pathLst>
                <a:path w="1846" h="1667">
                  <a:moveTo>
                    <a:pt x="1126" y="798"/>
                  </a:moveTo>
                  <a:cubicBezTo>
                    <a:pt x="1102" y="870"/>
                    <a:pt x="1078" y="942"/>
                    <a:pt x="1030" y="942"/>
                  </a:cubicBezTo>
                  <a:cubicBezTo>
                    <a:pt x="982" y="942"/>
                    <a:pt x="838" y="862"/>
                    <a:pt x="838" y="798"/>
                  </a:cubicBezTo>
                  <a:cubicBezTo>
                    <a:pt x="838" y="734"/>
                    <a:pt x="958" y="558"/>
                    <a:pt x="1030" y="558"/>
                  </a:cubicBezTo>
                  <a:cubicBezTo>
                    <a:pt x="1102" y="558"/>
                    <a:pt x="1270" y="702"/>
                    <a:pt x="1270" y="798"/>
                  </a:cubicBezTo>
                  <a:cubicBezTo>
                    <a:pt x="1270" y="894"/>
                    <a:pt x="1134" y="1134"/>
                    <a:pt x="1030" y="1134"/>
                  </a:cubicBezTo>
                  <a:cubicBezTo>
                    <a:pt x="926" y="1134"/>
                    <a:pt x="646" y="934"/>
                    <a:pt x="646" y="798"/>
                  </a:cubicBezTo>
                  <a:cubicBezTo>
                    <a:pt x="646" y="662"/>
                    <a:pt x="886" y="318"/>
                    <a:pt x="1030" y="318"/>
                  </a:cubicBezTo>
                  <a:cubicBezTo>
                    <a:pt x="1174" y="318"/>
                    <a:pt x="1510" y="622"/>
                    <a:pt x="1510" y="798"/>
                  </a:cubicBezTo>
                  <a:cubicBezTo>
                    <a:pt x="1510" y="974"/>
                    <a:pt x="1214" y="1374"/>
                    <a:pt x="1030" y="1374"/>
                  </a:cubicBezTo>
                  <a:cubicBezTo>
                    <a:pt x="846" y="1374"/>
                    <a:pt x="406" y="1022"/>
                    <a:pt x="406" y="798"/>
                  </a:cubicBezTo>
                  <a:cubicBezTo>
                    <a:pt x="406" y="574"/>
                    <a:pt x="790" y="30"/>
                    <a:pt x="1030" y="30"/>
                  </a:cubicBezTo>
                  <a:cubicBezTo>
                    <a:pt x="1270" y="30"/>
                    <a:pt x="1846" y="526"/>
                    <a:pt x="1846" y="798"/>
                  </a:cubicBezTo>
                  <a:cubicBezTo>
                    <a:pt x="1846" y="1070"/>
                    <a:pt x="1319" y="1657"/>
                    <a:pt x="1030" y="1662"/>
                  </a:cubicBezTo>
                  <a:cubicBezTo>
                    <a:pt x="741" y="1667"/>
                    <a:pt x="226" y="1083"/>
                    <a:pt x="113" y="827"/>
                  </a:cubicBezTo>
                  <a:cubicBezTo>
                    <a:pt x="0" y="571"/>
                    <a:pt x="302" y="256"/>
                    <a:pt x="351" y="128"/>
                  </a:cubicBezTo>
                  <a:cubicBezTo>
                    <a:pt x="400" y="0"/>
                    <a:pt x="396" y="71"/>
                    <a:pt x="408" y="56"/>
                  </a:cubicBezTo>
                </a:path>
              </a:pathLst>
            </a:custGeom>
            <a:noFill/>
            <a:ln w="15875" cap="flat" cmpd="sng">
              <a:solidFill>
                <a:schemeClr val="tx1">
                  <a:alpha val="100000"/>
                </a:schemeClr>
              </a:solidFill>
              <a:prstDash val="solid"/>
              <a:headEnd type="none" w="med" len="med"/>
              <a:tailEnd type="triangle" w="med" len="med"/>
            </a:ln>
          </p:spPr>
          <p:txBody>
            <a:bodyPr/>
            <a:lstStyle/>
            <a:p>
              <a:endParaRPr lang="zh-CN" altLang="en-US"/>
            </a:p>
          </p:txBody>
        </p:sp>
        <p:sp>
          <p:nvSpPr>
            <p:cNvPr id="953352" name="矩形 953351"/>
            <p:cNvSpPr/>
            <p:nvPr/>
          </p:nvSpPr>
          <p:spPr>
            <a:xfrm>
              <a:off x="336" y="1152"/>
              <a:ext cx="1152" cy="1056"/>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sp>
        <p:nvSpPr>
          <p:cNvPr id="953353" name="文本框 953352"/>
          <p:cNvSpPr txBox="1"/>
          <p:nvPr/>
        </p:nvSpPr>
        <p:spPr>
          <a:xfrm>
            <a:off x="5108575" y="4783138"/>
            <a:ext cx="1673225" cy="390525"/>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Accept. test</a:t>
            </a:r>
            <a:endParaRPr lang="en-US" altLang="zh-CN" sz="2000" b="0">
              <a:latin typeface="Arial" panose="020B0604020202020204" pitchFamily="34" charset="0"/>
              <a:ea typeface="宋体" panose="02010600030101010101" pitchFamily="2" charset="-122"/>
            </a:endParaRPr>
          </a:p>
        </p:txBody>
      </p:sp>
      <p:grpSp>
        <p:nvGrpSpPr>
          <p:cNvPr id="953354" name="组合 953353"/>
          <p:cNvGrpSpPr/>
          <p:nvPr/>
        </p:nvGrpSpPr>
        <p:grpSpPr>
          <a:xfrm>
            <a:off x="2819400" y="3157538"/>
            <a:ext cx="1828800" cy="1490662"/>
            <a:chOff x="2016" y="1920"/>
            <a:chExt cx="1152" cy="1056"/>
          </a:xfrm>
        </p:grpSpPr>
        <p:sp>
          <p:nvSpPr>
            <p:cNvPr id="953355" name="文本框 953354"/>
            <p:cNvSpPr txBox="1"/>
            <p:nvPr/>
          </p:nvSpPr>
          <p:spPr>
            <a:xfrm>
              <a:off x="2064" y="1968"/>
              <a:ext cx="1054" cy="276"/>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Construct</a:t>
              </a:r>
              <a:endParaRPr lang="en-US" altLang="zh-CN" sz="2000" b="0">
                <a:latin typeface="Arial" panose="020B0604020202020204" pitchFamily="34" charset="0"/>
                <a:ea typeface="宋体" panose="02010600030101010101" pitchFamily="2" charset="-122"/>
              </a:endParaRPr>
            </a:p>
          </p:txBody>
        </p:sp>
        <p:sp>
          <p:nvSpPr>
            <p:cNvPr id="953356" name="文本框 953355"/>
            <p:cNvSpPr txBox="1"/>
            <p:nvPr/>
          </p:nvSpPr>
          <p:spPr>
            <a:xfrm>
              <a:off x="2064" y="2640"/>
              <a:ext cx="1054" cy="276"/>
            </a:xfrm>
            <a:prstGeom prst="rect">
              <a:avLst/>
            </a:prstGeom>
            <a:noFill/>
            <a:ln w="9525" cap="flat" cmpd="sng">
              <a:solidFill>
                <a:schemeClr val="tx1"/>
              </a:solidFill>
              <a:prstDash val="solid"/>
              <a:miter/>
              <a:headEnd type="none" w="med" len="med"/>
              <a:tailEnd type="none" w="med" len="med"/>
            </a:ln>
          </p:spPr>
          <p:txBody>
            <a:bodyPr anchor="ctr"/>
            <a:lstStyle/>
            <a:p>
              <a:pPr lvl="0" algn="ctr" eaLnBrk="1" hangingPunct="1">
                <a:lnSpc>
                  <a:spcPct val="100000"/>
                </a:lnSpc>
                <a:spcBef>
                  <a:spcPct val="20000"/>
                </a:spcBef>
                <a:buClr>
                  <a:schemeClr val="tx1"/>
                </a:buClr>
              </a:pPr>
              <a:r>
                <a:rPr lang="en-US" altLang="zh-CN" sz="2000" b="0">
                  <a:latin typeface="Arial" panose="020B0604020202020204" pitchFamily="34" charset="0"/>
                  <a:ea typeface="宋体" panose="02010600030101010101" pitchFamily="2" charset="-122"/>
                </a:rPr>
                <a:t>System test</a:t>
              </a:r>
              <a:endParaRPr lang="en-US" altLang="zh-CN" sz="2000" b="0">
                <a:latin typeface="Arial" panose="020B0604020202020204" pitchFamily="34" charset="0"/>
                <a:ea typeface="宋体" panose="02010600030101010101" pitchFamily="2" charset="-122"/>
              </a:endParaRPr>
            </a:p>
          </p:txBody>
        </p:sp>
        <p:sp>
          <p:nvSpPr>
            <p:cNvPr id="953357" name="矩形 953356"/>
            <p:cNvSpPr/>
            <p:nvPr/>
          </p:nvSpPr>
          <p:spPr>
            <a:xfrm>
              <a:off x="2016" y="1920"/>
              <a:ext cx="1152" cy="1056"/>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953358" name="任意多边形 953357"/>
            <p:cNvSpPr/>
            <p:nvPr/>
          </p:nvSpPr>
          <p:spPr>
            <a:xfrm>
              <a:off x="2304" y="2160"/>
              <a:ext cx="576" cy="528"/>
            </a:xfrm>
            <a:custGeom>
              <a:avLst/>
              <a:gdLst/>
              <a:ahLst/>
              <a:cxnLst/>
              <a:rect l="0" t="0" r="0" b="0"/>
              <a:pathLst>
                <a:path w="1846" h="1667">
                  <a:moveTo>
                    <a:pt x="1126" y="798"/>
                  </a:moveTo>
                  <a:cubicBezTo>
                    <a:pt x="1102" y="870"/>
                    <a:pt x="1078" y="942"/>
                    <a:pt x="1030" y="942"/>
                  </a:cubicBezTo>
                  <a:cubicBezTo>
                    <a:pt x="982" y="942"/>
                    <a:pt x="838" y="862"/>
                    <a:pt x="838" y="798"/>
                  </a:cubicBezTo>
                  <a:cubicBezTo>
                    <a:pt x="838" y="734"/>
                    <a:pt x="958" y="558"/>
                    <a:pt x="1030" y="558"/>
                  </a:cubicBezTo>
                  <a:cubicBezTo>
                    <a:pt x="1102" y="558"/>
                    <a:pt x="1270" y="702"/>
                    <a:pt x="1270" y="798"/>
                  </a:cubicBezTo>
                  <a:cubicBezTo>
                    <a:pt x="1270" y="894"/>
                    <a:pt x="1134" y="1134"/>
                    <a:pt x="1030" y="1134"/>
                  </a:cubicBezTo>
                  <a:cubicBezTo>
                    <a:pt x="926" y="1134"/>
                    <a:pt x="646" y="934"/>
                    <a:pt x="646" y="798"/>
                  </a:cubicBezTo>
                  <a:cubicBezTo>
                    <a:pt x="646" y="662"/>
                    <a:pt x="886" y="318"/>
                    <a:pt x="1030" y="318"/>
                  </a:cubicBezTo>
                  <a:cubicBezTo>
                    <a:pt x="1174" y="318"/>
                    <a:pt x="1510" y="622"/>
                    <a:pt x="1510" y="798"/>
                  </a:cubicBezTo>
                  <a:cubicBezTo>
                    <a:pt x="1510" y="974"/>
                    <a:pt x="1214" y="1374"/>
                    <a:pt x="1030" y="1374"/>
                  </a:cubicBezTo>
                  <a:cubicBezTo>
                    <a:pt x="846" y="1374"/>
                    <a:pt x="406" y="1022"/>
                    <a:pt x="406" y="798"/>
                  </a:cubicBezTo>
                  <a:cubicBezTo>
                    <a:pt x="406" y="574"/>
                    <a:pt x="790" y="30"/>
                    <a:pt x="1030" y="30"/>
                  </a:cubicBezTo>
                  <a:cubicBezTo>
                    <a:pt x="1270" y="30"/>
                    <a:pt x="1846" y="526"/>
                    <a:pt x="1846" y="798"/>
                  </a:cubicBezTo>
                  <a:cubicBezTo>
                    <a:pt x="1846" y="1070"/>
                    <a:pt x="1319" y="1657"/>
                    <a:pt x="1030" y="1662"/>
                  </a:cubicBezTo>
                  <a:cubicBezTo>
                    <a:pt x="741" y="1667"/>
                    <a:pt x="226" y="1083"/>
                    <a:pt x="113" y="827"/>
                  </a:cubicBezTo>
                  <a:cubicBezTo>
                    <a:pt x="0" y="571"/>
                    <a:pt x="302" y="256"/>
                    <a:pt x="351" y="128"/>
                  </a:cubicBezTo>
                  <a:cubicBezTo>
                    <a:pt x="400" y="0"/>
                    <a:pt x="396" y="71"/>
                    <a:pt x="408" y="56"/>
                  </a:cubicBezTo>
                </a:path>
              </a:pathLst>
            </a:custGeom>
            <a:noFill/>
            <a:ln w="15875" cap="flat" cmpd="sng">
              <a:solidFill>
                <a:schemeClr val="tx1">
                  <a:alpha val="100000"/>
                </a:schemeClr>
              </a:solidFill>
              <a:prstDash val="solid"/>
              <a:headEnd type="none" w="med" len="med"/>
              <a:tailEnd type="triangle" w="med" len="med"/>
            </a:ln>
          </p:spPr>
          <p:txBody>
            <a:bodyPr/>
            <a:lstStyle/>
            <a:p>
              <a:endParaRPr lang="zh-CN" altLang="en-US"/>
            </a:p>
          </p:txBody>
        </p:sp>
      </p:grpSp>
      <p:cxnSp>
        <p:nvCxnSpPr>
          <p:cNvPr id="953359" name="曲线连接符 953358"/>
          <p:cNvCxnSpPr>
            <a:stCxn id="953352" idx="3"/>
            <a:endCxn id="953357" idx="0"/>
          </p:cNvCxnSpPr>
          <p:nvPr/>
        </p:nvCxnSpPr>
        <p:spPr>
          <a:xfrm>
            <a:off x="2362200" y="3048000"/>
            <a:ext cx="1371600" cy="457200"/>
          </a:xfrm>
          <a:prstGeom prst="curvedConnector2">
            <a:avLst/>
          </a:prstGeom>
          <a:ln w="9525" cap="flat" cmpd="sng">
            <a:solidFill>
              <a:schemeClr val="tx1"/>
            </a:solidFill>
            <a:prstDash val="solid"/>
            <a:headEnd type="none" w="med" len="med"/>
            <a:tailEnd type="triangle" w="med" len="med"/>
          </a:ln>
        </p:spPr>
      </p:cxnSp>
      <p:cxnSp>
        <p:nvCxnSpPr>
          <p:cNvPr id="953360" name="曲线连接符 953359"/>
          <p:cNvCxnSpPr>
            <a:stCxn id="953357" idx="1"/>
            <a:endCxn id="953352" idx="2"/>
          </p:cNvCxnSpPr>
          <p:nvPr/>
        </p:nvCxnSpPr>
        <p:spPr>
          <a:xfrm rot="10800000">
            <a:off x="1447800" y="3886200"/>
            <a:ext cx="1371600" cy="457200"/>
          </a:xfrm>
          <a:prstGeom prst="curvedConnector2">
            <a:avLst/>
          </a:prstGeom>
          <a:ln w="9525" cap="flat" cmpd="sng">
            <a:solidFill>
              <a:schemeClr val="tx1"/>
            </a:solidFill>
            <a:prstDash val="solid"/>
            <a:headEnd type="none" w="med" len="med"/>
            <a:tailEnd type="triangle" w="med" len="med"/>
          </a:ln>
        </p:spPr>
      </p:cxnSp>
      <p:cxnSp>
        <p:nvCxnSpPr>
          <p:cNvPr id="953361" name="曲线连接符 953360"/>
          <p:cNvCxnSpPr>
            <a:stCxn id="953357" idx="3"/>
            <a:endCxn id="953353" idx="0"/>
          </p:cNvCxnSpPr>
          <p:nvPr/>
        </p:nvCxnSpPr>
        <p:spPr>
          <a:xfrm>
            <a:off x="4648200" y="4343400"/>
            <a:ext cx="1296988" cy="990600"/>
          </a:xfrm>
          <a:prstGeom prst="curvedConnector2">
            <a:avLst/>
          </a:prstGeom>
          <a:ln w="9525" cap="flat" cmpd="sng">
            <a:solidFill>
              <a:schemeClr val="tx1"/>
            </a:solidFill>
            <a:prstDash val="solid"/>
            <a:headEnd type="none" w="med" len="med"/>
            <a:tailEnd type="triangle" w="med" len="med"/>
          </a:ln>
        </p:spPr>
      </p:cxnSp>
      <p:cxnSp>
        <p:nvCxnSpPr>
          <p:cNvPr id="953362" name="曲线连接符 953361"/>
          <p:cNvCxnSpPr>
            <a:stCxn id="953353" idx="3"/>
            <a:endCxn id="953347" idx="0"/>
          </p:cNvCxnSpPr>
          <p:nvPr/>
        </p:nvCxnSpPr>
        <p:spPr>
          <a:xfrm>
            <a:off x="6781800" y="5553075"/>
            <a:ext cx="992188" cy="390525"/>
          </a:xfrm>
          <a:prstGeom prst="curvedConnector2">
            <a:avLst/>
          </a:prstGeom>
          <a:ln w="9525" cap="flat" cmpd="sng">
            <a:solidFill>
              <a:schemeClr val="tx1"/>
            </a:solidFill>
            <a:prstDash val="solid"/>
            <a:headEnd type="none" w="med" len="med"/>
            <a:tailEnd type="triangle" w="med" len="med"/>
          </a:ln>
        </p:spPr>
      </p:cxnSp>
      <p:cxnSp>
        <p:nvCxnSpPr>
          <p:cNvPr id="953363" name="曲线连接符 953362"/>
          <p:cNvCxnSpPr>
            <a:stCxn id="953353" idx="1"/>
            <a:endCxn id="953357" idx="2"/>
          </p:cNvCxnSpPr>
          <p:nvPr/>
        </p:nvCxnSpPr>
        <p:spPr>
          <a:xfrm rot="10800000">
            <a:off x="3733800" y="5181600"/>
            <a:ext cx="1374775" cy="371475"/>
          </a:xfrm>
          <a:prstGeom prst="curvedConnector2">
            <a:avLst/>
          </a:prstGeom>
          <a:ln w="9525" cap="flat" cmpd="sng">
            <a:solidFill>
              <a:schemeClr val="tx1"/>
            </a:solidFill>
            <a:prstDash val="solid"/>
            <a:headEnd type="none" w="med" len="med"/>
            <a:tailEnd type="triangle" w="med" len="med"/>
          </a:ln>
        </p:spPr>
      </p:cxnSp>
      <p:cxnSp>
        <p:nvCxnSpPr>
          <p:cNvPr id="953364" name="曲线连接符 953363"/>
          <p:cNvCxnSpPr>
            <a:stCxn id="953347" idx="1"/>
            <a:endCxn id="953353" idx="2"/>
          </p:cNvCxnSpPr>
          <p:nvPr/>
        </p:nvCxnSpPr>
        <p:spPr>
          <a:xfrm rot="10800000">
            <a:off x="5945188" y="5772150"/>
            <a:ext cx="992187" cy="390525"/>
          </a:xfrm>
          <a:prstGeom prst="curvedConnector2">
            <a:avLst/>
          </a:prstGeom>
          <a:ln w="9525" cap="flat" cmpd="sng">
            <a:solidFill>
              <a:schemeClr val="tx1"/>
            </a:solidFill>
            <a:prstDash val="solid"/>
            <a:headEnd type="none" w="med" len="med"/>
            <a:tailEnd type="triangle" w="med" len="med"/>
          </a:ln>
        </p:spPr>
      </p:cxnSp>
      <p:sp>
        <p:nvSpPr>
          <p:cNvPr id="953365" name="直接连接符 953364"/>
          <p:cNvSpPr/>
          <p:nvPr/>
        </p:nvSpPr>
        <p:spPr>
          <a:xfrm>
            <a:off x="2590800" y="1803400"/>
            <a:ext cx="0" cy="3995738"/>
          </a:xfrm>
          <a:prstGeom prst="line">
            <a:avLst/>
          </a:prstGeom>
          <a:ln w="76200" cap="flat" cmpd="sng">
            <a:solidFill>
              <a:schemeClr val="tx1"/>
            </a:solidFill>
            <a:prstDash val="dash"/>
            <a:headEnd type="none" w="med" len="med"/>
            <a:tailEnd type="none" w="med" len="med"/>
          </a:ln>
        </p:spPr>
      </p:sp>
      <p:sp>
        <p:nvSpPr>
          <p:cNvPr id="953366" name="直接连接符 953365"/>
          <p:cNvSpPr/>
          <p:nvPr/>
        </p:nvSpPr>
        <p:spPr>
          <a:xfrm>
            <a:off x="4876800" y="1803400"/>
            <a:ext cx="0" cy="3995738"/>
          </a:xfrm>
          <a:prstGeom prst="line">
            <a:avLst/>
          </a:prstGeom>
          <a:ln w="76200" cap="flat" cmpd="sng">
            <a:solidFill>
              <a:schemeClr val="tx1"/>
            </a:solidFill>
            <a:prstDash val="dash"/>
            <a:headEnd type="none" w="med" len="med"/>
            <a:tailEnd type="none" w="med" len="med"/>
          </a:ln>
        </p:spPr>
      </p:sp>
      <p:pic>
        <p:nvPicPr>
          <p:cNvPr id="953367" name="图片 953366" descr="waterfall"/>
          <p:cNvPicPr>
            <a:picLocks noChangeAspect="1"/>
          </p:cNvPicPr>
          <p:nvPr/>
        </p:nvPicPr>
        <p:blipFill>
          <a:blip r:embed="rId1"/>
          <a:stretch>
            <a:fillRect/>
          </a:stretch>
        </p:blipFill>
        <p:spPr>
          <a:xfrm>
            <a:off x="0" y="381000"/>
            <a:ext cx="9144000" cy="6096000"/>
          </a:xfrm>
          <a:prstGeom prst="rect">
            <a:avLst/>
          </a:prstGeom>
          <a:noFill/>
          <a:ln w="9525">
            <a:noFill/>
          </a:ln>
        </p:spPr>
      </p:pic>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3367"/>
                                        </p:tgtEl>
                                        <p:attrNameLst>
                                          <p:attrName>style.visibility</p:attrName>
                                        </p:attrNameLst>
                                      </p:cBhvr>
                                      <p:to>
                                        <p:strVal val="visible"/>
                                      </p:to>
                                    </p:set>
                                    <p:animEffect transition="in" filter="dissolve">
                                      <p:cBhvr>
                                        <p:cTn id="7" dur="500"/>
                                        <p:tgtEl>
                                          <p:spTgt spid="95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3" name="文本占位符 962562"/>
          <p:cNvSpPr>
            <a:spLocks noGrp="1"/>
          </p:cNvSpPr>
          <p:nvPr>
            <p:ph type="body"/>
          </p:nvPr>
        </p:nvSpPr>
        <p:spPr>
          <a:xfrm>
            <a:off x="1882140" y="1661478"/>
            <a:ext cx="5832475" cy="655637"/>
          </a:xfrm>
          <a:ln w="12700">
            <a:solidFill>
              <a:schemeClr val="tx1"/>
            </a:solidFill>
            <a:miter/>
          </a:ln>
        </p:spPr>
        <p:txBody>
          <a:bodyPr vert="horz" wrap="square" lIns="90488" tIns="44450" rIns="90488" bIns="44450" anchor="t"/>
          <a:lstStyle/>
          <a:p>
            <a:pPr marL="0" lvl="0" indent="0">
              <a:lnSpc>
                <a:spcPct val="90000"/>
              </a:lnSpc>
            </a:pPr>
            <a:r>
              <a:rPr lang="en-US" altLang="zh-CN" sz="2400">
                <a:ea typeface="宋体" panose="02010600030101010101" pitchFamily="2" charset="-122"/>
              </a:rPr>
              <a:t> </a:t>
            </a:r>
            <a:r>
              <a:rPr lang="en-US" altLang="zh-CN" sz="2400" b="1" i="1" u="sng">
                <a:solidFill>
                  <a:srgbClr val="FF0066"/>
                </a:solidFill>
                <a:ea typeface="宋体" panose="02010600030101010101" pitchFamily="2" charset="-122"/>
              </a:rPr>
              <a:t>If we rely on testing alone, defects created first are detected last</a:t>
            </a:r>
            <a:endParaRPr lang="en-US" altLang="zh-CN" sz="2400" b="1" i="1" u="sng">
              <a:solidFill>
                <a:srgbClr val="FF0066"/>
              </a:solidFill>
              <a:ea typeface="宋体" panose="02010600030101010101" pitchFamily="2" charset="-122"/>
            </a:endParaRPr>
          </a:p>
        </p:txBody>
      </p:sp>
      <p:grpSp>
        <p:nvGrpSpPr>
          <p:cNvPr id="962564" name="组合 962563"/>
          <p:cNvGrpSpPr/>
          <p:nvPr/>
        </p:nvGrpSpPr>
        <p:grpSpPr>
          <a:xfrm>
            <a:off x="940753" y="2359978"/>
            <a:ext cx="8035925" cy="3665537"/>
            <a:chOff x="412" y="1532"/>
            <a:chExt cx="5062" cy="2597"/>
          </a:xfrm>
        </p:grpSpPr>
        <p:sp>
          <p:nvSpPr>
            <p:cNvPr id="962565" name="矩形 962564"/>
            <p:cNvSpPr/>
            <p:nvPr/>
          </p:nvSpPr>
          <p:spPr>
            <a:xfrm>
              <a:off x="1084" y="1772"/>
              <a:ext cx="1074"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System</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Requirements</a:t>
              </a:r>
              <a:endParaRPr lang="en-US" altLang="zh-CN" sz="1800" b="1">
                <a:latin typeface="Arial" panose="020B0604020202020204" pitchFamily="34" charset="0"/>
                <a:ea typeface="宋体" panose="02010600030101010101" pitchFamily="2" charset="-122"/>
              </a:endParaRPr>
            </a:p>
          </p:txBody>
        </p:sp>
        <p:sp>
          <p:nvSpPr>
            <p:cNvPr id="962566" name="矩形 962565"/>
            <p:cNvSpPr/>
            <p:nvPr/>
          </p:nvSpPr>
          <p:spPr>
            <a:xfrm>
              <a:off x="1372" y="2180"/>
              <a:ext cx="1074"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Software</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Requirements</a:t>
              </a:r>
              <a:endParaRPr lang="en-US" altLang="zh-CN" sz="1800" b="1">
                <a:latin typeface="Arial" panose="020B0604020202020204" pitchFamily="34" charset="0"/>
                <a:ea typeface="宋体" panose="02010600030101010101" pitchFamily="2" charset="-122"/>
              </a:endParaRPr>
            </a:p>
          </p:txBody>
        </p:sp>
        <p:sp>
          <p:nvSpPr>
            <p:cNvPr id="962567" name="矩形 962566"/>
            <p:cNvSpPr/>
            <p:nvPr/>
          </p:nvSpPr>
          <p:spPr>
            <a:xfrm>
              <a:off x="1612" y="2660"/>
              <a:ext cx="722"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Software</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Design</a:t>
              </a:r>
              <a:endParaRPr lang="en-US" altLang="zh-CN" sz="1800" b="1">
                <a:latin typeface="Arial" panose="020B0604020202020204" pitchFamily="34" charset="0"/>
                <a:ea typeface="宋体" panose="02010600030101010101" pitchFamily="2" charset="-122"/>
              </a:endParaRPr>
            </a:p>
          </p:txBody>
        </p:sp>
        <p:sp>
          <p:nvSpPr>
            <p:cNvPr id="962568" name="矩形 962567"/>
            <p:cNvSpPr/>
            <p:nvPr/>
          </p:nvSpPr>
          <p:spPr>
            <a:xfrm>
              <a:off x="1870" y="3056"/>
              <a:ext cx="1178"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Software</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Implementation</a:t>
              </a:r>
              <a:endParaRPr lang="en-US" altLang="zh-CN" sz="1800" b="1">
                <a:latin typeface="Arial" panose="020B0604020202020204" pitchFamily="34" charset="0"/>
                <a:ea typeface="宋体" panose="02010600030101010101" pitchFamily="2" charset="-122"/>
              </a:endParaRPr>
            </a:p>
          </p:txBody>
        </p:sp>
        <p:sp>
          <p:nvSpPr>
            <p:cNvPr id="962569" name="矩形 962568"/>
            <p:cNvSpPr/>
            <p:nvPr/>
          </p:nvSpPr>
          <p:spPr>
            <a:xfrm>
              <a:off x="3244" y="3056"/>
              <a:ext cx="615"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Unit</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Testing</a:t>
              </a:r>
              <a:endParaRPr lang="en-US" altLang="zh-CN" sz="1800" b="1">
                <a:latin typeface="Arial" panose="020B0604020202020204" pitchFamily="34" charset="0"/>
                <a:ea typeface="宋体" panose="02010600030101010101" pitchFamily="2" charset="-122"/>
              </a:endParaRPr>
            </a:p>
          </p:txBody>
        </p:sp>
        <p:sp>
          <p:nvSpPr>
            <p:cNvPr id="962570" name="矩形 962569"/>
            <p:cNvSpPr/>
            <p:nvPr/>
          </p:nvSpPr>
          <p:spPr>
            <a:xfrm>
              <a:off x="3496" y="2660"/>
              <a:ext cx="858"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Integration</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Testing</a:t>
              </a:r>
              <a:endParaRPr lang="en-US" altLang="zh-CN" sz="1800" b="1">
                <a:latin typeface="Arial" panose="020B0604020202020204" pitchFamily="34" charset="0"/>
                <a:ea typeface="宋体" panose="02010600030101010101" pitchFamily="2" charset="-122"/>
              </a:endParaRPr>
            </a:p>
          </p:txBody>
        </p:sp>
        <p:sp>
          <p:nvSpPr>
            <p:cNvPr id="962571" name="矩形 962570"/>
            <p:cNvSpPr/>
            <p:nvPr/>
          </p:nvSpPr>
          <p:spPr>
            <a:xfrm>
              <a:off x="3760" y="2180"/>
              <a:ext cx="722"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Software</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Testing</a:t>
              </a:r>
              <a:endParaRPr lang="en-US" altLang="zh-CN" sz="1800" b="1">
                <a:latin typeface="Arial" panose="020B0604020202020204" pitchFamily="34" charset="0"/>
                <a:ea typeface="宋体" panose="02010600030101010101" pitchFamily="2" charset="-122"/>
              </a:endParaRPr>
            </a:p>
          </p:txBody>
        </p:sp>
        <p:sp>
          <p:nvSpPr>
            <p:cNvPr id="962572" name="矩形 962571"/>
            <p:cNvSpPr/>
            <p:nvPr/>
          </p:nvSpPr>
          <p:spPr>
            <a:xfrm>
              <a:off x="4132" y="1772"/>
              <a:ext cx="626"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System</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Testing</a:t>
              </a:r>
              <a:endParaRPr lang="en-US" altLang="zh-CN" sz="1800" b="1">
                <a:latin typeface="Arial" panose="020B0604020202020204" pitchFamily="34" charset="0"/>
                <a:ea typeface="宋体" panose="02010600030101010101" pitchFamily="2" charset="-122"/>
              </a:endParaRPr>
            </a:p>
          </p:txBody>
        </p:sp>
        <p:sp>
          <p:nvSpPr>
            <p:cNvPr id="962573" name="直接连接符 962572"/>
            <p:cNvSpPr/>
            <p:nvPr/>
          </p:nvSpPr>
          <p:spPr>
            <a:xfrm>
              <a:off x="2185" y="1960"/>
              <a:ext cx="1736" cy="0"/>
            </a:xfrm>
            <a:prstGeom prst="line">
              <a:avLst/>
            </a:prstGeom>
            <a:ln w="25400" cap="flat" cmpd="sng">
              <a:solidFill>
                <a:schemeClr val="tx1"/>
              </a:solidFill>
              <a:prstDash val="solid"/>
              <a:headEnd type="triangle" w="med" len="med"/>
              <a:tailEnd type="triangle" w="med" len="med"/>
            </a:ln>
          </p:spPr>
        </p:sp>
        <p:sp>
          <p:nvSpPr>
            <p:cNvPr id="962574" name="直接连接符 962573"/>
            <p:cNvSpPr/>
            <p:nvPr/>
          </p:nvSpPr>
          <p:spPr>
            <a:xfrm>
              <a:off x="2473" y="2368"/>
              <a:ext cx="1160" cy="0"/>
            </a:xfrm>
            <a:prstGeom prst="line">
              <a:avLst/>
            </a:prstGeom>
            <a:ln w="25400" cap="flat" cmpd="sng">
              <a:solidFill>
                <a:schemeClr val="tx1"/>
              </a:solidFill>
              <a:prstDash val="solid"/>
              <a:headEnd type="triangle" w="med" len="med"/>
              <a:tailEnd type="triangle" w="med" len="med"/>
            </a:ln>
          </p:spPr>
        </p:sp>
        <p:sp>
          <p:nvSpPr>
            <p:cNvPr id="962575" name="直接连接符 962574"/>
            <p:cNvSpPr/>
            <p:nvPr/>
          </p:nvSpPr>
          <p:spPr>
            <a:xfrm>
              <a:off x="2533" y="2836"/>
              <a:ext cx="788" cy="0"/>
            </a:xfrm>
            <a:prstGeom prst="line">
              <a:avLst/>
            </a:prstGeom>
            <a:ln w="25400" cap="flat" cmpd="sng">
              <a:solidFill>
                <a:schemeClr val="tx1"/>
              </a:solidFill>
              <a:prstDash val="solid"/>
              <a:headEnd type="triangle" w="med" len="med"/>
              <a:tailEnd type="triangle" w="med" len="med"/>
            </a:ln>
          </p:spPr>
        </p:sp>
        <p:sp>
          <p:nvSpPr>
            <p:cNvPr id="962576" name="直接连接符 962575"/>
            <p:cNvSpPr/>
            <p:nvPr/>
          </p:nvSpPr>
          <p:spPr>
            <a:xfrm>
              <a:off x="2725" y="3172"/>
              <a:ext cx="464" cy="0"/>
            </a:xfrm>
            <a:prstGeom prst="line">
              <a:avLst/>
            </a:prstGeom>
            <a:ln w="25400" cap="flat" cmpd="sng">
              <a:solidFill>
                <a:schemeClr val="tx1"/>
              </a:solidFill>
              <a:prstDash val="solid"/>
              <a:headEnd type="triangle" w="med" len="med"/>
              <a:tailEnd type="triangle" w="med" len="med"/>
            </a:ln>
          </p:spPr>
        </p:sp>
        <p:sp>
          <p:nvSpPr>
            <p:cNvPr id="962577" name="矩形 962576"/>
            <p:cNvSpPr/>
            <p:nvPr/>
          </p:nvSpPr>
          <p:spPr>
            <a:xfrm>
              <a:off x="2392" y="1751"/>
              <a:ext cx="1242" cy="247"/>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system test plan</a:t>
              </a:r>
              <a:endParaRPr lang="en-US" altLang="zh-CN" sz="1800" b="1">
                <a:latin typeface="Arial" panose="020B0604020202020204" pitchFamily="34" charset="0"/>
                <a:ea typeface="宋体" panose="02010600030101010101" pitchFamily="2" charset="-122"/>
              </a:endParaRPr>
            </a:p>
          </p:txBody>
        </p:sp>
        <p:sp>
          <p:nvSpPr>
            <p:cNvPr id="962578" name="矩形 962577"/>
            <p:cNvSpPr/>
            <p:nvPr/>
          </p:nvSpPr>
          <p:spPr>
            <a:xfrm>
              <a:off x="2352" y="2112"/>
              <a:ext cx="1338" cy="247"/>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software test plan</a:t>
              </a:r>
              <a:endParaRPr lang="en-US" altLang="zh-CN" sz="1800" b="1">
                <a:latin typeface="Arial" panose="020B0604020202020204" pitchFamily="34" charset="0"/>
                <a:ea typeface="宋体" panose="02010600030101010101" pitchFamily="2" charset="-122"/>
              </a:endParaRPr>
            </a:p>
          </p:txBody>
        </p:sp>
        <p:sp>
          <p:nvSpPr>
            <p:cNvPr id="962579" name="矩形 962578"/>
            <p:cNvSpPr/>
            <p:nvPr/>
          </p:nvSpPr>
          <p:spPr>
            <a:xfrm>
              <a:off x="2320" y="2567"/>
              <a:ext cx="1194" cy="247"/>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integration plan</a:t>
              </a:r>
              <a:endParaRPr lang="en-US" altLang="zh-CN" sz="1800" b="1">
                <a:latin typeface="Arial" panose="020B0604020202020204" pitchFamily="34" charset="0"/>
                <a:ea typeface="宋体" panose="02010600030101010101" pitchFamily="2" charset="-122"/>
              </a:endParaRPr>
            </a:p>
          </p:txBody>
        </p:sp>
        <p:sp>
          <p:nvSpPr>
            <p:cNvPr id="962580" name="矩形 962579"/>
            <p:cNvSpPr/>
            <p:nvPr/>
          </p:nvSpPr>
          <p:spPr>
            <a:xfrm>
              <a:off x="2572" y="2939"/>
              <a:ext cx="714" cy="247"/>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unit plan</a:t>
              </a:r>
              <a:endParaRPr lang="en-US" altLang="zh-CN" sz="1800" b="1">
                <a:latin typeface="Arial" panose="020B0604020202020204" pitchFamily="34" charset="0"/>
                <a:ea typeface="宋体" panose="02010600030101010101" pitchFamily="2" charset="-122"/>
              </a:endParaRPr>
            </a:p>
          </p:txBody>
        </p:sp>
        <p:sp>
          <p:nvSpPr>
            <p:cNvPr id="962581" name="直接连接符 962580"/>
            <p:cNvSpPr/>
            <p:nvPr/>
          </p:nvSpPr>
          <p:spPr>
            <a:xfrm>
              <a:off x="937" y="1944"/>
              <a:ext cx="1160" cy="1808"/>
            </a:xfrm>
            <a:prstGeom prst="line">
              <a:avLst/>
            </a:prstGeom>
            <a:ln w="25400" cap="flat" cmpd="sng">
              <a:solidFill>
                <a:schemeClr val="tx1"/>
              </a:solidFill>
              <a:prstDash val="solid"/>
              <a:headEnd type="none" w="med" len="med"/>
              <a:tailEnd type="triangle" w="med" len="med"/>
            </a:ln>
          </p:spPr>
        </p:sp>
        <p:sp>
          <p:nvSpPr>
            <p:cNvPr id="962582" name="直接连接符 962581"/>
            <p:cNvSpPr/>
            <p:nvPr/>
          </p:nvSpPr>
          <p:spPr>
            <a:xfrm flipV="1">
              <a:off x="3853" y="1960"/>
              <a:ext cx="1008" cy="1780"/>
            </a:xfrm>
            <a:prstGeom prst="line">
              <a:avLst/>
            </a:prstGeom>
            <a:ln w="25400" cap="flat" cmpd="sng">
              <a:solidFill>
                <a:schemeClr val="tx1"/>
              </a:solidFill>
              <a:prstDash val="solid"/>
              <a:headEnd type="none" w="med" len="med"/>
              <a:tailEnd type="none" w="med" len="med"/>
            </a:ln>
          </p:spPr>
        </p:sp>
        <p:sp>
          <p:nvSpPr>
            <p:cNvPr id="962583" name="直接连接符 962582"/>
            <p:cNvSpPr/>
            <p:nvPr/>
          </p:nvSpPr>
          <p:spPr>
            <a:xfrm>
              <a:off x="4861" y="1948"/>
              <a:ext cx="248" cy="0"/>
            </a:xfrm>
            <a:prstGeom prst="line">
              <a:avLst/>
            </a:prstGeom>
            <a:ln w="25400" cap="flat" cmpd="sng">
              <a:solidFill>
                <a:schemeClr val="tx1"/>
              </a:solidFill>
              <a:prstDash val="solid"/>
              <a:headEnd type="none" w="med" len="med"/>
              <a:tailEnd type="triangle" w="med" len="med"/>
            </a:ln>
          </p:spPr>
        </p:sp>
        <p:sp>
          <p:nvSpPr>
            <p:cNvPr id="962584" name="直接连接符 962583"/>
            <p:cNvSpPr/>
            <p:nvPr/>
          </p:nvSpPr>
          <p:spPr>
            <a:xfrm>
              <a:off x="2089" y="3748"/>
              <a:ext cx="1736" cy="0"/>
            </a:xfrm>
            <a:prstGeom prst="line">
              <a:avLst/>
            </a:prstGeom>
            <a:ln w="25400" cap="flat" cmpd="sng">
              <a:solidFill>
                <a:schemeClr val="tx1"/>
              </a:solidFill>
              <a:prstDash val="solid"/>
              <a:headEnd type="none" w="med" len="med"/>
              <a:tailEnd type="triangle" w="med" len="med"/>
            </a:ln>
          </p:spPr>
        </p:sp>
        <p:sp>
          <p:nvSpPr>
            <p:cNvPr id="962585" name="矩形 962584"/>
            <p:cNvSpPr/>
            <p:nvPr/>
          </p:nvSpPr>
          <p:spPr>
            <a:xfrm>
              <a:off x="4816" y="1532"/>
              <a:ext cx="658"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Product</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Release</a:t>
              </a:r>
              <a:endParaRPr lang="en-US" altLang="zh-CN" sz="1800" b="1">
                <a:latin typeface="Arial" panose="020B0604020202020204" pitchFamily="34" charset="0"/>
                <a:ea typeface="宋体" panose="02010600030101010101" pitchFamily="2" charset="-122"/>
              </a:endParaRPr>
            </a:p>
          </p:txBody>
        </p:sp>
        <p:sp>
          <p:nvSpPr>
            <p:cNvPr id="962586" name="文本框 962585"/>
            <p:cNvSpPr txBox="1"/>
            <p:nvPr/>
          </p:nvSpPr>
          <p:spPr>
            <a:xfrm>
              <a:off x="2534" y="3805"/>
              <a:ext cx="510" cy="324"/>
            </a:xfrm>
            <a:prstGeom prst="rect">
              <a:avLst/>
            </a:prstGeom>
            <a:noFill/>
            <a:ln w="9525">
              <a:noFill/>
            </a:ln>
          </p:spPr>
          <p:txBody>
            <a:bodyPr wrap="none" anchor="t">
              <a:spAutoFit/>
            </a:bodyPr>
            <a:lstStyle/>
            <a:p>
              <a:pPr lvl="0">
                <a:lnSpc>
                  <a:spcPct val="100000"/>
                </a:lnSpc>
              </a:pPr>
              <a:r>
                <a:rPr lang="en-US" altLang="zh-CN" sz="2400" b="1">
                  <a:latin typeface="Arial" panose="020B0604020202020204" pitchFamily="34" charset="0"/>
                  <a:ea typeface="宋体" panose="02010600030101010101" pitchFamily="2" charset="-122"/>
                </a:rPr>
                <a:t>time</a:t>
              </a:r>
              <a:endParaRPr lang="en-US" altLang="zh-CN" sz="2400" b="1">
                <a:latin typeface="Arial" panose="020B0604020202020204" pitchFamily="34" charset="0"/>
                <a:ea typeface="宋体" panose="02010600030101010101" pitchFamily="2" charset="-122"/>
              </a:endParaRPr>
            </a:p>
          </p:txBody>
        </p:sp>
        <p:sp>
          <p:nvSpPr>
            <p:cNvPr id="962587" name="直接连接符 962586"/>
            <p:cNvSpPr/>
            <p:nvPr/>
          </p:nvSpPr>
          <p:spPr>
            <a:xfrm>
              <a:off x="3072" y="3960"/>
              <a:ext cx="468" cy="0"/>
            </a:xfrm>
            <a:prstGeom prst="line">
              <a:avLst/>
            </a:prstGeom>
            <a:ln w="38100" cap="flat" cmpd="sng">
              <a:solidFill>
                <a:schemeClr val="tx1"/>
              </a:solidFill>
              <a:prstDash val="solid"/>
              <a:headEnd type="none" w="med" len="med"/>
              <a:tailEnd type="triangle" w="med" len="med"/>
            </a:ln>
          </p:spPr>
        </p:sp>
        <p:sp>
          <p:nvSpPr>
            <p:cNvPr id="962588" name="直接连接符 962587"/>
            <p:cNvSpPr/>
            <p:nvPr/>
          </p:nvSpPr>
          <p:spPr>
            <a:xfrm>
              <a:off x="661" y="1948"/>
              <a:ext cx="248" cy="0"/>
            </a:xfrm>
            <a:prstGeom prst="line">
              <a:avLst/>
            </a:prstGeom>
            <a:ln w="25400" cap="flat" cmpd="sng">
              <a:solidFill>
                <a:schemeClr val="tx1"/>
              </a:solidFill>
              <a:prstDash val="solid"/>
              <a:headEnd type="none" w="med" len="med"/>
              <a:tailEnd type="triangle" w="med" len="med"/>
            </a:ln>
          </p:spPr>
        </p:sp>
        <p:sp>
          <p:nvSpPr>
            <p:cNvPr id="962589" name="矩形 962588"/>
            <p:cNvSpPr/>
            <p:nvPr/>
          </p:nvSpPr>
          <p:spPr>
            <a:xfrm>
              <a:off x="412" y="1532"/>
              <a:ext cx="466" cy="422"/>
            </a:xfrm>
            <a:prstGeom prst="rect">
              <a:avLst/>
            </a:prstGeom>
            <a:noFill/>
            <a:ln w="25400">
              <a:noFill/>
            </a:ln>
          </p:spPr>
          <p:txBody>
            <a:bodyPr wrap="none" lIns="90488" tIns="44450" rIns="90488" bIns="44450">
              <a:spAutoFit/>
            </a:bodyPr>
            <a:lstStyle/>
            <a:p>
              <a:pPr lvl="0">
                <a:lnSpc>
                  <a:spcPct val="90000"/>
                </a:lnSpc>
              </a:pPr>
              <a:r>
                <a:rPr lang="en-US" altLang="zh-CN" sz="1800" b="1">
                  <a:latin typeface="Arial" panose="020B0604020202020204" pitchFamily="34" charset="0"/>
                  <a:ea typeface="宋体" panose="02010600030101010101" pitchFamily="2" charset="-122"/>
                </a:rPr>
                <a:t>User</a:t>
              </a:r>
              <a:endParaRPr lang="en-US" altLang="zh-CN" sz="1800" b="1">
                <a:latin typeface="Arial" panose="020B0604020202020204" pitchFamily="34" charset="0"/>
                <a:ea typeface="宋体" panose="02010600030101010101" pitchFamily="2" charset="-122"/>
              </a:endParaRPr>
            </a:p>
            <a:p>
              <a:pPr lvl="0">
                <a:lnSpc>
                  <a:spcPct val="90000"/>
                </a:lnSpc>
              </a:pPr>
              <a:r>
                <a:rPr lang="en-US" altLang="zh-CN" sz="1800" b="1">
                  <a:latin typeface="Arial" panose="020B0604020202020204" pitchFamily="34" charset="0"/>
                  <a:ea typeface="宋体" panose="02010600030101010101" pitchFamily="2" charset="-122"/>
                </a:rPr>
                <a:t>Need</a:t>
              </a:r>
              <a:endParaRPr lang="en-US" altLang="zh-CN" sz="1800" b="1">
                <a:latin typeface="Arial" panose="020B0604020202020204" pitchFamily="34" charset="0"/>
                <a:ea typeface="宋体" panose="02010600030101010101" pitchFamily="2" charset="-122"/>
              </a:endParaRPr>
            </a:p>
          </p:txBody>
        </p:sp>
      </p:grpSp>
      <p:sp>
        <p:nvSpPr>
          <p:cNvPr id="4" name="标题 3"/>
          <p:cNvSpPr>
            <a:spLocks noGrp="1"/>
          </p:cNvSpPr>
          <p:nvPr>
            <p:ph type="title"/>
          </p:nvPr>
        </p:nvSpPr>
        <p:spPr/>
        <p:txBody>
          <a:bodyPr/>
          <a:lstStyle/>
          <a:p>
            <a:r>
              <a:rPr lang="en-US" altLang="zh-CN">
                <a:ea typeface="宋体" panose="02010600030101010101" pitchFamily="2" charset="-122"/>
                <a:sym typeface="+mn-ea"/>
              </a:rPr>
              <a:t>The V Model</a:t>
            </a:r>
            <a:endParaRPr lang="zh-CN" altLang="en-US"/>
          </a:p>
        </p:txBody>
      </p:sp>
    </p:spTree>
  </p:cSld>
  <p:clrMapOvr>
    <a:masterClrMapping/>
  </p:clrMapOvr>
  <p:transition>
    <p:random/>
    <p:sndAc>
      <p:stSnd>
        <p:snd r:embed="rId1" name="projctor.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4211"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pic>
        <p:nvPicPr>
          <p:cNvPr id="94213" name="Picture 9"/>
          <p:cNvPicPr>
            <a:picLocks noChangeAspect="1"/>
          </p:cNvPicPr>
          <p:nvPr/>
        </p:nvPicPr>
        <p:blipFill>
          <a:blip r:embed="rId1"/>
          <a:stretch>
            <a:fillRect/>
          </a:stretch>
        </p:blipFill>
        <p:spPr>
          <a:xfrm>
            <a:off x="177800" y="1051560"/>
            <a:ext cx="8966200" cy="5162550"/>
          </a:xfrm>
          <a:prstGeom prst="rect">
            <a:avLst/>
          </a:prstGeom>
          <a:solidFill>
            <a:srgbClr val="96E3FE"/>
          </a:solidFill>
          <a:ln w="12700">
            <a:noFill/>
          </a:ln>
        </p:spPr>
      </p:pic>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Incremental Model</a:t>
            </a:r>
            <a:endParaRPr lang="zh-CN" altLang="en-US"/>
          </a:p>
        </p:txBody>
      </p:sp>
    </p:spTree>
  </p:cSld>
  <p:clrMapOvr>
    <a:masterClrMapping/>
  </p:clrMapOvr>
  <p:transition>
    <p:random/>
    <p:sndAc>
      <p:stSnd>
        <p:snd r:embed="rId2" name="projctor.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5235"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5237" name="Rectangle 5"/>
          <p:cNvSpPr/>
          <p:nvPr/>
        </p:nvSpPr>
        <p:spPr>
          <a:xfrm>
            <a:off x="932815" y="1447165"/>
            <a:ext cx="8211185" cy="2651760"/>
          </a:xfrm>
          <a:prstGeom prst="rect">
            <a:avLst/>
          </a:prstGeom>
          <a:noFill/>
          <a:ln w="9525">
            <a:noFill/>
          </a:ln>
        </p:spPr>
        <p:txBody>
          <a:bodyPr wrap="square">
            <a:spAutoFit/>
          </a:bodyPr>
          <a:lstStyle/>
          <a:p>
            <a:pPr marL="342900" lvl="0"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 </a:t>
            </a:r>
            <a:r>
              <a:rPr lang="en-US" altLang="ja-JP" sz="2400" dirty="0">
                <a:latin typeface="Arial" panose="020B0604020202020204" pitchFamily="34" charset="0"/>
                <a:ea typeface="MS PGothic" panose="020B0600070205080204" pitchFamily="34" charset="-128"/>
              </a:rPr>
              <a:t>Merits</a:t>
            </a:r>
            <a:endParaRPr lang="en-US" altLang="ja-JP" sz="24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Useful for unavailable staffing for complete </a:t>
            </a:r>
            <a:endParaRPr lang="en-US" altLang="ja-JP" sz="20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    implementation by the business deadline.</a:t>
            </a:r>
            <a:endParaRPr lang="en-US" altLang="ja-JP" sz="20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Useful for planning to manage technical risks.</a:t>
            </a:r>
            <a:endParaRPr lang="en-US" altLang="ja-JP" sz="20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endParaRPr lang="en-US" altLang="ja-JP" sz="2000" dirty="0">
              <a:latin typeface="Arial" panose="020B0604020202020204" pitchFamily="34" charset="0"/>
              <a:ea typeface="MS PGothic" panose="020B0600070205080204" pitchFamily="34" charset="-128"/>
            </a:endParaRPr>
          </a:p>
          <a:p>
            <a:pPr marL="342900" lvl="0"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 </a:t>
            </a:r>
            <a:r>
              <a:rPr lang="en-US" altLang="ja-JP" sz="2400" dirty="0">
                <a:latin typeface="Arial" panose="020B0604020202020204" pitchFamily="34" charset="0"/>
                <a:ea typeface="MS PGothic" panose="020B0600070205080204" pitchFamily="34" charset="-128"/>
              </a:rPr>
              <a:t>Demerits</a:t>
            </a:r>
            <a:endParaRPr lang="en-US" altLang="ja-JP" sz="24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Focus on the delivery of an operational product with each</a:t>
            </a:r>
            <a:endParaRPr lang="en-US" altLang="ja-JP" sz="2000" dirty="0">
              <a:latin typeface="Arial" panose="020B0604020202020204" pitchFamily="34" charset="0"/>
              <a:ea typeface="MS PGothic" panose="020B0600070205080204" pitchFamily="34" charset="-128"/>
            </a:endParaRPr>
          </a:p>
          <a:p>
            <a:pPr marL="800100" lvl="1" indent="-342900">
              <a:buClr>
                <a:srgbClr val="0070C0"/>
              </a:buClr>
              <a:buFont typeface="Wingdings" panose="05000000000000000000" charset="0"/>
              <a:buChar char="n"/>
            </a:pPr>
            <a:r>
              <a:rPr lang="en-US" altLang="ja-JP" sz="2000" dirty="0">
                <a:latin typeface="Arial" panose="020B0604020202020204" pitchFamily="34" charset="0"/>
                <a:ea typeface="MS PGothic" panose="020B0600070205080204" pitchFamily="34" charset="-128"/>
              </a:rPr>
              <a:t>    increment. Early increments would be “ignored” easily. </a:t>
            </a:r>
            <a:endParaRPr lang="en-US" altLang="ja-JP" sz="2000" dirty="0">
              <a:latin typeface="Arial" panose="020B0604020202020204" pitchFamily="34" charset="0"/>
              <a:ea typeface="MS PGothic" panose="020B0600070205080204" pitchFamily="34" charset="-128"/>
            </a:endParaRPr>
          </a:p>
        </p:txBody>
      </p:sp>
      <p:pic>
        <p:nvPicPr>
          <p:cNvPr id="95238" name="Picture 7" descr="incrementalmodel"/>
          <p:cNvPicPr>
            <a:picLocks noChangeAspect="1"/>
          </p:cNvPicPr>
          <p:nvPr/>
        </p:nvPicPr>
        <p:blipFill>
          <a:blip r:embed="rId1"/>
          <a:stretch>
            <a:fillRect/>
          </a:stretch>
        </p:blipFill>
        <p:spPr>
          <a:xfrm>
            <a:off x="2641283" y="4391978"/>
            <a:ext cx="3708400" cy="1790700"/>
          </a:xfrm>
          <a:prstGeom prst="rect">
            <a:avLst/>
          </a:prstGeom>
          <a:noFill/>
          <a:ln w="9525">
            <a:noFill/>
          </a:ln>
        </p:spPr>
      </p:pic>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Incremental Model</a:t>
            </a:r>
            <a:endParaRPr lang="zh-CN" altLang="en-US"/>
          </a:p>
        </p:txBody>
      </p:sp>
    </p:spTree>
  </p:cSld>
  <p:clrMapOvr>
    <a:masterClrMapping/>
  </p:clrMapOvr>
  <p:transition>
    <p:random/>
    <p:sndAc>
      <p:stSnd>
        <p:snd r:embed="rId2"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标题 955393"/>
          <p:cNvSpPr>
            <a:spLocks noGrp="1"/>
          </p:cNvSpPr>
          <p:nvPr>
            <p:ph type="title"/>
          </p:nvPr>
        </p:nvSpPr>
        <p:spPr/>
        <p:txBody>
          <a:bodyPr anchor="ctr"/>
          <a:lstStyle/>
          <a:p>
            <a:r>
              <a:rPr lang="en-US" altLang="zh-CN">
                <a:ea typeface="宋体" panose="02010600030101010101" pitchFamily="2" charset="-122"/>
              </a:rPr>
              <a:t>Software Engineering</a:t>
            </a:r>
            <a:endParaRPr lang="en-US" altLang="zh-CN">
              <a:ea typeface="宋体" panose="02010600030101010101" pitchFamily="2" charset="-122"/>
            </a:endParaRPr>
          </a:p>
        </p:txBody>
      </p:sp>
      <p:sp>
        <p:nvSpPr>
          <p:cNvPr id="955395" name="文本框 955394"/>
          <p:cNvSpPr txBox="1"/>
          <p:nvPr/>
        </p:nvSpPr>
        <p:spPr>
          <a:xfrm>
            <a:off x="909955" y="1523365"/>
            <a:ext cx="7554595" cy="3141980"/>
          </a:xfrm>
          <a:prstGeom prst="rect">
            <a:avLst/>
          </a:prstGeom>
          <a:noFill/>
          <a:ln w="12700">
            <a:noFill/>
          </a:ln>
        </p:spPr>
        <p:txBody>
          <a:bodyPr wrap="square">
            <a:spAutoFit/>
          </a:bodyPr>
          <a:lstStyle/>
          <a:p>
            <a:pPr marL="457200" lvl="0" indent="-457200">
              <a:lnSpc>
                <a:spcPct val="90000"/>
              </a:lnSpc>
              <a:spcBef>
                <a:spcPct val="50000"/>
              </a:spcBef>
            </a:pPr>
            <a:r>
              <a:rPr lang="en-US" altLang="zh-CN" sz="2400" b="0">
                <a:effectLst/>
                <a:latin typeface="Times New Roman" panose="02020603050405020304" pitchFamily="18" charset="0"/>
                <a:ea typeface="宋体" panose="02010600030101010101" pitchFamily="2" charset="-122"/>
              </a:rPr>
              <a:t>Software Engineering: </a:t>
            </a:r>
            <a:endParaRPr lang="en-US" altLang="zh-CN" sz="2400" b="0">
              <a:effectLst/>
              <a:latin typeface="Times New Roman" panose="02020603050405020304" pitchFamily="18" charset="0"/>
              <a:ea typeface="宋体" panose="02010600030101010101" pitchFamily="2" charset="-122"/>
            </a:endParaRPr>
          </a:p>
          <a:p>
            <a:pPr marL="0" lvl="0" indent="0" algn="just">
              <a:lnSpc>
                <a:spcPct val="90000"/>
              </a:lnSpc>
              <a:spcBef>
                <a:spcPct val="50000"/>
              </a:spcBef>
              <a:buNone/>
            </a:pPr>
            <a:r>
              <a:rPr lang="en-US" altLang="zh-CN" sz="2400" b="0">
                <a:effectLst/>
                <a:latin typeface="Times New Roman" panose="02020603050405020304" pitchFamily="18" charset="0"/>
                <a:ea typeface="宋体" panose="02010600030101010101" pitchFamily="2" charset="-122"/>
              </a:rPr>
              <a:t>(1) The application of a systematic, disciplined, quantifiable approach to the development, operation, and maintenance of software; that is, the application of engineering to software. </a:t>
            </a:r>
            <a:endParaRPr lang="en-US" altLang="zh-CN" sz="2400" b="0">
              <a:effectLst/>
              <a:latin typeface="Times New Roman" panose="02020603050405020304" pitchFamily="18" charset="0"/>
              <a:ea typeface="宋体" panose="02010600030101010101" pitchFamily="2" charset="-122"/>
            </a:endParaRPr>
          </a:p>
          <a:p>
            <a:pPr marL="0" lvl="0" indent="0" algn="l">
              <a:lnSpc>
                <a:spcPct val="90000"/>
              </a:lnSpc>
              <a:spcBef>
                <a:spcPct val="50000"/>
              </a:spcBef>
              <a:buNone/>
            </a:pPr>
            <a:r>
              <a:rPr lang="en-US" altLang="zh-CN" sz="2400" b="0">
                <a:effectLst/>
                <a:latin typeface="Times New Roman" panose="02020603050405020304" pitchFamily="18" charset="0"/>
                <a:ea typeface="宋体" panose="02010600030101010101" pitchFamily="2" charset="-122"/>
              </a:rPr>
              <a:t>(2) The study of approaches as in (1).</a:t>
            </a:r>
            <a:endParaRPr lang="en-US" altLang="zh-CN" sz="2400" b="0">
              <a:effectLst/>
              <a:latin typeface="Times New Roman" panose="02020603050405020304" pitchFamily="18" charset="0"/>
              <a:ea typeface="宋体" panose="02010600030101010101" pitchFamily="2" charset="-122"/>
            </a:endParaRPr>
          </a:p>
          <a:p>
            <a:pPr marL="457200" lvl="0" indent="-457200">
              <a:lnSpc>
                <a:spcPct val="90000"/>
              </a:lnSpc>
              <a:spcBef>
                <a:spcPct val="50000"/>
              </a:spcBef>
              <a:buAutoNum type="arabicParenBoth"/>
            </a:pPr>
            <a:endParaRPr lang="en-US" altLang="zh-CN" sz="2400" b="0">
              <a:effectLst/>
              <a:latin typeface="Times New Roman" panose="02020603050405020304" pitchFamily="18" charset="0"/>
              <a:ea typeface="宋体" panose="02010600030101010101" pitchFamily="2" charset="-122"/>
            </a:endParaRPr>
          </a:p>
          <a:p>
            <a:pPr marL="457200" lvl="0" indent="-457200" algn="r">
              <a:lnSpc>
                <a:spcPct val="90000"/>
              </a:lnSpc>
              <a:spcBef>
                <a:spcPct val="50000"/>
              </a:spcBef>
            </a:pPr>
            <a:r>
              <a:rPr lang="en-US" altLang="zh-CN" sz="2400" b="0">
                <a:solidFill>
                  <a:srgbClr val="FF0000"/>
                </a:solidFill>
                <a:effectLst/>
                <a:latin typeface="Times New Roman" panose="02020603050405020304" pitchFamily="18" charset="0"/>
                <a:ea typeface="宋体" panose="02010600030101010101" pitchFamily="2" charset="-122"/>
              </a:rPr>
              <a:t>- IEEE Standard 610.12-1990</a:t>
            </a:r>
            <a:endParaRPr lang="en-US" altLang="zh-CN" sz="2400" b="0">
              <a:solidFill>
                <a:srgbClr val="FF0000"/>
              </a:solidFill>
              <a:effectLst/>
              <a:latin typeface="Times New Roman" panose="02020603050405020304" pitchFamily="18" charset="0"/>
              <a:ea typeface="宋体" panose="02010600030101010101" pitchFamily="2" charset="-122"/>
            </a:endParaRPr>
          </a:p>
        </p:txBody>
      </p:sp>
      <p:pic>
        <p:nvPicPr>
          <p:cNvPr id="955396" name="图片 955395" descr="MC900285442[1]"/>
          <p:cNvPicPr>
            <a:picLocks noChangeAspect="1"/>
          </p:cNvPicPr>
          <p:nvPr/>
        </p:nvPicPr>
        <p:blipFill>
          <a:blip r:embed="rId1"/>
          <a:stretch>
            <a:fillRect/>
          </a:stretch>
        </p:blipFill>
        <p:spPr>
          <a:xfrm>
            <a:off x="7893050" y="381000"/>
            <a:ext cx="1250950" cy="1550988"/>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pic>
        <p:nvPicPr>
          <p:cNvPr id="65542" name="Picture 9" descr="softwareEngineering"/>
          <p:cNvPicPr>
            <a:picLocks noChangeAspect="1"/>
          </p:cNvPicPr>
          <p:nvPr/>
        </p:nvPicPr>
        <p:blipFill>
          <a:blip r:embed="rId2"/>
          <a:stretch>
            <a:fillRect/>
          </a:stretch>
        </p:blipFill>
        <p:spPr>
          <a:xfrm>
            <a:off x="1411923" y="4537075"/>
            <a:ext cx="2609850" cy="1752600"/>
          </a:xfrm>
          <a:prstGeom prst="rect">
            <a:avLst/>
          </a:prstGeom>
          <a:noFill/>
          <a:ln w="9525">
            <a:noFill/>
          </a:ln>
        </p:spPr>
      </p:pic>
    </p:spTree>
  </p:cSld>
  <p:clrMapOvr>
    <a:masterClrMapping/>
  </p:clrMapOvr>
  <p:transition>
    <p:random/>
    <p:sndAc>
      <p:stSnd>
        <p:snd r:embed="rId3" name="projctor.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フッター プレースホルダ 3"/>
          <p:cNvSpPr txBox="1">
            <a:spLocks noGrp="1"/>
          </p:cNvSpPr>
          <p:nvPr/>
        </p:nvSpPr>
        <p:spPr>
          <a:xfrm>
            <a:off x="0" y="6261735"/>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6259" name="スライド番号プレースホルダ 4"/>
          <p:cNvSpPr txBox="1">
            <a:spLocks noGrp="1"/>
          </p:cNvSpPr>
          <p:nvPr/>
        </p:nvSpPr>
        <p:spPr>
          <a:xfrm>
            <a:off x="7239000" y="6414135"/>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pic>
        <p:nvPicPr>
          <p:cNvPr id="96261" name="Picture 5"/>
          <p:cNvPicPr>
            <a:picLocks noChangeAspect="1"/>
          </p:cNvPicPr>
          <p:nvPr/>
        </p:nvPicPr>
        <p:blipFill>
          <a:blip r:embed="rId1"/>
          <a:stretch>
            <a:fillRect/>
          </a:stretch>
        </p:blipFill>
        <p:spPr>
          <a:xfrm>
            <a:off x="1002983" y="1445260"/>
            <a:ext cx="7137400" cy="4686300"/>
          </a:xfrm>
          <a:prstGeom prst="rect">
            <a:avLst/>
          </a:prstGeom>
          <a:solidFill>
            <a:srgbClr val="96E3FE"/>
          </a:solidFill>
          <a:ln w="12700">
            <a:noFill/>
          </a:ln>
        </p:spPr>
      </p:pic>
      <p:sp>
        <p:nvSpPr>
          <p:cNvPr id="96262" name="Text Box 6"/>
          <p:cNvSpPr txBox="1"/>
          <p:nvPr/>
        </p:nvSpPr>
        <p:spPr>
          <a:xfrm>
            <a:off x="2194561" y="965200"/>
            <a:ext cx="4351020" cy="396240"/>
          </a:xfrm>
          <a:prstGeom prst="rect">
            <a:avLst/>
          </a:prstGeom>
          <a:noFill/>
          <a:ln w="9525">
            <a:noFill/>
          </a:ln>
        </p:spPr>
        <p:txBody>
          <a:bodyPr wrap="none">
            <a:spAutoFit/>
          </a:bodyPr>
          <a:lstStyle/>
          <a:p>
            <a:pPr lvl="0" algn="ctr"/>
            <a:r>
              <a:rPr lang="en-US" altLang="ja-JP" sz="2000" b="1" dirty="0">
                <a:latin typeface="Times New Roman" panose="02020603050405020304" pitchFamily="18" charset="0"/>
                <a:ea typeface="MS PGothic" panose="020B0600070205080204" pitchFamily="34" charset="-128"/>
              </a:rPr>
              <a:t>RAD: Rapid Application Development</a:t>
            </a:r>
            <a:endParaRPr lang="en-US" altLang="ja-JP" sz="2000" b="1" dirty="0">
              <a:latin typeface="Times New Roman" panose="02020603050405020304" pitchFamily="18" charset="0"/>
              <a:ea typeface="MS PGothic" panose="020B0600070205080204" pitchFamily="34" charset="-128"/>
            </a:endParaRPr>
          </a:p>
        </p:txBody>
      </p:sp>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RAD Model</a:t>
            </a:r>
            <a:endParaRPr lang="zh-CN" altLang="en-US"/>
          </a:p>
        </p:txBody>
      </p:sp>
    </p:spTree>
  </p:cSld>
  <p:clrMapOvr>
    <a:masterClrMapping/>
  </p:clrMapOvr>
  <p:transition>
    <p:random/>
    <p:sndAc>
      <p:stSnd>
        <p:snd r:embed="rId2" name="projctor.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728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7285" name="Rectangle 5"/>
          <p:cNvSpPr/>
          <p:nvPr/>
        </p:nvSpPr>
        <p:spPr>
          <a:xfrm>
            <a:off x="848360" y="1187450"/>
            <a:ext cx="8424863" cy="4419600"/>
          </a:xfrm>
          <a:prstGeom prst="rect">
            <a:avLst/>
          </a:prstGeom>
          <a:noFill/>
          <a:ln w="9525">
            <a:noFill/>
          </a:ln>
        </p:spPr>
        <p:txBody>
          <a:bodyPr>
            <a:spAutoFit/>
          </a:bodyPr>
          <a:lstStyle/>
          <a:p>
            <a:pPr marL="342900" lvl="0"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rPr>
              <a:t>Merits</a:t>
            </a:r>
            <a:endParaRPr lang="en-US" altLang="ja-JP" sz="2400" dirty="0">
              <a:latin typeface="Times New Roman" panose="02020603050405020304" pitchFamily="18" charset="0"/>
              <a:ea typeface="MS PGothic" panose="020B0600070205080204" pitchFamily="34" charset="-128"/>
            </a:endParaRPr>
          </a:p>
          <a:p>
            <a:pPr lvl="1" indent="0">
              <a:buClr>
                <a:srgbClr val="0070C0"/>
              </a:buClr>
              <a:buFont typeface="Wingdings" panose="05000000000000000000" charset="0"/>
              <a:buNone/>
            </a:pPr>
            <a:r>
              <a:rPr lang="en-US" altLang="ja-JP" sz="1800" dirty="0">
                <a:latin typeface="Times New Roman" panose="02020603050405020304" pitchFamily="18" charset="0"/>
                <a:ea typeface="MS PGothic" panose="020B0600070205080204" pitchFamily="34" charset="-128"/>
              </a:rPr>
              <a:t>Enable a development team to create a “fully functional</a:t>
            </a:r>
            <a:endParaRPr lang="en-US" altLang="ja-JP" sz="1800" dirty="0">
              <a:latin typeface="Times New Roman" panose="02020603050405020304" pitchFamily="18" charset="0"/>
              <a:ea typeface="MS PGothic" panose="020B0600070205080204" pitchFamily="34" charset="-128"/>
            </a:endParaRPr>
          </a:p>
          <a:p>
            <a:pPr lvl="1" indent="0">
              <a:buClr>
                <a:srgbClr val="0070C0"/>
              </a:buClr>
              <a:buFont typeface="Wingdings" panose="05000000000000000000" charset="0"/>
              <a:buNone/>
            </a:pPr>
            <a:r>
              <a:rPr lang="en-US" altLang="ja-JP" sz="1800" dirty="0">
                <a:latin typeface="Times New Roman" panose="02020603050405020304" pitchFamily="18" charset="0"/>
                <a:ea typeface="MS PGothic" panose="020B0600070205080204" pitchFamily="34" charset="-128"/>
              </a:rPr>
              <a:t>system” with in very short time period.</a:t>
            </a:r>
            <a:endParaRPr lang="en-US" altLang="ja-JP" sz="1800" dirty="0">
              <a:latin typeface="Times New Roman" panose="02020603050405020304" pitchFamily="18" charset="0"/>
              <a:ea typeface="MS PGothic" panose="020B0600070205080204" pitchFamily="34" charset="-128"/>
            </a:endParaRPr>
          </a:p>
          <a:p>
            <a:pPr marL="800100" lvl="1" indent="-342900">
              <a:buClr>
                <a:srgbClr val="0070C0"/>
              </a:buClr>
              <a:buFont typeface="Wingdings" panose="05000000000000000000" charset="0"/>
              <a:buChar char="n"/>
            </a:pPr>
            <a:endParaRPr lang="en-US" altLang="ja-JP" sz="2000" dirty="0">
              <a:latin typeface="Times New Roman" panose="02020603050405020304" pitchFamily="18" charset="0"/>
              <a:ea typeface="MS PGothic" panose="020B0600070205080204" pitchFamily="34" charset="-128"/>
            </a:endParaRPr>
          </a:p>
          <a:p>
            <a:pPr marL="342900" lvl="0" indent="-342900">
              <a:buClr>
                <a:srgbClr val="0070C0"/>
              </a:buClr>
              <a:buFont typeface="Wingdings" panose="05000000000000000000" charset="0"/>
              <a:buChar char="n"/>
            </a:pPr>
            <a:r>
              <a:rPr lang="en-US" altLang="ja-JP" sz="20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rPr>
              <a:t>Demerits</a:t>
            </a:r>
            <a:endParaRPr lang="en-US" altLang="ja-JP" sz="24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charset="0"/>
              <a:buChar char="n"/>
            </a:pPr>
            <a:r>
              <a:rPr lang="en-US" altLang="ja-JP" sz="1800" dirty="0">
                <a:latin typeface="Times New Roman" panose="02020603050405020304" pitchFamily="18" charset="0"/>
                <a:ea typeface="MS PGothic" panose="020B0600070205080204" pitchFamily="34" charset="-128"/>
              </a:rPr>
              <a:t>For large, but scalable projects, RAD requires sufficient human resource to create the right number of RAD teams.</a:t>
            </a:r>
            <a:endParaRPr lang="en-US" altLang="ja-JP" sz="18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charset="0"/>
              <a:buChar char="n"/>
            </a:pPr>
            <a:r>
              <a:rPr lang="en-US" altLang="ja-JP" sz="1800" dirty="0">
                <a:latin typeface="Times New Roman" panose="02020603050405020304" pitchFamily="18" charset="0"/>
                <a:ea typeface="MS PGothic" panose="020B0600070205080204" pitchFamily="34" charset="-128"/>
              </a:rPr>
              <a:t>RAD project will fail, if developers and customers are not committed to the rapid-fire activities in tight time.</a:t>
            </a:r>
            <a:endParaRPr lang="en-US" altLang="ja-JP" sz="18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charset="0"/>
              <a:buChar char="n"/>
            </a:pPr>
            <a:r>
              <a:rPr lang="en-US" altLang="ja-JP" sz="1800" dirty="0">
                <a:latin typeface="Times New Roman" panose="02020603050405020304" pitchFamily="18" charset="0"/>
                <a:ea typeface="MS PGothic" panose="020B0600070205080204" pitchFamily="34" charset="-128"/>
              </a:rPr>
              <a:t>Building components necessary for RAD will be problematic, if a system cannot be properly modularized.</a:t>
            </a:r>
            <a:endParaRPr lang="en-US" altLang="ja-JP" sz="18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charset="0"/>
              <a:buChar char="n"/>
            </a:pPr>
            <a:r>
              <a:rPr lang="en-US" altLang="ja-JP" sz="1800" dirty="0">
                <a:latin typeface="Times New Roman" panose="02020603050405020304" pitchFamily="18" charset="0"/>
                <a:ea typeface="MS PGothic" panose="020B0600070205080204" pitchFamily="34" charset="-128"/>
              </a:rPr>
              <a:t>The RAD approach may not work, if high performance is an issue, and performance is to be achieved through tuning the interfaces to system components.</a:t>
            </a:r>
            <a:endParaRPr lang="en-US" altLang="ja-JP" sz="18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charset="0"/>
              <a:buChar char="n"/>
            </a:pPr>
            <a:r>
              <a:rPr lang="en-US" altLang="ja-JP" sz="1800" dirty="0">
                <a:latin typeface="Times New Roman" panose="02020603050405020304" pitchFamily="18" charset="0"/>
                <a:ea typeface="MS PGothic" panose="020B0600070205080204" pitchFamily="34" charset="-128"/>
              </a:rPr>
              <a:t>RAD may not be appropriate, when technical risks are high.</a:t>
            </a:r>
            <a:endParaRPr lang="en-US" altLang="ja-JP" sz="1800" dirty="0">
              <a:latin typeface="Times New Roman" panose="02020603050405020304" pitchFamily="18" charset="0"/>
              <a:ea typeface="MS PGothic" panose="020B0600070205080204" pitchFamily="34" charset="-128"/>
            </a:endParaRPr>
          </a:p>
        </p:txBody>
      </p:sp>
      <p:pic>
        <p:nvPicPr>
          <p:cNvPr id="97286" name="Picture 7" descr="RADModel"/>
          <p:cNvPicPr>
            <a:picLocks noChangeAspect="1"/>
          </p:cNvPicPr>
          <p:nvPr/>
        </p:nvPicPr>
        <p:blipFill>
          <a:blip r:embed="rId1"/>
          <a:stretch>
            <a:fillRect/>
          </a:stretch>
        </p:blipFill>
        <p:spPr>
          <a:xfrm>
            <a:off x="7000875" y="765175"/>
            <a:ext cx="2143125" cy="2133600"/>
          </a:xfrm>
          <a:prstGeom prst="rect">
            <a:avLst/>
          </a:prstGeom>
          <a:noFill/>
          <a:ln w="9525">
            <a:noFill/>
          </a:ln>
        </p:spPr>
      </p:pic>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RAD Model: Pros and Cons</a:t>
            </a:r>
            <a:endParaRPr lang="zh-CN" altLang="en-US"/>
          </a:p>
        </p:txBody>
      </p:sp>
    </p:spTree>
  </p:cSld>
  <p:clrMapOvr>
    <a:masterClrMapping/>
  </p:clrMapOvr>
  <p:transition>
    <p:random/>
    <p:sndAc>
      <p:stSnd>
        <p:snd r:embed="rId2" name="projctor.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8307"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pic>
        <p:nvPicPr>
          <p:cNvPr id="98309" name="Picture 7"/>
          <p:cNvPicPr>
            <a:picLocks noChangeAspect="1"/>
          </p:cNvPicPr>
          <p:nvPr/>
        </p:nvPicPr>
        <p:blipFill>
          <a:blip r:embed="rId1"/>
          <a:stretch>
            <a:fillRect/>
          </a:stretch>
        </p:blipFill>
        <p:spPr>
          <a:xfrm>
            <a:off x="1332548" y="1015365"/>
            <a:ext cx="5832475" cy="5299075"/>
          </a:xfrm>
          <a:prstGeom prst="rect">
            <a:avLst/>
          </a:prstGeom>
          <a:solidFill>
            <a:srgbClr val="96E3FE"/>
          </a:solidFill>
          <a:ln w="12700">
            <a:noFill/>
          </a:ln>
        </p:spPr>
      </p:pic>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ja-JP" noProof="0">
                <a:ln>
                  <a:noFill/>
                </a:ln>
                <a:solidFill>
                  <a:schemeClr val="tx1"/>
                </a:solidFill>
                <a:effectLst/>
                <a:uLnTx/>
                <a:uFillTx/>
                <a:latin typeface="Arial" panose="020B0604020202020204" pitchFamily="34" charset="0"/>
                <a:ea typeface="MS PGothic" panose="020B0600070205080204" pitchFamily="34" charset="-128"/>
                <a:cs typeface="+mn-cs"/>
                <a:sym typeface="+mn-ea"/>
              </a:rPr>
              <a:t>Evolutionary Models: Prototyping</a:t>
            </a:r>
            <a:endParaRPr lang="zh-CN" altLang="en-US">
              <a:effectLst/>
            </a:endParaRPr>
          </a:p>
        </p:txBody>
      </p:sp>
    </p:spTree>
  </p:cSld>
  <p:clrMapOvr>
    <a:masterClrMapping/>
  </p:clrMapOvr>
  <p:transition>
    <p:random/>
    <p:sndAc>
      <p:stSnd>
        <p:snd r:embed="rId2" name="projctor.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フッター プレースホルダ 3"/>
          <p:cNvSpPr txBox="1">
            <a:spLocks noGrp="1"/>
          </p:cNvSpPr>
          <p:nvPr/>
        </p:nvSpPr>
        <p:spPr>
          <a:xfrm>
            <a:off x="430530" y="776859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99331" name="スライド番号プレースホルダ 4"/>
          <p:cNvSpPr txBox="1">
            <a:spLocks noGrp="1"/>
          </p:cNvSpPr>
          <p:nvPr/>
        </p:nvSpPr>
        <p:spPr>
          <a:xfrm>
            <a:off x="7669530" y="792099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99333" name="Rectangle 5"/>
          <p:cNvSpPr/>
          <p:nvPr/>
        </p:nvSpPr>
        <p:spPr>
          <a:xfrm>
            <a:off x="916305" y="1517015"/>
            <a:ext cx="7913370" cy="3566160"/>
          </a:xfrm>
          <a:prstGeom prst="rect">
            <a:avLst/>
          </a:prstGeom>
          <a:noFill/>
          <a:ln w="9525">
            <a:noFill/>
          </a:ln>
        </p:spPr>
        <p:txBody>
          <a:bodyPr wrap="square">
            <a:spAutoFit/>
          </a:bodyPr>
          <a:lstStyle/>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rPr>
              <a:t>Merits</a:t>
            </a:r>
            <a:endParaRPr lang="en-US" altLang="ja-JP" sz="2400" dirty="0">
              <a:latin typeface="Times New Roman" panose="02020603050405020304" pitchFamily="18" charset="0"/>
              <a:ea typeface="MS PGothic" panose="020B0600070205080204" pitchFamily="34" charset="-128"/>
            </a:endParaRPr>
          </a:p>
          <a:p>
            <a:pPr marL="742950" lvl="1" indent="-285750">
              <a:buClr>
                <a:schemeClr val="folHlink"/>
              </a:buClr>
              <a:buFont typeface="Wingdings" panose="05000000000000000000" pitchFamily="2" charset="2"/>
              <a:buNone/>
            </a:pPr>
            <a:r>
              <a:rPr lang="en-US" altLang="ja-JP" sz="2000" dirty="0">
                <a:latin typeface="Times New Roman" panose="02020603050405020304" pitchFamily="18" charset="0"/>
                <a:ea typeface="MS PGothic" panose="020B0600070205080204" pitchFamily="34" charset="-128"/>
              </a:rPr>
              <a:t>    Serves as a mechanism for assisting developers and customers to better understand what is to be build when requirements are fuzzy.</a:t>
            </a:r>
            <a:endParaRPr lang="en-US" altLang="ja-JP" sz="2000" dirty="0">
              <a:latin typeface="Times New Roman" panose="02020603050405020304" pitchFamily="18" charset="0"/>
              <a:ea typeface="MS PGothic" panose="020B0600070205080204" pitchFamily="34" charset="-128"/>
            </a:endParaRPr>
          </a:p>
          <a:p>
            <a:pPr marL="742950" lvl="1" indent="-285750">
              <a:buClr>
                <a:schemeClr val="folHlink"/>
              </a:buClr>
              <a:buFont typeface="Wingdings" panose="05000000000000000000" pitchFamily="2" charset="2"/>
              <a:buChar char="n"/>
            </a:pPr>
            <a:endParaRPr lang="en-US" altLang="ja-JP" sz="2000" dirty="0">
              <a:latin typeface="Times New Roman" panose="02020603050405020304" pitchFamily="18"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 </a:t>
            </a:r>
            <a:r>
              <a:rPr lang="en-US" altLang="ja-JP" sz="2400" dirty="0">
                <a:latin typeface="Times New Roman" panose="02020603050405020304" pitchFamily="18" charset="0"/>
                <a:ea typeface="MS PGothic" panose="020B0600070205080204" pitchFamily="34" charset="-128"/>
              </a:rPr>
              <a:t>Demerits</a:t>
            </a:r>
            <a:endParaRPr lang="en-US" altLang="ja-JP" sz="24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Customers always ask developers to make the prototype a working product, which makes software development </a:t>
            </a:r>
            <a:endParaRPr lang="en-US" altLang="ja-JP" sz="2000" dirty="0">
              <a:latin typeface="Times New Roman" panose="02020603050405020304" pitchFamily="18" charset="0"/>
              <a:ea typeface="MS PGothic" panose="020B0600070205080204" pitchFamily="34" charset="-128"/>
            </a:endParaRPr>
          </a:p>
          <a:p>
            <a:pPr marL="742950" lvl="1" indent="-285750">
              <a:buClr>
                <a:schemeClr val="folHlink"/>
              </a:buClr>
              <a:buFont typeface="Wingdings" panose="05000000000000000000" pitchFamily="2" charset="2"/>
              <a:buNone/>
            </a:pPr>
            <a:r>
              <a:rPr lang="en-US" altLang="ja-JP" sz="2000" dirty="0">
                <a:latin typeface="Times New Roman" panose="02020603050405020304" pitchFamily="18" charset="0"/>
                <a:ea typeface="MS PGothic" panose="020B0600070205080204" pitchFamily="34" charset="-128"/>
              </a:rPr>
              <a:t>    management relented.</a:t>
            </a:r>
            <a:endParaRPr lang="en-US" altLang="ja-JP" sz="2000" dirty="0">
              <a:latin typeface="Times New Roman" panose="02020603050405020304" pitchFamily="18"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Times New Roman" panose="02020603050405020304" pitchFamily="18" charset="0"/>
                <a:ea typeface="MS PGothic" panose="020B0600070205080204" pitchFamily="34" charset="-128"/>
              </a:rPr>
              <a:t>Developers often make implementation compromises in order to get a prototype working quickly. Finally, the less-than-ideal choices has now become an integral part of the system.</a:t>
            </a:r>
            <a:endParaRPr lang="en-US" altLang="ja-JP" sz="2000" dirty="0">
              <a:latin typeface="Times New Roman" panose="02020603050405020304" pitchFamily="18" charset="0"/>
              <a:ea typeface="MS PGothic" panose="020B0600070205080204" pitchFamily="34" charset="-128"/>
            </a:endParaRPr>
          </a:p>
        </p:txBody>
      </p:sp>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Prototyping Model: Pros and Cons</a:t>
            </a:r>
            <a:endParaRPr lang="zh-CN" altLang="en-US">
              <a:effectLst/>
            </a:endParaRPr>
          </a:p>
        </p:txBody>
      </p:sp>
    </p:spTree>
  </p:cSld>
  <p:clrMapOvr>
    <a:masterClrMapping/>
  </p:clrMapOvr>
  <p:transition>
    <p:random/>
    <p:sndAc>
      <p:stSnd>
        <p:snd r:embed="rId1"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8228" name="图片 948227" descr="Risk_Exposure"/>
          <p:cNvPicPr>
            <a:picLocks noChangeAspect="1"/>
          </p:cNvPicPr>
          <p:nvPr/>
        </p:nvPicPr>
        <p:blipFill>
          <a:blip r:embed="rId1"/>
          <a:stretch>
            <a:fillRect/>
          </a:stretch>
        </p:blipFill>
        <p:spPr>
          <a:xfrm>
            <a:off x="1827213" y="1622425"/>
            <a:ext cx="5514975" cy="4164013"/>
          </a:xfrm>
          <a:prstGeom prst="rect">
            <a:avLst/>
          </a:prstGeom>
          <a:noFill/>
          <a:ln w="9525">
            <a:noFill/>
          </a:ln>
        </p:spPr>
      </p:pic>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a:ea typeface="宋体" panose="02010600030101010101" pitchFamily="2" charset="-122"/>
                <a:sym typeface="+mn-ea"/>
              </a:rPr>
              <a:t>Risk Exposure</a:t>
            </a:r>
            <a:endParaRPr lang="zh-CN" altLang="en-US">
              <a:effectLst/>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100355"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pic>
        <p:nvPicPr>
          <p:cNvPr id="100357" name="Picture 6"/>
          <p:cNvPicPr>
            <a:picLocks noChangeAspect="1"/>
          </p:cNvPicPr>
          <p:nvPr/>
        </p:nvPicPr>
        <p:blipFill>
          <a:blip r:embed="rId1"/>
          <a:stretch>
            <a:fillRect/>
          </a:stretch>
        </p:blipFill>
        <p:spPr>
          <a:xfrm>
            <a:off x="786448" y="1143000"/>
            <a:ext cx="7561262" cy="5114925"/>
          </a:xfrm>
          <a:prstGeom prst="rect">
            <a:avLst/>
          </a:prstGeom>
          <a:solidFill>
            <a:srgbClr val="96E3FE"/>
          </a:solidFill>
          <a:ln w="12700">
            <a:noFill/>
          </a:ln>
        </p:spPr>
      </p:pic>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ja-JP" noProof="0">
                <a:ln>
                  <a:noFill/>
                </a:ln>
                <a:solidFill>
                  <a:schemeClr val="tx1"/>
                </a:solidFill>
                <a:effectLst/>
                <a:uLnTx/>
                <a:uFillTx/>
                <a:latin typeface="Arial" panose="020B0604020202020204" pitchFamily="34" charset="0"/>
                <a:ea typeface="MS PGothic" panose="020B0600070205080204" pitchFamily="34" charset="-128"/>
                <a:cs typeface="+mn-cs"/>
                <a:sym typeface="+mn-ea"/>
              </a:rPr>
              <a:t>Evolutionary Models: Spiral Model</a:t>
            </a:r>
            <a:endParaRPr lang="zh-CN" altLang="en-US">
              <a:effectLst/>
            </a:endParaRPr>
          </a:p>
        </p:txBody>
      </p:sp>
    </p:spTree>
  </p:cSld>
  <p:clrMapOvr>
    <a:masterClrMapping/>
  </p:clrMapOvr>
  <p:transition>
    <p:random/>
    <p:sndAc>
      <p:stSnd>
        <p:snd r:embed="rId2" name="projctor.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スライド番号プレースホルダ 4"/>
          <p:cNvSpPr txBox="1">
            <a:spLocks noGrp="1"/>
          </p:cNvSpPr>
          <p:nvPr/>
        </p:nvSpPr>
        <p:spPr>
          <a:xfrm>
            <a:off x="8171815" y="7992745"/>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101381" name="Rectangle 5"/>
          <p:cNvSpPr/>
          <p:nvPr/>
        </p:nvSpPr>
        <p:spPr>
          <a:xfrm>
            <a:off x="916305" y="1758315"/>
            <a:ext cx="8424863" cy="3566160"/>
          </a:xfrm>
          <a:prstGeom prst="rect">
            <a:avLst/>
          </a:prstGeom>
          <a:noFill/>
          <a:ln w="9525">
            <a:noFill/>
          </a:ln>
        </p:spPr>
        <p:txBody>
          <a:bodyPr>
            <a:spAutoFit/>
          </a:bodyPr>
          <a:lstStyle/>
          <a:p>
            <a:pPr lvl="0">
              <a:buClr>
                <a:srgbClr val="0070C0"/>
              </a:buClr>
              <a:buFont typeface="Wingdings" panose="05000000000000000000" pitchFamily="2" charset="2"/>
              <a:buChar char="n"/>
            </a:pPr>
            <a:r>
              <a:rPr lang="en-US" altLang="ja-JP" sz="2000" dirty="0">
                <a:latin typeface="Arial" panose="020B0604020202020204" pitchFamily="34" charset="0"/>
                <a:ea typeface="MS PGothic" panose="020B0600070205080204" pitchFamily="34" charset="-128"/>
              </a:rPr>
              <a:t> </a:t>
            </a:r>
            <a:r>
              <a:rPr lang="en-US" altLang="ja-JP" sz="2400" dirty="0">
                <a:latin typeface="Arial" panose="020B0604020202020204" pitchFamily="34" charset="0"/>
                <a:ea typeface="MS PGothic" panose="020B0600070205080204" pitchFamily="34" charset="-128"/>
              </a:rPr>
              <a:t>Merits</a:t>
            </a:r>
            <a:endParaRPr lang="en-US" altLang="ja-JP" sz="2400" dirty="0">
              <a:latin typeface="Arial" panose="020B0604020202020204" pitchFamily="34" charset="0"/>
              <a:ea typeface="MS PGothic" panose="020B0600070205080204" pitchFamily="34" charset="-128"/>
            </a:endParaRPr>
          </a:p>
          <a:p>
            <a:pPr marL="742950" lvl="1" indent="-285750">
              <a:buClr>
                <a:schemeClr val="folHlink"/>
              </a:buClr>
              <a:buFont typeface="Wingdings" panose="05000000000000000000" pitchFamily="2" charset="2"/>
              <a:buNone/>
            </a:pPr>
            <a:r>
              <a:rPr lang="en-US" altLang="ja-JP" sz="2000" dirty="0">
                <a:latin typeface="Arial" panose="020B0604020202020204" pitchFamily="34" charset="0"/>
                <a:ea typeface="MS PGothic" panose="020B0600070205080204" pitchFamily="34" charset="-128"/>
              </a:rPr>
              <a:t>    Uses prototyping as a risk reduction mechanism, furthermore enables the developer to apply the prototyping approach at any stage in the evolution of product.</a:t>
            </a:r>
            <a:endParaRPr lang="en-US" altLang="ja-JP" sz="2000" dirty="0">
              <a:latin typeface="Arial" panose="020B0604020202020204" pitchFamily="34" charset="0"/>
              <a:ea typeface="MS PGothic" panose="020B0600070205080204" pitchFamily="34" charset="-128"/>
            </a:endParaRPr>
          </a:p>
          <a:p>
            <a:pPr marL="742950" lvl="1" indent="-285750">
              <a:buClr>
                <a:schemeClr val="folHlink"/>
              </a:buClr>
              <a:buFont typeface="Wingdings" panose="05000000000000000000" pitchFamily="2" charset="2"/>
              <a:buChar char="n"/>
            </a:pPr>
            <a:endParaRPr lang="en-US" altLang="ja-JP" sz="2000" dirty="0">
              <a:latin typeface="Arial" panose="020B0604020202020204" pitchFamily="34" charset="0"/>
              <a:ea typeface="MS PGothic" panose="020B0600070205080204" pitchFamily="34" charset="-128"/>
            </a:endParaRPr>
          </a:p>
          <a:p>
            <a:pPr lvl="0">
              <a:buClr>
                <a:srgbClr val="0070C0"/>
              </a:buClr>
              <a:buFont typeface="Wingdings" panose="05000000000000000000" pitchFamily="2" charset="2"/>
              <a:buChar char="n"/>
            </a:pPr>
            <a:r>
              <a:rPr lang="en-US" altLang="ja-JP" sz="2000" dirty="0">
                <a:latin typeface="Arial" panose="020B0604020202020204" pitchFamily="34" charset="0"/>
                <a:ea typeface="MS PGothic" panose="020B0600070205080204" pitchFamily="34" charset="-128"/>
              </a:rPr>
              <a:t> </a:t>
            </a:r>
            <a:r>
              <a:rPr lang="en-US" altLang="ja-JP" sz="2400" dirty="0">
                <a:latin typeface="Arial" panose="020B0604020202020204" pitchFamily="34" charset="0"/>
                <a:ea typeface="MS PGothic" panose="020B0600070205080204" pitchFamily="34" charset="-128"/>
              </a:rPr>
              <a:t>Demerits</a:t>
            </a:r>
            <a:endParaRPr lang="en-US" altLang="ja-JP" sz="2400" dirty="0">
              <a:latin typeface="Arial" panose="020B0604020202020204" pitchFamily="34"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Arial" panose="020B0604020202020204" pitchFamily="34" charset="0"/>
                <a:ea typeface="MS PGothic" panose="020B0600070205080204" pitchFamily="34" charset="-128"/>
              </a:rPr>
              <a:t>It may be difficult to convince customers that the evolutionary approach is controllable. </a:t>
            </a:r>
            <a:endParaRPr lang="en-US" altLang="ja-JP" sz="2000" dirty="0">
              <a:latin typeface="Arial" panose="020B0604020202020204" pitchFamily="34" charset="0"/>
              <a:ea typeface="MS PGothic" panose="020B0600070205080204" pitchFamily="34" charset="-128"/>
            </a:endParaRPr>
          </a:p>
          <a:p>
            <a:pPr marL="742950" lvl="1" indent="-285750">
              <a:buClr>
                <a:srgbClr val="0070C0"/>
              </a:buClr>
              <a:buFont typeface="Wingdings" panose="05000000000000000000" pitchFamily="2" charset="2"/>
              <a:buChar char="n"/>
            </a:pPr>
            <a:r>
              <a:rPr lang="en-US" altLang="ja-JP" sz="2000" dirty="0">
                <a:latin typeface="Arial" panose="020B0604020202020204" pitchFamily="34" charset="0"/>
                <a:ea typeface="MS PGothic" panose="020B0600070205080204" pitchFamily="34" charset="-128"/>
              </a:rPr>
              <a:t>If a major risk is not uncovered and managed, problems will undoubtedly occur.</a:t>
            </a:r>
            <a:endParaRPr lang="en-US" altLang="ja-JP" sz="2000" dirty="0">
              <a:latin typeface="Arial" panose="020B0604020202020204" pitchFamily="34" charset="0"/>
              <a:ea typeface="MS PGothic" panose="020B0600070205080204" pitchFamily="34" charset="-128"/>
            </a:endParaRPr>
          </a:p>
          <a:p>
            <a:pPr marL="742950" lvl="1" indent="-285750">
              <a:buClr>
                <a:schemeClr val="folHlink"/>
              </a:buClr>
              <a:buFont typeface="Wingdings" panose="05000000000000000000" pitchFamily="2" charset="2"/>
              <a:buChar char="n"/>
            </a:pPr>
            <a:endParaRPr lang="en-US" altLang="ja-JP" sz="2000" dirty="0">
              <a:latin typeface="Arial" panose="020B0604020202020204" pitchFamily="34" charset="0"/>
              <a:ea typeface="MS PGothic" panose="020B0600070205080204" pitchFamily="34" charset="-128"/>
            </a:endParaRPr>
          </a:p>
        </p:txBody>
      </p:sp>
      <p:sp>
        <p:nvSpPr>
          <p:cNvPr id="4" name="标题 3"/>
          <p:cNvSpPr/>
          <p:nvPr/>
        </p:nvSpPr>
        <p:spPr>
          <a:xfrm>
            <a:off x="381000" y="2286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r>
              <a:rPr lang="en-US" altLang="ja-JP" dirty="0">
                <a:latin typeface="Arial" panose="020B0604020202020204" pitchFamily="34" charset="0"/>
                <a:ea typeface="MS PGothic" panose="020B0600070205080204" pitchFamily="34" charset="-128"/>
                <a:sym typeface="+mn-ea"/>
              </a:rPr>
              <a:t>Spiral Model: Pros and Cons</a:t>
            </a:r>
            <a:endParaRPr lang="zh-CN" altLang="en-US">
              <a:effectLst/>
            </a:endParaRPr>
          </a:p>
        </p:txBody>
      </p:sp>
    </p:spTree>
  </p:cSld>
  <p:clrMapOvr>
    <a:masterClrMapping/>
  </p:clrMapOvr>
  <p:transition>
    <p:random/>
    <p:sndAc>
      <p:stSnd>
        <p:snd r:embed="rId1"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7" name="矩形 984066"/>
          <p:cNvSpPr/>
          <p:nvPr/>
        </p:nvSpPr>
        <p:spPr>
          <a:xfrm>
            <a:off x="1084263" y="1281113"/>
            <a:ext cx="6953250" cy="4656137"/>
          </a:xfrm>
          <a:prstGeom prst="rect">
            <a:avLst/>
          </a:prstGeom>
          <a:solidFill>
            <a:schemeClr val="tx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lstStyle/>
          <a:p>
            <a:endParaRPr lang="zh-CN" altLang="en-US"/>
          </a:p>
        </p:txBody>
      </p:sp>
      <p:pic>
        <p:nvPicPr>
          <p:cNvPr id="984068" name="图片 984067" descr="Spiral"/>
          <p:cNvPicPr>
            <a:picLocks noChangeAspect="1"/>
          </p:cNvPicPr>
          <p:nvPr/>
        </p:nvPicPr>
        <p:blipFill>
          <a:blip r:embed="rId1"/>
          <a:stretch>
            <a:fillRect/>
          </a:stretch>
        </p:blipFill>
        <p:spPr>
          <a:xfrm>
            <a:off x="1649413" y="1535113"/>
            <a:ext cx="5908675" cy="4135437"/>
          </a:xfrm>
          <a:prstGeom prst="rect">
            <a:avLst/>
          </a:prstGeom>
          <a:noFill/>
          <a:ln w="9525">
            <a:noFill/>
          </a:ln>
        </p:spPr>
      </p:pic>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 name="标题 3"/>
          <p:cNvSpPr>
            <a:spLocks noGrp="1"/>
          </p:cNvSpPr>
          <p:nvPr>
            <p:ph type="title"/>
          </p:nvPr>
        </p:nvSpPr>
        <p:spPr>
          <a:xfrm>
            <a:off x="381000" y="228600"/>
            <a:ext cx="8493760" cy="914400"/>
          </a:xfrm>
        </p:spPr>
        <p:txBody>
          <a:bodyPr/>
          <a:lstStyle/>
          <a:p>
            <a:r>
              <a:rPr lang="en-US" altLang="zh-CN">
                <a:latin typeface="Arial" panose="020B0604020202020204" pitchFamily="34" charset="0"/>
                <a:ea typeface="宋体" panose="02010600030101010101" pitchFamily="2" charset="-122"/>
                <a:sym typeface="+mn-ea"/>
              </a:rPr>
              <a:t>The Spiral </a:t>
            </a:r>
            <a:r>
              <a:rPr lang="en-US" altLang="zh-CN" err="1">
                <a:latin typeface="Arial" panose="020B0604020202020204" pitchFamily="34" charset="0"/>
                <a:ea typeface="宋体" panose="02010600030101010101" pitchFamily="2" charset="-122"/>
                <a:sym typeface="+mn-ea"/>
              </a:rPr>
              <a:t>Model(Risk</a:t>
            </a:r>
            <a:r>
              <a:rPr lang="en-US" altLang="zh-CN">
                <a:latin typeface="Arial" panose="020B0604020202020204" pitchFamily="34" charset="0"/>
                <a:ea typeface="宋体" panose="02010600030101010101" pitchFamily="2" charset="-122"/>
                <a:sym typeface="+mn-ea"/>
              </a:rPr>
              <a:t>-driven process model)</a:t>
            </a:r>
            <a:endParaRPr lang="zh-CN" alt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标题 1014785"/>
          <p:cNvSpPr>
            <a:spLocks noGrp="1"/>
          </p:cNvSpPr>
          <p:nvPr>
            <p:ph type="title"/>
          </p:nvPr>
        </p:nvSpPr>
        <p:spPr/>
        <p:txBody>
          <a:bodyPr anchor="ctr"/>
          <a:lstStyle/>
          <a:p>
            <a:r>
              <a:rPr lang="en-US" altLang="zh-CN"/>
              <a:t>Distinguishing Features</a:t>
            </a:r>
            <a:endParaRPr lang="en-US" altLang="zh-CN"/>
          </a:p>
        </p:txBody>
      </p:sp>
      <p:sp>
        <p:nvSpPr>
          <p:cNvPr id="1014787" name="文本占位符 1014786"/>
          <p:cNvSpPr>
            <a:spLocks noGrp="1"/>
          </p:cNvSpPr>
          <p:nvPr>
            <p:ph type="body" idx="1"/>
          </p:nvPr>
        </p:nvSpPr>
        <p:spPr>
          <a:xfrm>
            <a:off x="1066800" y="1873885"/>
            <a:ext cx="7543800" cy="4800600"/>
          </a:xfrm>
        </p:spPr>
        <p:txBody>
          <a:bodyPr/>
          <a:lstStyle/>
          <a:p>
            <a:pPr>
              <a:buClr>
                <a:srgbClr val="0070C0"/>
              </a:buClr>
              <a:buFont typeface="Wingdings" panose="05000000000000000000" charset="0"/>
              <a:buChar char="Ø"/>
            </a:pPr>
            <a:r>
              <a:rPr lang="en-US" altLang="zh-CN" b="0"/>
              <a:t>A cyclic approach for incrementally growing a system’s degree of definition and implementation while decreasing its degree of risk;</a:t>
            </a:r>
            <a:endParaRPr lang="en-US" altLang="zh-CN" b="0"/>
          </a:p>
          <a:p>
            <a:pPr>
              <a:buClr>
                <a:srgbClr val="0070C0"/>
              </a:buClr>
              <a:buFont typeface="Wingdings" panose="05000000000000000000" charset="0"/>
              <a:buChar char="Ø"/>
            </a:pPr>
            <a:endParaRPr lang="en-US" altLang="zh-CN" b="0"/>
          </a:p>
          <a:p>
            <a:pPr>
              <a:buClr>
                <a:srgbClr val="0070C0"/>
              </a:buClr>
              <a:buFont typeface="Wingdings" panose="05000000000000000000" charset="0"/>
              <a:buChar char="Ø"/>
            </a:pPr>
            <a:r>
              <a:rPr lang="en-US" altLang="zh-CN" b="0"/>
              <a:t>A set of anchor point milestones for ensuring stakeholder commitment to feasible and mutually satisfactory system solutions.</a:t>
            </a:r>
            <a:endParaRPr lang="en-US" altLang="zh-CN" b="0"/>
          </a:p>
        </p:txBody>
      </p:sp>
      <p:pic>
        <p:nvPicPr>
          <p:cNvPr id="1014788" name="图片 1014787" descr="MC900238189[1]"/>
          <p:cNvPicPr>
            <a:picLocks noChangeAspect="1"/>
          </p:cNvPicPr>
          <p:nvPr/>
        </p:nvPicPr>
        <p:blipFill>
          <a:blip r:embed="rId1"/>
          <a:stretch>
            <a:fillRect/>
          </a:stretch>
        </p:blipFill>
        <p:spPr>
          <a:xfrm>
            <a:off x="7351713" y="381000"/>
            <a:ext cx="1792287" cy="1574800"/>
          </a:xfrm>
          <a:prstGeom prst="rect">
            <a:avLst/>
          </a:prstGeom>
          <a:noFill/>
          <a:ln w="9525">
            <a:noFill/>
          </a:ln>
        </p:spPr>
      </p:pic>
    </p:spTree>
  </p:cSld>
  <p:clrMapOvr>
    <a:masterClrMapping/>
  </p:clrMapOvr>
  <p:transition>
    <p:random/>
    <p:sndAc>
      <p:stSnd>
        <p:snd r:embed="rId2" name="projctor.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标题 975873"/>
          <p:cNvSpPr>
            <a:spLocks noGrp="1"/>
          </p:cNvSpPr>
          <p:nvPr>
            <p:ph type="title"/>
          </p:nvPr>
        </p:nvSpPr>
        <p:spPr/>
        <p:txBody>
          <a:bodyPr anchor="ctr"/>
          <a:lstStyle/>
          <a:p>
            <a:r>
              <a:rPr lang="en-US" altLang="zh-CN">
                <a:ea typeface="宋体" panose="02010600030101010101" pitchFamily="2" charset="-122"/>
              </a:rPr>
              <a:t>Spiral Model</a:t>
            </a:r>
            <a:endParaRPr lang="en-US" altLang="zh-CN" b="1">
              <a:ea typeface="宋体" panose="02010600030101010101" pitchFamily="2" charset="-122"/>
            </a:endParaRPr>
          </a:p>
        </p:txBody>
      </p:sp>
      <p:sp>
        <p:nvSpPr>
          <p:cNvPr id="975875" name="文本占位符 975874"/>
          <p:cNvSpPr>
            <a:spLocks noGrp="1"/>
          </p:cNvSpPr>
          <p:nvPr>
            <p:ph type="body" idx="1"/>
          </p:nvPr>
        </p:nvSpPr>
        <p:spPr>
          <a:xfrm>
            <a:off x="969010" y="1734503"/>
            <a:ext cx="4606925" cy="4101465"/>
          </a:xfrm>
        </p:spPr>
        <p:txBody>
          <a:bodyPr wrap="square">
            <a:spAutoFit/>
          </a:bodyPr>
          <a:lstStyle/>
          <a:p>
            <a:pPr>
              <a:buClr>
                <a:srgbClr val="0070C0"/>
              </a:buClr>
              <a:buFont typeface="Wingdings" panose="05000000000000000000" charset="0"/>
              <a:buChar char="Ø"/>
            </a:pPr>
            <a:r>
              <a:rPr lang="en-US" altLang="zh-CN" sz="2800" b="0">
                <a:ea typeface="宋体" panose="02010600030101010101" pitchFamily="2" charset="-122"/>
              </a:rPr>
              <a:t>Simplified form</a:t>
            </a:r>
            <a:endParaRPr lang="en-US" altLang="zh-CN" sz="2800" b="0">
              <a:ea typeface="宋体" panose="02010600030101010101" pitchFamily="2" charset="-122"/>
            </a:endParaRPr>
          </a:p>
          <a:p>
            <a:pPr marL="533400" lvl="1" indent="-342900">
              <a:buClr>
                <a:srgbClr val="0070C0"/>
              </a:buClr>
              <a:buFont typeface="Wingdings" panose="05000000000000000000" charset="0"/>
              <a:buChar char="Ø"/>
            </a:pPr>
            <a:r>
              <a:rPr lang="en-US" altLang="zh-CN" sz="2400">
                <a:ea typeface="宋体" panose="02010600030101010101" pitchFamily="2" charset="-122"/>
              </a:rPr>
              <a:t>Waterfall model plus risk analysis</a:t>
            </a:r>
            <a:endParaRPr lang="en-US" altLang="zh-CN" sz="2400">
              <a:ea typeface="宋体" panose="02010600030101010101" pitchFamily="2" charset="-122"/>
            </a:endParaRPr>
          </a:p>
          <a:p>
            <a:pPr>
              <a:buClr>
                <a:srgbClr val="0070C0"/>
              </a:buClr>
              <a:buFont typeface="Wingdings" panose="05000000000000000000" charset="0"/>
              <a:buChar char="Ø"/>
            </a:pPr>
            <a:r>
              <a:rPr lang="en-US" altLang="zh-CN" sz="2800" b="0">
                <a:ea typeface="宋体" panose="02010600030101010101" pitchFamily="2" charset="-122"/>
              </a:rPr>
              <a:t>Precede each phase by</a:t>
            </a:r>
            <a:endParaRPr lang="en-US" altLang="zh-CN" sz="2800" b="0">
              <a:ea typeface="宋体" panose="02010600030101010101" pitchFamily="2" charset="-122"/>
            </a:endParaRPr>
          </a:p>
          <a:p>
            <a:pPr marL="533400" lvl="1" indent="-342900">
              <a:buClr>
                <a:srgbClr val="0070C0"/>
              </a:buClr>
              <a:buFont typeface="Wingdings" panose="05000000000000000000" charset="0"/>
              <a:buChar char="Ø"/>
            </a:pPr>
            <a:r>
              <a:rPr lang="en-US" altLang="zh-CN" sz="2400">
                <a:ea typeface="宋体" panose="02010600030101010101" pitchFamily="2" charset="-122"/>
              </a:rPr>
              <a:t>Alternatives</a:t>
            </a:r>
            <a:endParaRPr lang="en-US" altLang="zh-CN" sz="2400">
              <a:ea typeface="宋体" panose="02010600030101010101" pitchFamily="2" charset="-122"/>
            </a:endParaRPr>
          </a:p>
          <a:p>
            <a:pPr marL="533400" lvl="1" indent="-342900">
              <a:buClr>
                <a:srgbClr val="0070C0"/>
              </a:buClr>
              <a:buFont typeface="Wingdings" panose="05000000000000000000" charset="0"/>
              <a:buChar char="Ø"/>
            </a:pPr>
            <a:r>
              <a:rPr lang="en-US" altLang="zh-CN" sz="2400">
                <a:ea typeface="宋体" panose="02010600030101010101" pitchFamily="2" charset="-122"/>
              </a:rPr>
              <a:t>Risk analysis</a:t>
            </a:r>
            <a:endParaRPr lang="en-US" altLang="zh-CN" sz="2400">
              <a:ea typeface="宋体" panose="02010600030101010101" pitchFamily="2" charset="-122"/>
            </a:endParaRPr>
          </a:p>
          <a:p>
            <a:pPr>
              <a:buClr>
                <a:srgbClr val="0070C0"/>
              </a:buClr>
              <a:buFont typeface="Wingdings" panose="05000000000000000000" charset="0"/>
              <a:buChar char="Ø"/>
            </a:pPr>
            <a:r>
              <a:rPr lang="en-US" altLang="zh-CN" sz="2800" b="0">
                <a:ea typeface="宋体" panose="02010600030101010101" pitchFamily="2" charset="-122"/>
              </a:rPr>
              <a:t>Follow each phase by</a:t>
            </a:r>
            <a:endParaRPr lang="en-US" altLang="zh-CN" sz="2800" b="0">
              <a:ea typeface="宋体" panose="02010600030101010101" pitchFamily="2" charset="-122"/>
            </a:endParaRPr>
          </a:p>
          <a:p>
            <a:pPr marL="533400" lvl="1" indent="-342900">
              <a:buClr>
                <a:srgbClr val="0070C0"/>
              </a:buClr>
              <a:buFont typeface="Wingdings" panose="05000000000000000000" charset="0"/>
              <a:buChar char="Ø"/>
            </a:pPr>
            <a:r>
              <a:rPr lang="en-US" altLang="zh-CN" sz="2400">
                <a:ea typeface="宋体" panose="02010600030101010101" pitchFamily="2" charset="-122"/>
              </a:rPr>
              <a:t>Evaluation</a:t>
            </a:r>
            <a:endParaRPr lang="en-US" altLang="zh-CN" sz="2400">
              <a:ea typeface="宋体" panose="02010600030101010101" pitchFamily="2" charset="-122"/>
            </a:endParaRPr>
          </a:p>
          <a:p>
            <a:pPr marL="533400" lvl="1" indent="-342900">
              <a:buClr>
                <a:srgbClr val="0070C0"/>
              </a:buClr>
              <a:buFont typeface="Wingdings" panose="05000000000000000000" charset="0"/>
              <a:buChar char="Ø"/>
            </a:pPr>
            <a:r>
              <a:rPr lang="en-US" altLang="zh-CN" sz="2400">
                <a:ea typeface="宋体" panose="02010600030101010101" pitchFamily="2" charset="-122"/>
              </a:rPr>
              <a:t>Planning of next phase</a:t>
            </a:r>
            <a:endParaRPr lang="en-US" altLang="zh-CN" sz="2400">
              <a:ea typeface="宋体" panose="02010600030101010101" pitchFamily="2" charset="-122"/>
            </a:endParaRPr>
          </a:p>
        </p:txBody>
      </p:sp>
      <p:graphicFrame>
        <p:nvGraphicFramePr>
          <p:cNvPr id="975876" name="对象 975875"/>
          <p:cNvGraphicFramePr/>
          <p:nvPr/>
        </p:nvGraphicFramePr>
        <p:xfrm>
          <a:off x="4843463" y="642938"/>
          <a:ext cx="4094162" cy="5632450"/>
        </p:xfrm>
        <a:graphic>
          <a:graphicData uri="http://schemas.openxmlformats.org/presentationml/2006/ole">
            <mc:AlternateContent xmlns:mc="http://schemas.openxmlformats.org/markup-compatibility/2006">
              <mc:Choice xmlns:v="urn:schemas-microsoft-com:vml" Requires="v">
                <p:oleObj spid="_x0000_s3096" name="" r:id="rId1" imgW="5400675" imgH="7429500" progId="MSPhotoEd.3">
                  <p:embed/>
                </p:oleObj>
              </mc:Choice>
              <mc:Fallback>
                <p:oleObj name="" r:id="rId1" imgW="5400675" imgH="7429500" progId="MSPhotoEd.3">
                  <p:embed/>
                  <p:pic>
                    <p:nvPicPr>
                      <p:cNvPr id="0" name="图片 3075"/>
                      <p:cNvPicPr/>
                      <p:nvPr/>
                    </p:nvPicPr>
                    <p:blipFill>
                      <a:blip r:embed="rId2"/>
                      <a:stretch>
                        <a:fillRect/>
                      </a:stretch>
                    </p:blipFill>
                    <p:spPr>
                      <a:xfrm>
                        <a:off x="4843463" y="642938"/>
                        <a:ext cx="4094162" cy="5632450"/>
                      </a:xfrm>
                      <a:prstGeom prst="rect">
                        <a:avLst/>
                      </a:prstGeom>
                      <a:noFill/>
                      <a:ln w="38100">
                        <a:noFill/>
                        <a:miter/>
                      </a:ln>
                    </p:spPr>
                  </p:pic>
                </p:oleObj>
              </mc:Fallback>
            </mc:AlternateContent>
          </a:graphicData>
        </a:graphic>
      </p:graphicFrame>
    </p:spTree>
  </p:cSld>
  <p:clrMapOvr>
    <a:masterClrMapping/>
  </p:clrMapOvr>
  <p:transition>
    <p:random/>
    <p:sndAc>
      <p:stSnd>
        <p:snd r:embed="rId3" name="projcto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标题 942081"/>
          <p:cNvSpPr>
            <a:spLocks noGrp="1"/>
          </p:cNvSpPr>
          <p:nvPr>
            <p:ph type="title"/>
          </p:nvPr>
        </p:nvSpPr>
        <p:spPr>
          <a:xfrm>
            <a:off x="2171700" y="922338"/>
            <a:ext cx="4194175" cy="538480"/>
          </a:xfrm>
          <a:ln w="12700"/>
        </p:spPr>
        <p:txBody>
          <a:bodyPr vert="horz" wrap="none" lIns="63500" tIns="25400" rIns="63500" bIns="25400" anchor="t">
            <a:spAutoFit/>
          </a:bodyPr>
          <a:lstStyle/>
          <a:p>
            <a:r>
              <a:rPr lang="en-US" altLang="zh-CN">
                <a:ea typeface="宋体" panose="02010600030101010101" pitchFamily="2" charset="-122"/>
              </a:rPr>
              <a:t>A Layered Technology</a:t>
            </a:r>
            <a:endParaRPr lang="en-US" altLang="zh-CN">
              <a:ea typeface="宋体" panose="02010600030101010101" pitchFamily="2" charset="-122"/>
            </a:endParaRPr>
          </a:p>
        </p:txBody>
      </p:sp>
      <p:sp>
        <p:nvSpPr>
          <p:cNvPr id="942083" name="矩形 942082"/>
          <p:cNvSpPr/>
          <p:nvPr/>
        </p:nvSpPr>
        <p:spPr>
          <a:xfrm>
            <a:off x="2928938" y="2027238"/>
            <a:ext cx="3010535" cy="434340"/>
          </a:xfrm>
          <a:prstGeom prst="rect">
            <a:avLst/>
          </a:prstGeom>
          <a:noFill/>
          <a:ln w="12700">
            <a:noFill/>
          </a:ln>
        </p:spPr>
        <p:txBody>
          <a:bodyPr wrap="none" lIns="90487" tIns="44450" rIns="90487" bIns="44450">
            <a:spAutoFit/>
          </a:bodyPr>
          <a:lstStyle/>
          <a:p>
            <a:pPr lvl="0">
              <a:lnSpc>
                <a:spcPct val="90000"/>
              </a:lnSpc>
            </a:pPr>
            <a:r>
              <a:rPr lang="en-US" altLang="zh-CN" sz="2400" b="1">
                <a:latin typeface="Times New Roman" panose="02020603050405020304" pitchFamily="18" charset="0"/>
                <a:ea typeface="宋体" panose="02010600030101010101" pitchFamily="2" charset="-122"/>
              </a:rPr>
              <a:t>Software Engineering</a:t>
            </a:r>
            <a:endParaRPr lang="en-US" altLang="zh-CN" sz="2400" b="1">
              <a:latin typeface="Times New Roman" panose="02020603050405020304" pitchFamily="18" charset="0"/>
              <a:ea typeface="宋体" panose="02010600030101010101" pitchFamily="2" charset="-122"/>
            </a:endParaRPr>
          </a:p>
        </p:txBody>
      </p:sp>
      <p:sp>
        <p:nvSpPr>
          <p:cNvPr id="942084" name="椭圆 942083"/>
          <p:cNvSpPr/>
          <p:nvPr/>
        </p:nvSpPr>
        <p:spPr>
          <a:xfrm>
            <a:off x="774700" y="3625850"/>
            <a:ext cx="7620000" cy="1143000"/>
          </a:xfrm>
          <a:prstGeom prst="ellipse">
            <a:avLst/>
          </a:prstGeom>
          <a:solidFill>
            <a:schemeClr val="bg1"/>
          </a:solidFill>
          <a:ln w="12700">
            <a:noFill/>
          </a:ln>
          <a:effectLst>
            <a:outerShdw dist="107763" dir="2699999" algn="ctr" rotWithShape="0">
              <a:srgbClr val="808080"/>
            </a:outerShdw>
          </a:effectLst>
        </p:spPr>
        <p:txBody>
          <a:bodyPr/>
          <a:lstStyle/>
          <a:p>
            <a:endParaRPr lang="zh-CN" altLang="en-US">
              <a:latin typeface="Times New Roman" panose="02020603050405020304" pitchFamily="18" charset="0"/>
            </a:endParaRPr>
          </a:p>
        </p:txBody>
      </p:sp>
      <p:sp>
        <p:nvSpPr>
          <p:cNvPr id="942085" name="椭圆 942084"/>
          <p:cNvSpPr/>
          <p:nvPr/>
        </p:nvSpPr>
        <p:spPr>
          <a:xfrm>
            <a:off x="1231900" y="3244850"/>
            <a:ext cx="6629400" cy="1066800"/>
          </a:xfrm>
          <a:prstGeom prst="ellipse">
            <a:avLst/>
          </a:prstGeom>
          <a:solidFill>
            <a:srgbClr val="BC3700"/>
          </a:solidFill>
          <a:ln w="12700">
            <a:noFill/>
          </a:ln>
          <a:effectLst>
            <a:outerShdw dist="107763" dir="2699999" algn="ctr" rotWithShape="0">
              <a:srgbClr val="808080"/>
            </a:outerShdw>
          </a:effectLst>
        </p:spPr>
        <p:txBody>
          <a:bodyPr/>
          <a:lstStyle/>
          <a:p>
            <a:endParaRPr lang="zh-CN" altLang="en-US">
              <a:latin typeface="Times New Roman" panose="02020603050405020304" pitchFamily="18" charset="0"/>
            </a:endParaRPr>
          </a:p>
        </p:txBody>
      </p:sp>
      <p:sp>
        <p:nvSpPr>
          <p:cNvPr id="942086" name="椭圆 942085"/>
          <p:cNvSpPr/>
          <p:nvPr/>
        </p:nvSpPr>
        <p:spPr>
          <a:xfrm>
            <a:off x="1765300" y="2863850"/>
            <a:ext cx="5486400" cy="914400"/>
          </a:xfrm>
          <a:prstGeom prst="ellipse">
            <a:avLst/>
          </a:prstGeom>
          <a:solidFill>
            <a:schemeClr val="accent1"/>
          </a:solidFill>
          <a:ln w="12700">
            <a:noFill/>
          </a:ln>
          <a:effectLst>
            <a:outerShdw dist="107763" dir="2699999" algn="ctr" rotWithShape="0">
              <a:srgbClr val="808080"/>
            </a:outerShdw>
          </a:effectLst>
        </p:spPr>
        <p:txBody>
          <a:bodyPr/>
          <a:lstStyle/>
          <a:p>
            <a:endParaRPr lang="zh-CN" altLang="en-US">
              <a:latin typeface="Times New Roman" panose="02020603050405020304" pitchFamily="18" charset="0"/>
            </a:endParaRPr>
          </a:p>
        </p:txBody>
      </p:sp>
      <p:sp>
        <p:nvSpPr>
          <p:cNvPr id="942087" name="椭圆 942086"/>
          <p:cNvSpPr/>
          <p:nvPr/>
        </p:nvSpPr>
        <p:spPr>
          <a:xfrm>
            <a:off x="2146300" y="2635250"/>
            <a:ext cx="4724400" cy="609600"/>
          </a:xfrm>
          <a:prstGeom prst="ellipse">
            <a:avLst/>
          </a:prstGeom>
          <a:solidFill>
            <a:srgbClr val="790015"/>
          </a:solidFill>
          <a:ln w="12700">
            <a:noFill/>
          </a:ln>
          <a:effectLst>
            <a:outerShdw dist="107763" dir="2699999" algn="ctr" rotWithShape="0">
              <a:srgbClr val="808080"/>
            </a:outerShdw>
          </a:effectLst>
        </p:spPr>
        <p:txBody>
          <a:bodyPr/>
          <a:lstStyle/>
          <a:p>
            <a:endParaRPr lang="zh-CN" altLang="en-US">
              <a:latin typeface="Times New Roman" panose="02020603050405020304" pitchFamily="18" charset="0"/>
            </a:endParaRPr>
          </a:p>
        </p:txBody>
      </p:sp>
      <p:sp>
        <p:nvSpPr>
          <p:cNvPr id="942088" name="矩形 942087"/>
          <p:cNvSpPr/>
          <p:nvPr/>
        </p:nvSpPr>
        <p:spPr>
          <a:xfrm>
            <a:off x="3427413" y="4373563"/>
            <a:ext cx="2140585" cy="412750"/>
          </a:xfrm>
          <a:prstGeom prst="rect">
            <a:avLst/>
          </a:prstGeom>
          <a:noFill/>
          <a:ln w="12700">
            <a:noFill/>
          </a:ln>
        </p:spPr>
        <p:txBody>
          <a:bodyPr wrap="none" lIns="90487" tIns="44450" rIns="90487" bIns="44450">
            <a:spAutoFit/>
          </a:bodyPr>
          <a:lstStyle/>
          <a:p>
            <a:pPr lvl="0">
              <a:lnSpc>
                <a:spcPct val="100000"/>
              </a:lnSpc>
            </a:pPr>
            <a:r>
              <a:rPr lang="en-US" altLang="zh-CN" sz="2000" b="1">
                <a:effectLst>
                  <a:outerShdw blurRad="38100" dist="38100" dir="2700000">
                    <a:srgbClr val="FFFFFF"/>
                  </a:outerShdw>
                </a:effectLst>
                <a:latin typeface="Times New Roman" panose="02020603050405020304" pitchFamily="18" charset="0"/>
                <a:ea typeface="宋体" panose="02010600030101010101" pitchFamily="2" charset="-122"/>
              </a:rPr>
              <a:t>a “quality” focus</a:t>
            </a:r>
            <a:endParaRPr lang="en-US" altLang="zh-CN" sz="2000" b="1">
              <a:effectLst>
                <a:outerShdw blurRad="38100" dist="38100" dir="2700000">
                  <a:srgbClr val="FFFFFF"/>
                </a:outerShdw>
              </a:effectLst>
              <a:latin typeface="Times New Roman" panose="02020603050405020304" pitchFamily="18" charset="0"/>
              <a:ea typeface="宋体" panose="02010600030101010101" pitchFamily="2" charset="-122"/>
            </a:endParaRPr>
          </a:p>
        </p:txBody>
      </p:sp>
      <p:sp>
        <p:nvSpPr>
          <p:cNvPr id="942089" name="矩形 942088"/>
          <p:cNvSpPr/>
          <p:nvPr/>
        </p:nvSpPr>
        <p:spPr>
          <a:xfrm>
            <a:off x="3529013" y="3840163"/>
            <a:ext cx="1838325" cy="412750"/>
          </a:xfrm>
          <a:prstGeom prst="rect">
            <a:avLst/>
          </a:prstGeom>
          <a:noFill/>
          <a:ln w="12700">
            <a:noFill/>
          </a:ln>
        </p:spPr>
        <p:txBody>
          <a:bodyPr wrap="none" lIns="90487" tIns="44450" rIns="90487" bIns="44450">
            <a:spAutoFit/>
          </a:bodyPr>
          <a:lstStyle/>
          <a:p>
            <a:pPr lvl="0">
              <a:lnSpc>
                <a:spcPct val="100000"/>
              </a:lnSpc>
            </a:pPr>
            <a:r>
              <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rPr>
              <a:t>process model</a:t>
            </a:r>
            <a:endPar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942090" name="矩形 942089"/>
          <p:cNvSpPr/>
          <p:nvPr/>
        </p:nvSpPr>
        <p:spPr>
          <a:xfrm>
            <a:off x="3884613" y="3306763"/>
            <a:ext cx="1181735" cy="412750"/>
          </a:xfrm>
          <a:prstGeom prst="rect">
            <a:avLst/>
          </a:prstGeom>
          <a:noFill/>
          <a:ln w="12700">
            <a:noFill/>
          </a:ln>
        </p:spPr>
        <p:txBody>
          <a:bodyPr wrap="none" lIns="90487" tIns="44450" rIns="90487" bIns="44450">
            <a:spAutoFit/>
          </a:bodyPr>
          <a:lstStyle/>
          <a:p>
            <a:pPr lvl="0">
              <a:lnSpc>
                <a:spcPct val="100000"/>
              </a:lnSpc>
            </a:pPr>
            <a:r>
              <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rPr>
              <a:t>methods</a:t>
            </a:r>
            <a:endPar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942091" name="矩形 942090"/>
          <p:cNvSpPr/>
          <p:nvPr/>
        </p:nvSpPr>
        <p:spPr>
          <a:xfrm>
            <a:off x="4189413" y="2773363"/>
            <a:ext cx="744220" cy="412750"/>
          </a:xfrm>
          <a:prstGeom prst="rect">
            <a:avLst/>
          </a:prstGeom>
          <a:noFill/>
          <a:ln w="12700">
            <a:noFill/>
          </a:ln>
        </p:spPr>
        <p:txBody>
          <a:bodyPr wrap="none" lIns="90487" tIns="44450" rIns="90487" bIns="44450">
            <a:spAutoFit/>
          </a:bodyPr>
          <a:lstStyle/>
          <a:p>
            <a:pPr lvl="0">
              <a:lnSpc>
                <a:spcPct val="100000"/>
              </a:lnSpc>
            </a:pPr>
            <a:r>
              <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rPr>
              <a:t>tools</a:t>
            </a:r>
            <a:endParaRPr lang="en-US" altLang="zh-CN" sz="2000" b="1">
              <a:solidFill>
                <a:srgbClr val="DADADA"/>
              </a:solidFill>
              <a:effectLst>
                <a:outerShdw blurRad="38100" dist="38100" dir="2700000">
                  <a:srgbClr val="000000"/>
                </a:outerShdw>
              </a:effectLst>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标题 976897"/>
          <p:cNvSpPr>
            <a:spLocks noGrp="1"/>
          </p:cNvSpPr>
          <p:nvPr>
            <p:ph type="title"/>
          </p:nvPr>
        </p:nvSpPr>
        <p:spPr/>
        <p:txBody>
          <a:bodyPr anchor="ctr"/>
          <a:lstStyle/>
          <a:p>
            <a:r>
              <a:rPr lang="en-US" altLang="zh-CN">
                <a:ea typeface="宋体" panose="02010600030101010101" pitchFamily="2" charset="-122"/>
              </a:rPr>
              <a:t>Simplified Spiral Model</a:t>
            </a:r>
            <a:endParaRPr lang="en-US" altLang="zh-CN">
              <a:ea typeface="宋体" panose="02010600030101010101" pitchFamily="2" charset="-122"/>
            </a:endParaRPr>
          </a:p>
        </p:txBody>
      </p:sp>
      <p:sp>
        <p:nvSpPr>
          <p:cNvPr id="976899" name="文本框 976898"/>
          <p:cNvSpPr txBox="1"/>
          <p:nvPr/>
        </p:nvSpPr>
        <p:spPr>
          <a:xfrm>
            <a:off x="288925" y="1162050"/>
            <a:ext cx="309880" cy="457200"/>
          </a:xfrm>
          <a:prstGeom prst="rect">
            <a:avLst/>
          </a:prstGeom>
          <a:noFill/>
          <a:ln w="12700">
            <a:noFill/>
          </a:ln>
        </p:spPr>
        <p:txBody>
          <a:bodyPr wrap="none" anchor="t">
            <a:spAutoFit/>
          </a:bodyPr>
          <a:lstStyle/>
          <a:p>
            <a:pPr lvl="0">
              <a:lnSpc>
                <a:spcPct val="100000"/>
              </a:lnSpc>
            </a:pPr>
            <a:endParaRPr lang="zh-CN" altLang="en-US" sz="2400" b="0" dirty="0">
              <a:latin typeface="Arial" panose="020B0604020202020204" pitchFamily="34" charset="0"/>
              <a:ea typeface="宋体" panose="02010600030101010101" pitchFamily="2" charset="-122"/>
            </a:endParaRPr>
          </a:p>
        </p:txBody>
      </p:sp>
      <p:sp>
        <p:nvSpPr>
          <p:cNvPr id="976900" name="文本占位符 976899"/>
          <p:cNvSpPr>
            <a:spLocks noGrp="1"/>
          </p:cNvSpPr>
          <p:nvPr>
            <p:ph type="body" idx="1"/>
          </p:nvPr>
        </p:nvSpPr>
        <p:spPr>
          <a:xfrm>
            <a:off x="768985" y="2049780"/>
            <a:ext cx="3759200" cy="1188720"/>
          </a:xfrm>
        </p:spPr>
        <p:txBody>
          <a:bodyPr wrap="square">
            <a:spAutoFit/>
          </a:bodyPr>
          <a:lstStyle/>
          <a:p>
            <a:pPr>
              <a:buClr>
                <a:srgbClr val="FF0000"/>
              </a:buClr>
              <a:buFont typeface="Arial" panose="020B0604020202020204" pitchFamily="34" charset="0"/>
              <a:buChar char="•"/>
            </a:pPr>
            <a:r>
              <a:rPr lang="en-US" altLang="zh-CN" b="0">
                <a:ea typeface="宋体" panose="02010600030101010101" pitchFamily="2" charset="-122"/>
              </a:rPr>
              <a:t>If risks cannot be resolved, project is immediately terminated</a:t>
            </a:r>
            <a:endParaRPr lang="en-US" altLang="zh-CN" b="0">
              <a:ea typeface="宋体" panose="02010600030101010101" pitchFamily="2" charset="-122"/>
            </a:endParaRPr>
          </a:p>
        </p:txBody>
      </p:sp>
      <p:graphicFrame>
        <p:nvGraphicFramePr>
          <p:cNvPr id="976901" name="文本占位符 976900"/>
          <p:cNvGraphicFramePr>
            <a:graphicFrameLocks noGrp="1"/>
          </p:cNvGraphicFramePr>
          <p:nvPr>
            <p:ph type="body" idx="1"/>
          </p:nvPr>
        </p:nvGraphicFramePr>
        <p:xfrm>
          <a:off x="4197985" y="1330325"/>
          <a:ext cx="4832985" cy="4512310"/>
        </p:xfrm>
        <a:graphic>
          <a:graphicData uri="http://schemas.openxmlformats.org/presentationml/2006/ole">
            <mc:AlternateContent xmlns:mc="http://schemas.openxmlformats.org/markup-compatibility/2006">
              <mc:Choice xmlns:v="urn:schemas-microsoft-com:vml" Requires="v">
                <p:oleObj spid="_x0000_s4115" name="" r:id="rId1" imgW="4743450" imgH="4981575" progId="MSPhotoEd.3">
                  <p:embed/>
                </p:oleObj>
              </mc:Choice>
              <mc:Fallback>
                <p:oleObj name="" r:id="rId1" imgW="4743450" imgH="4981575" progId="MSPhotoEd.3">
                  <p:embed/>
                  <p:pic>
                    <p:nvPicPr>
                      <p:cNvPr id="0" name="图片 3076"/>
                      <p:cNvPicPr/>
                      <p:nvPr/>
                    </p:nvPicPr>
                    <p:blipFill>
                      <a:blip r:embed="rId2"/>
                      <a:stretch>
                        <a:fillRect/>
                      </a:stretch>
                    </p:blipFill>
                    <p:spPr>
                      <a:xfrm>
                        <a:off x="4197985" y="1330325"/>
                        <a:ext cx="4832985" cy="4512310"/>
                      </a:xfrm>
                      <a:prstGeom prst="rect">
                        <a:avLst/>
                      </a:prstGeom>
                      <a:noFill/>
                      <a:ln w="38100">
                        <a:miter/>
                      </a:ln>
                      <a:effectLst>
                        <a:outerShdw dist="25399" dir="2699999" algn="ctr" rotWithShape="0">
                          <a:srgbClr val="808080">
                            <a:alpha val="75000"/>
                          </a:srgbClr>
                        </a:outerShdw>
                      </a:effectLst>
                    </p:spPr>
                  </p:pic>
                </p:oleObj>
              </mc:Fallback>
            </mc:AlternateContent>
          </a:graphicData>
        </a:graphic>
      </p:graphicFrame>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3" name="projctor.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7" name="对象 978946"/>
          <p:cNvGraphicFramePr/>
          <p:nvPr/>
        </p:nvGraphicFramePr>
        <p:xfrm>
          <a:off x="1246188" y="1311275"/>
          <a:ext cx="6715125" cy="4883150"/>
        </p:xfrm>
        <a:graphic>
          <a:graphicData uri="http://schemas.openxmlformats.org/presentationml/2006/ole">
            <mc:AlternateContent xmlns:mc="http://schemas.openxmlformats.org/markup-compatibility/2006">
              <mc:Choice xmlns:v="urn:schemas-microsoft-com:vml" Requires="v">
                <p:oleObj spid="_x0000_s5139" name="" r:id="rId1" imgW="8553450" imgH="6219825" progId="MSPhotoEd.3">
                  <p:embed/>
                </p:oleObj>
              </mc:Choice>
              <mc:Fallback>
                <p:oleObj name="" r:id="rId1" imgW="8553450" imgH="6219825" progId="MSPhotoEd.3">
                  <p:embed/>
                  <p:pic>
                    <p:nvPicPr>
                      <p:cNvPr id="0" name="图片 3077"/>
                      <p:cNvPicPr/>
                      <p:nvPr/>
                    </p:nvPicPr>
                    <p:blipFill>
                      <a:blip r:embed="rId2"/>
                      <a:stretch>
                        <a:fillRect/>
                      </a:stretch>
                    </p:blipFill>
                    <p:spPr>
                      <a:xfrm>
                        <a:off x="1246188" y="1311275"/>
                        <a:ext cx="6715125" cy="4883150"/>
                      </a:xfrm>
                      <a:prstGeom prst="rect">
                        <a:avLst/>
                      </a:prstGeom>
                      <a:noFill/>
                      <a:ln w="38100">
                        <a:noFill/>
                        <a:miter/>
                      </a:ln>
                    </p:spPr>
                  </p:pic>
                </p:oleObj>
              </mc:Fallback>
            </mc:AlternateContent>
          </a:graphicData>
        </a:graphic>
      </p:graphicFrame>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 name="标题 3"/>
          <p:cNvSpPr>
            <a:spLocks noGrp="1"/>
          </p:cNvSpPr>
          <p:nvPr>
            <p:ph type="title"/>
          </p:nvPr>
        </p:nvSpPr>
        <p:spPr/>
        <p:txBody>
          <a:bodyPr/>
          <a:lstStyle/>
          <a:p>
            <a:r>
              <a:rPr lang="en-US" altLang="zh-CN">
                <a:ea typeface="宋体" panose="02010600030101010101" pitchFamily="2" charset="-122"/>
                <a:sym typeface="+mn-ea"/>
              </a:rPr>
              <a:t>Full Spiral Model (contd) </a:t>
            </a:r>
            <a:endParaRPr lang="zh-CN" altLang="en-US"/>
          </a:p>
        </p:txBody>
      </p:sp>
    </p:spTree>
  </p:cSld>
  <p:clrMapOvr>
    <a:masterClrMapping/>
  </p:clrMapOvr>
  <p:transition>
    <p:random/>
    <p:sndAc>
      <p:stSnd>
        <p:snd r:embed="rId3" name="projctor.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标题 979969"/>
          <p:cNvSpPr>
            <a:spLocks noGrp="1"/>
          </p:cNvSpPr>
          <p:nvPr>
            <p:ph type="title"/>
          </p:nvPr>
        </p:nvSpPr>
        <p:spPr/>
        <p:txBody>
          <a:bodyPr anchor="ctr"/>
          <a:lstStyle/>
          <a:p>
            <a:r>
              <a:rPr lang="en-US" altLang="zh-CN" dirty="0">
                <a:ea typeface="宋体" panose="02010600030101010101" pitchFamily="2" charset="-122"/>
              </a:rPr>
              <a:t>Analysis of Spiral Model</a:t>
            </a:r>
            <a:endParaRPr lang="en-US" altLang="zh-CN" dirty="0">
              <a:ea typeface="宋体" panose="02010600030101010101" pitchFamily="2" charset="-122"/>
            </a:endParaRPr>
          </a:p>
        </p:txBody>
      </p:sp>
      <p:sp>
        <p:nvSpPr>
          <p:cNvPr id="979971" name="文本占位符 979970"/>
          <p:cNvSpPr>
            <a:spLocks noGrp="1"/>
          </p:cNvSpPr>
          <p:nvPr>
            <p:ph type="body" idx="1"/>
          </p:nvPr>
        </p:nvSpPr>
        <p:spPr>
          <a:xfrm>
            <a:off x="1066750" y="1844824"/>
            <a:ext cx="7105650" cy="3455987"/>
          </a:xfrm>
        </p:spPr>
        <p:txBody>
          <a:bodyPr/>
          <a:lstStyle/>
          <a:p>
            <a:pPr>
              <a:lnSpc>
                <a:spcPct val="90000"/>
              </a:lnSpc>
              <a:buClr>
                <a:srgbClr val="0070C0"/>
              </a:buClr>
              <a:buFont typeface="Wingdings" panose="05000000000000000000" pitchFamily="2" charset="2"/>
              <a:buChar char="Ø"/>
            </a:pPr>
            <a:r>
              <a:rPr lang="en-US" altLang="zh-CN" sz="2800" dirty="0">
                <a:ea typeface="宋体" panose="02010600030101010101" pitchFamily="2" charset="-122"/>
              </a:rPr>
              <a:t>Strengths</a:t>
            </a:r>
            <a:endParaRPr lang="en-US" altLang="zh-CN" sz="28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Easy to judge how much to test</a:t>
            </a:r>
            <a:endParaRPr lang="en-US" altLang="zh-CN" sz="24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No distinction between development, </a:t>
            </a:r>
            <a:endParaRPr lang="en-US" altLang="zh-CN" sz="2400" dirty="0" smtClean="0">
              <a:ea typeface="宋体" panose="02010600030101010101" pitchFamily="2" charset="-122"/>
            </a:endParaRPr>
          </a:p>
          <a:p>
            <a:pPr marL="190500" lvl="1" indent="0">
              <a:lnSpc>
                <a:spcPct val="90000"/>
              </a:lnSpc>
              <a:buClr>
                <a:srgbClr val="0070C0"/>
              </a:buClr>
              <a:buNone/>
            </a:pPr>
            <a:r>
              <a:rPr lang="en-US" altLang="zh-CN" dirty="0">
                <a:ea typeface="宋体" panose="02010600030101010101" pitchFamily="2" charset="-122"/>
              </a:rPr>
              <a:t> </a:t>
            </a:r>
            <a:r>
              <a:rPr lang="en-US" altLang="zh-CN" dirty="0" smtClean="0">
                <a:ea typeface="宋体" panose="02010600030101010101" pitchFamily="2" charset="-122"/>
              </a:rPr>
              <a:t>  </a:t>
            </a:r>
            <a:r>
              <a:rPr lang="en-US" altLang="zh-CN" sz="2400" dirty="0" smtClean="0">
                <a:ea typeface="宋体" panose="02010600030101010101" pitchFamily="2" charset="-122"/>
              </a:rPr>
              <a:t>maintenance</a:t>
            </a:r>
            <a:endParaRPr lang="en-US" altLang="zh-CN" sz="2400" dirty="0">
              <a:ea typeface="宋体" panose="02010600030101010101" pitchFamily="2" charset="-122"/>
            </a:endParaRPr>
          </a:p>
          <a:p>
            <a:pPr lvl="1">
              <a:lnSpc>
                <a:spcPct val="90000"/>
              </a:lnSpc>
              <a:buClr>
                <a:srgbClr val="0070C0"/>
              </a:buClr>
              <a:buFont typeface="Wingdings" panose="05000000000000000000" pitchFamily="2" charset="2"/>
              <a:buChar char="Ø"/>
            </a:pPr>
            <a:endParaRPr lang="en-US" altLang="zh-CN" sz="240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dirty="0">
                <a:ea typeface="宋体" panose="02010600030101010101" pitchFamily="2" charset="-122"/>
              </a:rPr>
              <a:t>Weaknesses</a:t>
            </a:r>
            <a:endParaRPr lang="en-US" altLang="zh-CN" sz="28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For large-scale software only </a:t>
            </a:r>
            <a:endParaRPr lang="en-US" altLang="zh-CN" sz="24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For internal (in-house) software only </a:t>
            </a:r>
            <a:endParaRPr lang="en-US" altLang="zh-CN" sz="2400" dirty="0">
              <a:ea typeface="宋体" panose="02010600030101010101" pitchFamily="2" charset="-122"/>
            </a:endParaRPr>
          </a:p>
        </p:txBody>
      </p:sp>
      <p:pic>
        <p:nvPicPr>
          <p:cNvPr id="979972" name="图片 979971" descr="MP900402243[1]"/>
          <p:cNvPicPr>
            <a:picLocks noChangeAspect="1"/>
          </p:cNvPicPr>
          <p:nvPr/>
        </p:nvPicPr>
        <p:blipFill>
          <a:blip r:embed="rId1"/>
          <a:stretch>
            <a:fillRect/>
          </a:stretch>
        </p:blipFill>
        <p:spPr>
          <a:xfrm>
            <a:off x="6896100" y="2338388"/>
            <a:ext cx="2081213" cy="3121025"/>
          </a:xfrm>
          <a:prstGeom prst="rect">
            <a:avLst/>
          </a:prstGeom>
          <a:noFill/>
          <a:ln w="9525">
            <a:noFill/>
          </a:ln>
        </p:spPr>
      </p:pic>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p:random/>
    <p:sndAc>
      <p:stSnd>
        <p:snd r:embed="rId2" name="projctor.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102403"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pic>
        <p:nvPicPr>
          <p:cNvPr id="102405" name="Picture 6"/>
          <p:cNvPicPr>
            <a:picLocks noChangeAspect="1"/>
          </p:cNvPicPr>
          <p:nvPr/>
        </p:nvPicPr>
        <p:blipFill>
          <a:blip r:embed="rId1"/>
          <a:stretch>
            <a:fillRect/>
          </a:stretch>
        </p:blipFill>
        <p:spPr>
          <a:xfrm>
            <a:off x="1619250" y="1039837"/>
            <a:ext cx="6048375" cy="5197475"/>
          </a:xfrm>
          <a:prstGeom prst="rect">
            <a:avLst/>
          </a:prstGeom>
          <a:solidFill>
            <a:srgbClr val="96E3FE"/>
          </a:solidFill>
          <a:ln w="12700">
            <a:noFill/>
          </a:ln>
        </p:spPr>
      </p:pic>
      <p:sp>
        <p:nvSpPr>
          <p:cNvPr id="6" name="标题 979969"/>
          <p:cNvSpPr txBox="1"/>
          <p:nvPr/>
        </p:nvSpPr>
        <p:spPr>
          <a:xfrm>
            <a:off x="381000" y="228600"/>
            <a:ext cx="8229600" cy="914400"/>
          </a:xfrm>
          <a:prstGeom prst="rect">
            <a:avLst/>
          </a:prstGeom>
        </p:spPr>
        <p:txBody>
          <a:bodyPr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defRPr/>
            </a:pPr>
            <a:r>
              <a:rPr lang="en-US" altLang="ja-JP" dirty="0">
                <a:solidFill>
                  <a:schemeClr val="tx1"/>
                </a:solidFill>
                <a:latin typeface="Arial" panose="020B0604020202020204" pitchFamily="34" charset="0"/>
                <a:ea typeface="MS PGothic" panose="020B0600070205080204" pitchFamily="34" charset="-128"/>
              </a:rPr>
              <a:t>Evolutionary Models: Concurrent</a:t>
            </a:r>
            <a:endParaRPr lang="en-US" altLang="ja-JP" dirty="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p:random/>
    <p:sndAc>
      <p:stSnd>
        <p:snd r:embed="rId2"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1" name="文本占位符 1015810"/>
          <p:cNvSpPr>
            <a:spLocks noGrp="1"/>
          </p:cNvSpPr>
          <p:nvPr>
            <p:ph type="body" idx="1"/>
          </p:nvPr>
        </p:nvSpPr>
        <p:spPr>
          <a:xfrm>
            <a:off x="890488" y="1484784"/>
            <a:ext cx="6273800" cy="3657600"/>
          </a:xfrm>
        </p:spPr>
        <p:txBody>
          <a:bodyPr/>
          <a:lstStyle/>
          <a:p>
            <a:pPr marL="609600" indent="-609600">
              <a:lnSpc>
                <a:spcPct val="90000"/>
              </a:lnSpc>
              <a:buFont typeface="Wingdings" panose="05000000000000000000" pitchFamily="2" charset="2"/>
              <a:buAutoNum type="arabicPeriod"/>
            </a:pPr>
            <a:r>
              <a:rPr lang="en-US" altLang="zh-CN" sz="2400" dirty="0"/>
              <a:t>Prototyping poses a problem to project planning because of the uncertain number of cycles required to construct the product</a:t>
            </a:r>
            <a:r>
              <a:rPr lang="en-US" altLang="zh-CN" sz="2400" dirty="0" smtClean="0"/>
              <a:t>;</a:t>
            </a:r>
            <a:endParaRPr lang="en-US" altLang="zh-CN" sz="2400" dirty="0" smtClean="0"/>
          </a:p>
          <a:p>
            <a:pPr marL="609600" indent="-609600">
              <a:lnSpc>
                <a:spcPct val="90000"/>
              </a:lnSpc>
              <a:buFont typeface="Wingdings" panose="05000000000000000000" pitchFamily="2" charset="2"/>
              <a:buAutoNum type="arabicPeriod"/>
            </a:pPr>
            <a:endParaRPr lang="en-US" altLang="zh-CN" sz="2400" dirty="0"/>
          </a:p>
          <a:p>
            <a:pPr marL="609600" indent="-609600">
              <a:lnSpc>
                <a:spcPct val="90000"/>
              </a:lnSpc>
              <a:buFont typeface="Wingdings" panose="05000000000000000000" pitchFamily="2" charset="2"/>
              <a:buAutoNum type="arabicPeriod"/>
            </a:pPr>
            <a:r>
              <a:rPr lang="en-US" altLang="zh-CN" sz="2400" dirty="0"/>
              <a:t>Evolutionary software processes do not establish the maximum speed of the evolution</a:t>
            </a:r>
            <a:r>
              <a:rPr lang="en-US" altLang="zh-CN" sz="2400" dirty="0" smtClean="0"/>
              <a:t>;</a:t>
            </a:r>
            <a:endParaRPr lang="en-US" altLang="zh-CN" sz="2400" dirty="0" smtClean="0"/>
          </a:p>
          <a:p>
            <a:pPr marL="609600" indent="-609600">
              <a:lnSpc>
                <a:spcPct val="90000"/>
              </a:lnSpc>
              <a:buFont typeface="Wingdings" panose="05000000000000000000" pitchFamily="2" charset="2"/>
              <a:buAutoNum type="arabicPeriod"/>
            </a:pPr>
            <a:endParaRPr lang="en-US" altLang="zh-CN" sz="2400" dirty="0"/>
          </a:p>
          <a:p>
            <a:pPr marL="609600" indent="-609600">
              <a:lnSpc>
                <a:spcPct val="90000"/>
              </a:lnSpc>
              <a:buFont typeface="Wingdings" panose="05000000000000000000" pitchFamily="2" charset="2"/>
              <a:buAutoNum type="arabicPeriod"/>
            </a:pPr>
            <a:r>
              <a:rPr lang="en-US" altLang="zh-CN" sz="2400" dirty="0"/>
              <a:t>Software processes should be focused on flexibility and extensibility rather than on high quality;</a:t>
            </a:r>
            <a:endParaRPr lang="en-US" altLang="zh-CN" sz="2400" dirty="0"/>
          </a:p>
        </p:txBody>
      </p:sp>
      <p:pic>
        <p:nvPicPr>
          <p:cNvPr id="1015812" name="图片 1015811" descr="MP900400212[1]"/>
          <p:cNvPicPr>
            <a:picLocks noChangeAspect="1"/>
          </p:cNvPicPr>
          <p:nvPr/>
        </p:nvPicPr>
        <p:blipFill>
          <a:blip r:embed="rId1"/>
          <a:stretch>
            <a:fillRect/>
          </a:stretch>
        </p:blipFill>
        <p:spPr>
          <a:xfrm>
            <a:off x="6924675" y="2204864"/>
            <a:ext cx="2041525" cy="2552700"/>
          </a:xfrm>
          <a:prstGeom prst="rect">
            <a:avLst/>
          </a:prstGeom>
          <a:noFill/>
          <a:ln w="9525">
            <a:noFill/>
          </a:ln>
        </p:spPr>
      </p:pic>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7" name="标题 979969"/>
          <p:cNvSpPr txBox="1"/>
          <p:nvPr/>
        </p:nvSpPr>
        <p:spPr>
          <a:xfrm>
            <a:off x="381000" y="228600"/>
            <a:ext cx="8229600" cy="914400"/>
          </a:xfrm>
          <a:prstGeom prst="rect">
            <a:avLst/>
          </a:prstGeom>
        </p:spPr>
        <p:txBody>
          <a:bodyPr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defRPr/>
            </a:pPr>
            <a:r>
              <a:rPr lang="en-US" altLang="zh-CN" dirty="0" smtClean="0"/>
              <a:t>Concerns of </a:t>
            </a:r>
            <a:r>
              <a:rPr lang="en-US" altLang="zh-CN" dirty="0"/>
              <a:t>Evolutionary Software Process</a:t>
            </a:r>
            <a:endParaRPr lang="en-US" altLang="ja-JP" dirty="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p:random/>
    <p:sndAc>
      <p:stSnd>
        <p:snd r:embed="rId2"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103427"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103429" name="Rectangle 6"/>
          <p:cNvSpPr>
            <a:spLocks noRot="1"/>
          </p:cNvSpPr>
          <p:nvPr/>
        </p:nvSpPr>
        <p:spPr>
          <a:xfrm>
            <a:off x="960561" y="1283047"/>
            <a:ext cx="8435975" cy="4594225"/>
          </a:xfrm>
          <a:prstGeom prst="rect">
            <a:avLst/>
          </a:prstGeom>
          <a:noFill/>
          <a:ln w="12700">
            <a:noFill/>
          </a:ln>
        </p:spPr>
        <p:txBody>
          <a:bodyPr lIns="90487" tIns="44450" rIns="90487" bIns="44450"/>
          <a:lstStyle/>
          <a:p>
            <a:pPr marL="285750" lvl="0" indent="-285750">
              <a:spcBef>
                <a:spcPct val="20000"/>
              </a:spcBef>
              <a:buClr>
                <a:srgbClr val="52A930"/>
              </a:buClr>
              <a:buFont typeface="Wingdings" panose="05000000000000000000" pitchFamily="2" charset="2"/>
              <a:buChar char="n"/>
            </a:pPr>
            <a:r>
              <a:rPr lang="en-US" altLang="ja-JP" sz="2800" dirty="0">
                <a:latin typeface="Arial" panose="020B0604020202020204" pitchFamily="34" charset="0"/>
                <a:ea typeface="MS PGothic" panose="020B0600070205080204" pitchFamily="34" charset="-128"/>
              </a:rPr>
              <a:t>Component based development</a:t>
            </a:r>
            <a:endParaRPr lang="en-US" altLang="ja-JP" sz="28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None/>
            </a:pPr>
            <a:r>
              <a:rPr lang="en-US" altLang="ja-JP" sz="2800" dirty="0">
                <a:latin typeface="Arial" panose="020B0604020202020204" pitchFamily="34" charset="0"/>
                <a:ea typeface="MS PGothic" panose="020B0600070205080204" pitchFamily="34" charset="-128"/>
              </a:rPr>
              <a:t>   </a:t>
            </a:r>
            <a:r>
              <a:rPr lang="en-US" altLang="ja-JP" sz="2000" dirty="0">
                <a:latin typeface="Arial" panose="020B0604020202020204" pitchFamily="34" charset="0"/>
                <a:ea typeface="MS PGothic" panose="020B0600070205080204" pitchFamily="34" charset="-128"/>
              </a:rPr>
              <a:t>The process to apply when reuse is a development objective</a:t>
            </a:r>
            <a:endParaRPr lang="en-US" altLang="ja-JP" sz="20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latin typeface="Arial" panose="020B0604020202020204" pitchFamily="34" charset="0"/>
                <a:ea typeface="MS PGothic" panose="020B0600070205080204" pitchFamily="34" charset="-128"/>
              </a:rPr>
              <a:t>Formal methods</a:t>
            </a:r>
            <a:endParaRPr lang="en-US" altLang="ja-JP" sz="28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None/>
            </a:pPr>
            <a:r>
              <a:rPr lang="en-US" altLang="ja-JP" sz="2000" dirty="0">
                <a:latin typeface="Arial" panose="020B0604020202020204" pitchFamily="34" charset="0"/>
                <a:ea typeface="MS PGothic" panose="020B0600070205080204" pitchFamily="34" charset="-128"/>
              </a:rPr>
              <a:t>    Emphasizes the mathematical specification of requirements</a:t>
            </a:r>
            <a:endParaRPr lang="en-US" altLang="ja-JP" sz="20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latin typeface="Arial" panose="020B0604020202020204" pitchFamily="34" charset="0"/>
                <a:ea typeface="MS PGothic" panose="020B0600070205080204" pitchFamily="34" charset="-128"/>
              </a:rPr>
              <a:t>AOSD</a:t>
            </a:r>
            <a:endParaRPr lang="en-US" altLang="ja-JP" sz="28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None/>
            </a:pPr>
            <a:r>
              <a:rPr lang="en-US" altLang="ja-JP" sz="2000" dirty="0">
                <a:latin typeface="Arial" panose="020B0604020202020204" pitchFamily="34" charset="0"/>
                <a:ea typeface="MS PGothic" panose="020B0600070205080204" pitchFamily="34" charset="-128"/>
              </a:rPr>
              <a:t>    provides a process and methodological approach for defining, specifying, designing, and constructing </a:t>
            </a:r>
            <a:r>
              <a:rPr lang="en-US" altLang="ja-JP" sz="2000" i="1" dirty="0">
                <a:latin typeface="Arial" panose="020B0604020202020204" pitchFamily="34" charset="0"/>
                <a:ea typeface="MS PGothic" panose="020B0600070205080204" pitchFamily="34" charset="-128"/>
              </a:rPr>
              <a:t>aspects</a:t>
            </a:r>
            <a:endParaRPr lang="en-US" altLang="ja-JP" sz="2000" i="1"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Char char="n"/>
            </a:pPr>
            <a:r>
              <a:rPr lang="en-US" altLang="ja-JP" sz="2800" dirty="0">
                <a:latin typeface="Arial" panose="020B0604020202020204" pitchFamily="34" charset="0"/>
                <a:ea typeface="MS PGothic" panose="020B0600070205080204" pitchFamily="34" charset="-128"/>
              </a:rPr>
              <a:t>Unified Process</a:t>
            </a:r>
            <a:endParaRPr lang="en-US" altLang="ja-JP" sz="2800" dirty="0">
              <a:latin typeface="Arial" panose="020B0604020202020204" pitchFamily="34" charset="0"/>
              <a:ea typeface="MS PGothic" panose="020B0600070205080204" pitchFamily="34" charset="-128"/>
            </a:endParaRPr>
          </a:p>
          <a:p>
            <a:pPr marL="285750" lvl="0" indent="-285750">
              <a:spcBef>
                <a:spcPct val="20000"/>
              </a:spcBef>
              <a:buClr>
                <a:srgbClr val="52A930"/>
              </a:buClr>
              <a:buFont typeface="Wingdings" panose="05000000000000000000" pitchFamily="2" charset="2"/>
              <a:buNone/>
            </a:pPr>
            <a:r>
              <a:rPr lang="en-US" altLang="ja-JP" sz="2000" dirty="0">
                <a:latin typeface="Arial" panose="020B0604020202020204" pitchFamily="34" charset="0"/>
                <a:ea typeface="MS PGothic" panose="020B0600070205080204" pitchFamily="34" charset="-128"/>
              </a:rPr>
              <a:t>     A </a:t>
            </a:r>
            <a:r>
              <a:rPr lang="en-US" altLang="ja-JP" sz="2000" dirty="0">
                <a:latin typeface="Palatino" charset="0"/>
                <a:ea typeface="MS PGothic" panose="020B0600070205080204" pitchFamily="34" charset="-128"/>
              </a:rPr>
              <a:t>“</a:t>
            </a:r>
            <a:r>
              <a:rPr lang="en-US" altLang="ja-JP" sz="2000" dirty="0">
                <a:latin typeface="Arial" panose="020B0604020202020204" pitchFamily="34" charset="0"/>
                <a:ea typeface="MS PGothic" panose="020B0600070205080204" pitchFamily="34" charset="-128"/>
              </a:rPr>
              <a:t>use-case driven, architecture-centric, iterative and incremental</a:t>
            </a:r>
            <a:r>
              <a:rPr lang="en-US" altLang="ja-JP" sz="2000" dirty="0">
                <a:latin typeface="Palatino" charset="0"/>
                <a:ea typeface="MS PGothic" panose="020B0600070205080204" pitchFamily="34" charset="-128"/>
              </a:rPr>
              <a:t>”</a:t>
            </a:r>
            <a:r>
              <a:rPr lang="en-US" altLang="ja-JP" sz="2000" dirty="0">
                <a:latin typeface="Arial" panose="020B0604020202020204" pitchFamily="34" charset="0"/>
                <a:ea typeface="MS PGothic" panose="020B0600070205080204" pitchFamily="34" charset="-128"/>
              </a:rPr>
              <a:t> software process closely aligned with the Unified Modeling Language (UML)</a:t>
            </a:r>
            <a:endParaRPr lang="en-US" altLang="ja-JP" sz="2000" dirty="0">
              <a:latin typeface="Arial" panose="020B0604020202020204" pitchFamily="34" charset="0"/>
              <a:ea typeface="MS PGothic" panose="020B0600070205080204" pitchFamily="34" charset="-128"/>
            </a:endParaRPr>
          </a:p>
        </p:txBody>
      </p:sp>
      <p:sp>
        <p:nvSpPr>
          <p:cNvPr id="7" name="标题 979969"/>
          <p:cNvSpPr txBox="1"/>
          <p:nvPr/>
        </p:nvSpPr>
        <p:spPr>
          <a:xfrm>
            <a:off x="381000" y="228600"/>
            <a:ext cx="8229600" cy="914400"/>
          </a:xfrm>
          <a:prstGeom prst="rect">
            <a:avLst/>
          </a:prstGeom>
        </p:spPr>
        <p:txBody>
          <a:bodyPr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defRPr/>
            </a:pPr>
            <a:r>
              <a:rPr lang="en-US" altLang="ja-JP" dirty="0">
                <a:solidFill>
                  <a:schemeClr val="tx1"/>
                </a:solidFill>
                <a:latin typeface="Arial" panose="020B0604020202020204" pitchFamily="34" charset="0"/>
                <a:ea typeface="MS PGothic" panose="020B0600070205080204" pitchFamily="34" charset="-128"/>
              </a:rPr>
              <a:t>Other Process Models</a:t>
            </a:r>
            <a:endParaRPr lang="en-US" altLang="ja-JP" dirty="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p:random/>
    <p:sndAc>
      <p:stSnd>
        <p:snd r:embed="rId1"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标题 994307"/>
          <p:cNvSpPr>
            <a:spLocks noGrp="1"/>
          </p:cNvSpPr>
          <p:nvPr>
            <p:ph type="ctrTitle"/>
          </p:nvPr>
        </p:nvSpPr>
        <p:spPr>
          <a:xfrm>
            <a:off x="1979930" y="2155190"/>
            <a:ext cx="6066790" cy="1470025"/>
          </a:xfrm>
        </p:spPr>
        <p:txBody>
          <a:bodyPr anchor="ctr"/>
          <a:lstStyle/>
          <a:p>
            <a:pPr defTabSz="914400">
              <a:buNone/>
            </a:pPr>
            <a:r>
              <a:rPr lang="en-US" altLang="zh-CN" b="1" kern="1200" dirty="0">
                <a:latin typeface="Futura" pitchFamily="68" charset="0"/>
                <a:ea typeface="MS PGothic" panose="020B0600070205080204" pitchFamily="34" charset="-128"/>
              </a:rPr>
              <a:t>Specialized Process Models</a:t>
            </a:r>
            <a:endParaRPr lang="zh-CN" altLang="en-US" b="1" kern="1200" baseline="0" dirty="0">
              <a:latin typeface="Futura" pitchFamily="6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9" name="文本占位符 1007618"/>
          <p:cNvSpPr>
            <a:spLocks noGrp="1"/>
          </p:cNvSpPr>
          <p:nvPr>
            <p:ph type="body" idx="1"/>
          </p:nvPr>
        </p:nvSpPr>
        <p:spPr>
          <a:xfrm>
            <a:off x="1066800" y="1268760"/>
            <a:ext cx="7543800" cy="4800600"/>
          </a:xfrm>
        </p:spPr>
        <p:txBody>
          <a:bodyPr/>
          <a:lstStyle/>
          <a:p>
            <a:r>
              <a:rPr lang="en-US" altLang="zh-CN" b="0" dirty="0">
                <a:ea typeface="隶书" panose="02010509060101010101" pitchFamily="49" charset="-122"/>
              </a:rPr>
              <a:t>The Component-Based Development</a:t>
            </a:r>
            <a:endParaRPr lang="en-US" altLang="zh-CN" b="0" dirty="0"/>
          </a:p>
        </p:txBody>
      </p:sp>
      <p:graphicFrame>
        <p:nvGraphicFramePr>
          <p:cNvPr id="1007620" name="对象 1007619"/>
          <p:cNvGraphicFramePr/>
          <p:nvPr/>
        </p:nvGraphicFramePr>
        <p:xfrm>
          <a:off x="406400" y="2191098"/>
          <a:ext cx="4903788" cy="3700462"/>
        </p:xfrm>
        <a:graphic>
          <a:graphicData uri="http://schemas.openxmlformats.org/presentationml/2006/ole">
            <mc:AlternateContent xmlns:mc="http://schemas.openxmlformats.org/markup-compatibility/2006">
              <mc:Choice xmlns:v="urn:schemas-microsoft-com:vml" Requires="v">
                <p:oleObj spid="_x0000_s7205" name="" r:id="rId1" imgW="4271645" imgH="3314700" progId="Visio.Drawing.5">
                  <p:embed/>
                </p:oleObj>
              </mc:Choice>
              <mc:Fallback>
                <p:oleObj name="" r:id="rId1" imgW="4271645" imgH="3314700" progId="Visio.Drawing.5">
                  <p:embed/>
                  <p:pic>
                    <p:nvPicPr>
                      <p:cNvPr id="0" name="图片 3079"/>
                      <p:cNvPicPr/>
                      <p:nvPr/>
                    </p:nvPicPr>
                    <p:blipFill>
                      <a:blip r:embed="rId2"/>
                      <a:stretch>
                        <a:fillRect/>
                      </a:stretch>
                    </p:blipFill>
                    <p:spPr>
                      <a:xfrm>
                        <a:off x="406400" y="2191098"/>
                        <a:ext cx="4903788" cy="3700462"/>
                      </a:xfrm>
                      <a:prstGeom prst="rect">
                        <a:avLst/>
                      </a:prstGeom>
                      <a:noFill/>
                      <a:ln w="38100">
                        <a:noFill/>
                        <a:miter/>
                      </a:ln>
                    </p:spPr>
                  </p:pic>
                </p:oleObj>
              </mc:Fallback>
            </mc:AlternateContent>
          </a:graphicData>
        </a:graphic>
      </p:graphicFrame>
      <p:graphicFrame>
        <p:nvGraphicFramePr>
          <p:cNvPr id="1007621" name="对象 1007620"/>
          <p:cNvGraphicFramePr/>
          <p:nvPr/>
        </p:nvGraphicFramePr>
        <p:xfrm>
          <a:off x="5273675" y="2168873"/>
          <a:ext cx="3003550" cy="3335337"/>
        </p:xfrm>
        <a:graphic>
          <a:graphicData uri="http://schemas.openxmlformats.org/presentationml/2006/ole">
            <mc:AlternateContent xmlns:mc="http://schemas.openxmlformats.org/markup-compatibility/2006">
              <mc:Choice xmlns:v="urn:schemas-microsoft-com:vml" Requires="v">
                <p:oleObj spid="_x0000_s7206" name="" r:id="rId3" imgW="2172970" imgH="2715895" progId="Visio.Drawing.5">
                  <p:embed/>
                </p:oleObj>
              </mc:Choice>
              <mc:Fallback>
                <p:oleObj name="" r:id="rId3" imgW="2172970" imgH="2715895" progId="Visio.Drawing.5">
                  <p:embed/>
                  <p:pic>
                    <p:nvPicPr>
                      <p:cNvPr id="0" name="图片 3080"/>
                      <p:cNvPicPr/>
                      <p:nvPr/>
                    </p:nvPicPr>
                    <p:blipFill>
                      <a:blip r:embed="rId4"/>
                      <a:stretch>
                        <a:fillRect/>
                      </a:stretch>
                    </p:blipFill>
                    <p:spPr>
                      <a:xfrm>
                        <a:off x="5273675" y="2168873"/>
                        <a:ext cx="3003550" cy="3335337"/>
                      </a:xfrm>
                      <a:prstGeom prst="rect">
                        <a:avLst/>
                      </a:prstGeom>
                      <a:solidFill>
                        <a:schemeClr val="tx2"/>
                      </a:solidFill>
                      <a:ln w="38100">
                        <a:noFill/>
                        <a:miter/>
                      </a:ln>
                    </p:spPr>
                  </p:pic>
                </p:oleObj>
              </mc:Fallback>
            </mc:AlternateContent>
          </a:graphicData>
        </a:graphic>
      </p:graphicFrame>
      <p:sp>
        <p:nvSpPr>
          <p:cNvPr id="1007622" name="文本框 1007621"/>
          <p:cNvSpPr txBox="1"/>
          <p:nvPr/>
        </p:nvSpPr>
        <p:spPr>
          <a:xfrm>
            <a:off x="2171700" y="5840760"/>
            <a:ext cx="4711700" cy="438150"/>
          </a:xfrm>
          <a:prstGeom prst="rect">
            <a:avLst/>
          </a:prstGeom>
          <a:noFill/>
          <a:ln w="12700">
            <a:noFill/>
          </a:ln>
        </p:spPr>
        <p:txBody>
          <a:bodyPr>
            <a:spAutoFit/>
          </a:bodyPr>
          <a:lstStyle/>
          <a:p>
            <a:pPr lvl="0" algn="ctr">
              <a:lnSpc>
                <a:spcPct val="90000"/>
              </a:lnSpc>
              <a:spcBef>
                <a:spcPct val="50000"/>
              </a:spcBef>
            </a:pPr>
            <a:r>
              <a:rPr lang="en-US" altLang="zh-CN" sz="2400" b="1" i="1" u="sng">
                <a:solidFill>
                  <a:srgbClr val="FF0066"/>
                </a:solidFill>
                <a:latin typeface="Helvetica" charset="0"/>
                <a:ea typeface="宋体" panose="02010600030101010101" pitchFamily="2" charset="-122"/>
              </a:rPr>
              <a:t>Software Reuse</a:t>
            </a:r>
            <a:r>
              <a:rPr lang="zh-CN" altLang="en-US" sz="2400" b="1" i="1" u="sng" dirty="0">
                <a:solidFill>
                  <a:srgbClr val="FF0066"/>
                </a:solidFill>
                <a:latin typeface="Helvetica" charset="0"/>
                <a:ea typeface="宋体" panose="02010600030101010101" pitchFamily="2" charset="-122"/>
              </a:rPr>
              <a:t>（软件重用）</a:t>
            </a:r>
            <a:r>
              <a:rPr lang="en-US" altLang="zh-CN" sz="2400" b="1" i="1" u="sng">
                <a:solidFill>
                  <a:srgbClr val="FF0066"/>
                </a:solidFill>
                <a:latin typeface="Helvetica" charset="0"/>
                <a:ea typeface="宋体" panose="02010600030101010101" pitchFamily="2" charset="-122"/>
              </a:rPr>
              <a:t>!</a:t>
            </a:r>
            <a:endParaRPr lang="en-US" altLang="zh-CN" sz="2400" b="1" i="1" u="sng">
              <a:solidFill>
                <a:srgbClr val="FF0066"/>
              </a:solidFill>
              <a:latin typeface="Helvetica" charset="0"/>
              <a:ea typeface="宋体" panose="02010600030101010101" pitchFamily="2" charset="-122"/>
            </a:endParaRPr>
          </a:p>
        </p:txBody>
      </p:sp>
      <p:sp>
        <p:nvSpPr>
          <p:cNvPr id="9" name="标题 979969"/>
          <p:cNvSpPr txBox="1"/>
          <p:nvPr/>
        </p:nvSpPr>
        <p:spPr>
          <a:xfrm>
            <a:off x="381000" y="228600"/>
            <a:ext cx="8229600" cy="914400"/>
          </a:xfrm>
          <a:prstGeom prst="rect">
            <a:avLst/>
          </a:prstGeom>
        </p:spPr>
        <p:txBody>
          <a:bodyPr anchor="ct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defRPr/>
            </a:pPr>
            <a:r>
              <a:rPr lang="zh-CN" altLang="en-US" i="1" dirty="0"/>
              <a:t>C</a:t>
            </a:r>
            <a:r>
              <a:rPr lang="en-US" altLang="zh-CN" i="1" dirty="0" err="1"/>
              <a:t>omponent</a:t>
            </a:r>
            <a:r>
              <a:rPr lang="en-US" altLang="zh-CN" i="1" dirty="0"/>
              <a:t>-Based Development</a:t>
            </a:r>
            <a:endParaRPr lang="en-US" altLang="ja-JP" dirty="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p:random/>
    <p:sndAc>
      <p:stSnd>
        <p:snd r:embed="rId5" name="projctor.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7" name="文本占位符 1009666"/>
          <p:cNvSpPr>
            <a:spLocks noGrp="1"/>
          </p:cNvSpPr>
          <p:nvPr>
            <p:ph type="body" idx="1"/>
          </p:nvPr>
        </p:nvSpPr>
        <p:spPr>
          <a:xfrm>
            <a:off x="899592" y="1916832"/>
            <a:ext cx="8229600" cy="3998913"/>
          </a:xfrm>
          <a:ln w="12700"/>
        </p:spPr>
        <p:txBody>
          <a:bodyPr vert="horz" wrap="square" lIns="90487" tIns="44450" rIns="90487" bIns="44450" anchor="t"/>
          <a:lstStyle/>
          <a:p>
            <a:pPr>
              <a:buClr>
                <a:srgbClr val="0070C0"/>
              </a:buClr>
              <a:buFont typeface="Wingdings" panose="05000000000000000000" pitchFamily="2" charset="2"/>
              <a:buChar char="n"/>
            </a:pPr>
            <a:r>
              <a:rPr lang="en-US" altLang="zh-CN" b="0" dirty="0">
                <a:ea typeface="宋体" panose="02010600030101010101" pitchFamily="2" charset="-122"/>
              </a:rPr>
              <a:t> Emphasizes the mathematical specification of </a:t>
            </a:r>
            <a:r>
              <a:rPr lang="en-US" altLang="zh-CN" b="0" dirty="0" smtClean="0">
                <a:ea typeface="宋体" panose="02010600030101010101" pitchFamily="2" charset="-122"/>
              </a:rPr>
              <a:t>requirements</a:t>
            </a:r>
            <a:endParaRPr lang="en-US" altLang="zh-CN" b="0" dirty="0" smtClean="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endParaRPr lang="en-US" altLang="zh-CN" b="0" dirty="0">
              <a:ea typeface="宋体" panose="02010600030101010101" pitchFamily="2" charset="-122"/>
            </a:endParaRPr>
          </a:p>
          <a:p>
            <a:pPr>
              <a:buClr>
                <a:srgbClr val="0070C0"/>
              </a:buClr>
              <a:buFont typeface="Wingdings" panose="05000000000000000000" pitchFamily="2" charset="2"/>
              <a:buChar char="n"/>
            </a:pPr>
            <a:r>
              <a:rPr lang="en-US" altLang="zh-CN" b="0" dirty="0">
                <a:ea typeface="宋体" panose="02010600030101010101" pitchFamily="2" charset="-122"/>
              </a:rPr>
              <a:t> </a:t>
            </a:r>
            <a:r>
              <a:rPr lang="en-US" altLang="zh-CN" b="0" i="1" dirty="0"/>
              <a:t>Rigorous mathematical notation used to specify, design, and verify computer-based systems</a:t>
            </a:r>
            <a:endParaRPr lang="en-US" altLang="zh-CN" b="0" dirty="0">
              <a:ea typeface="宋体" panose="02010600030101010101" pitchFamily="2" charset="-122"/>
            </a:endParaRPr>
          </a:p>
        </p:txBody>
      </p:sp>
      <p:pic>
        <p:nvPicPr>
          <p:cNvPr id="1009668" name="图片 1009667" descr="MC900446382[1]"/>
          <p:cNvPicPr>
            <a:picLocks noChangeAspect="1"/>
          </p:cNvPicPr>
          <p:nvPr/>
        </p:nvPicPr>
        <p:blipFill>
          <a:blip r:embed="rId1"/>
          <a:stretch>
            <a:fillRect/>
          </a:stretch>
        </p:blipFill>
        <p:spPr>
          <a:xfrm>
            <a:off x="4716016" y="4437112"/>
            <a:ext cx="1736725" cy="1665287"/>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Formal Methods Model</a:t>
            </a:r>
            <a:r>
              <a:rPr lang="zh-CN" altLang="en-US" dirty="0">
                <a:ea typeface="宋体" panose="02010600030101010101" pitchFamily="2" charset="-122"/>
              </a:rPr>
              <a:t>（形式化方法）</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标题 1016833"/>
          <p:cNvSpPr>
            <a:spLocks noGrp="1"/>
          </p:cNvSpPr>
          <p:nvPr>
            <p:ph type="title"/>
          </p:nvPr>
        </p:nvSpPr>
        <p:spPr/>
        <p:txBody>
          <a:bodyPr anchor="ctr"/>
          <a:lstStyle/>
          <a:p>
            <a:r>
              <a:rPr lang="en-US" altLang="zh-CN" dirty="0"/>
              <a:t>Why are they not widely used?</a:t>
            </a:r>
            <a:endParaRPr lang="en-US" altLang="zh-CN" dirty="0"/>
          </a:p>
        </p:txBody>
      </p:sp>
      <p:sp>
        <p:nvSpPr>
          <p:cNvPr id="1016835" name="文本占位符 1016834"/>
          <p:cNvSpPr>
            <a:spLocks noGrp="1"/>
          </p:cNvSpPr>
          <p:nvPr>
            <p:ph type="body" idx="1"/>
          </p:nvPr>
        </p:nvSpPr>
        <p:spPr>
          <a:xfrm>
            <a:off x="971600" y="1772816"/>
            <a:ext cx="6362700" cy="3657600"/>
          </a:xfrm>
        </p:spPr>
        <p:txBody>
          <a:bodyPr/>
          <a:lstStyle/>
          <a:p>
            <a:pPr>
              <a:buClr>
                <a:srgbClr val="0070C0"/>
              </a:buClr>
              <a:buFont typeface="Wingdings" panose="05000000000000000000" pitchFamily="2" charset="2"/>
              <a:buChar char="Ø"/>
            </a:pPr>
            <a:r>
              <a:rPr lang="en-US" altLang="zh-CN" sz="2800" b="0" dirty="0"/>
              <a:t>The development of formal models is time-consuming and expensive</a:t>
            </a:r>
            <a:r>
              <a:rPr lang="en-US" altLang="zh-CN" sz="2800" b="0" dirty="0" smtClean="0"/>
              <a:t>;</a:t>
            </a:r>
            <a:endParaRPr lang="en-US" altLang="zh-CN" sz="2800" b="0" dirty="0" smtClean="0"/>
          </a:p>
          <a:p>
            <a:pPr>
              <a:buClr>
                <a:srgbClr val="0070C0"/>
              </a:buClr>
              <a:buFont typeface="Wingdings" panose="05000000000000000000" pitchFamily="2" charset="2"/>
              <a:buChar char="Ø"/>
            </a:pPr>
            <a:endParaRPr lang="en-US" altLang="zh-CN" sz="2800" b="0" dirty="0"/>
          </a:p>
          <a:p>
            <a:pPr>
              <a:buClr>
                <a:srgbClr val="0070C0"/>
              </a:buClr>
              <a:buFont typeface="Wingdings" panose="05000000000000000000" pitchFamily="2" charset="2"/>
              <a:buChar char="Ø"/>
            </a:pPr>
            <a:r>
              <a:rPr lang="en-US" altLang="zh-CN" sz="2800" b="0" dirty="0"/>
              <a:t>Extensive developers training is required</a:t>
            </a:r>
            <a:r>
              <a:rPr lang="en-US" altLang="zh-CN" sz="2800" b="0" dirty="0" smtClean="0"/>
              <a:t>;</a:t>
            </a:r>
            <a:endParaRPr lang="en-US" altLang="zh-CN" sz="2800" b="0" dirty="0" smtClean="0"/>
          </a:p>
          <a:p>
            <a:pPr>
              <a:buClr>
                <a:srgbClr val="0070C0"/>
              </a:buClr>
              <a:buFont typeface="Wingdings" panose="05000000000000000000" pitchFamily="2" charset="2"/>
              <a:buChar char="Ø"/>
            </a:pPr>
            <a:endParaRPr lang="en-US" altLang="zh-CN" sz="2800" b="0" dirty="0"/>
          </a:p>
          <a:p>
            <a:pPr>
              <a:buClr>
                <a:srgbClr val="0070C0"/>
              </a:buClr>
              <a:buFont typeface="Wingdings" panose="05000000000000000000" pitchFamily="2" charset="2"/>
              <a:buChar char="Ø"/>
            </a:pPr>
            <a:r>
              <a:rPr lang="en-US" altLang="zh-CN" sz="2800" b="0" dirty="0"/>
              <a:t>It is difficult to use the models as a communication mechanism for customers;</a:t>
            </a:r>
            <a:endParaRPr lang="en-US" altLang="zh-CN" sz="2800" b="0" dirty="0"/>
          </a:p>
        </p:txBody>
      </p:sp>
      <p:pic>
        <p:nvPicPr>
          <p:cNvPr id="1016836" name="图片 1016835" descr="MC900445504[1]"/>
          <p:cNvPicPr>
            <a:picLocks noChangeAspect="1"/>
          </p:cNvPicPr>
          <p:nvPr/>
        </p:nvPicPr>
        <p:blipFill>
          <a:blip r:embed="rId1"/>
          <a:stretch>
            <a:fillRect/>
          </a:stretch>
        </p:blipFill>
        <p:spPr>
          <a:xfrm>
            <a:off x="7137400" y="3268663"/>
            <a:ext cx="1778000" cy="1582737"/>
          </a:xfrm>
          <a:prstGeom prst="rect">
            <a:avLst/>
          </a:prstGeom>
          <a:noFill/>
          <a:ln w="9525">
            <a:noFill/>
          </a:ln>
        </p:spPr>
      </p:pic>
    </p:spTree>
  </p:cSld>
  <p:clrMapOvr>
    <a:masterClrMapping/>
  </p:clrMapOvr>
  <p:transition>
    <p:random/>
    <p:sndAc>
      <p:stSnd>
        <p:snd r:embed="rId2" name="projctor.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ctr"/>
          <a:lstStyle/>
          <a:p>
            <a:r>
              <a:rPr lang="en-US" altLang="zh-CN" dirty="0">
                <a:ea typeface="宋体" panose="02010600030101010101" pitchFamily="2" charset="-122"/>
              </a:rPr>
              <a:t>Quality Focus</a:t>
            </a:r>
            <a:endParaRPr lang="zh-CN" altLang="en-US" dirty="0">
              <a:ea typeface="宋体" panose="02010600030101010101" pitchFamily="2" charset="-122"/>
            </a:endParaRPr>
          </a:p>
        </p:txBody>
      </p:sp>
      <p:sp>
        <p:nvSpPr>
          <p:cNvPr id="67587" name="Rectangle 3"/>
          <p:cNvSpPr>
            <a:spLocks noGrp="1"/>
          </p:cNvSpPr>
          <p:nvPr>
            <p:ph idx="1"/>
          </p:nvPr>
        </p:nvSpPr>
        <p:spPr>
          <a:xfrm>
            <a:off x="1120775" y="1627505"/>
            <a:ext cx="7772400" cy="3603625"/>
          </a:xfrm>
        </p:spPr>
        <p:txBody>
          <a:bodyPr vert="horz" wrap="square" lIns="91440" tIns="45720" rIns="91440" bIns="45720" anchor="t"/>
          <a:lstStyle/>
          <a:p>
            <a:pPr>
              <a:buClr>
                <a:srgbClr val="0070C0"/>
              </a:buClr>
              <a:buFont typeface="Wingdings" panose="05000000000000000000" charset="0"/>
              <a:buChar char="Ø"/>
            </a:pPr>
            <a:r>
              <a:rPr lang="en-US" altLang="zh-CN" b="0" dirty="0">
                <a:latin typeface="Times New Roman" panose="02020603050405020304" pitchFamily="18" charset="0"/>
                <a:ea typeface="宋体" panose="02010600030101010101" pitchFamily="2" charset="-122"/>
              </a:rPr>
              <a:t>Is a  bedrock to support SW engineering </a:t>
            </a: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b="0" dirty="0">
                <a:latin typeface="Times New Roman" panose="02020603050405020304" pitchFamily="18" charset="0"/>
                <a:ea typeface="宋体" panose="02010600030101010101" pitchFamily="2" charset="-122"/>
              </a:rPr>
              <a:t>Is a organizational commitment to software</a:t>
            </a: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b="0" dirty="0">
                <a:latin typeface="Times New Roman" panose="02020603050405020304" pitchFamily="18" charset="0"/>
                <a:ea typeface="宋体" panose="02010600030101010101" pitchFamily="2" charset="-122"/>
              </a:rPr>
              <a:t>Is  a customer’s  needs</a:t>
            </a: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b="0" dirty="0">
                <a:latin typeface="Times New Roman" panose="02020603050405020304" pitchFamily="18" charset="0"/>
                <a:ea typeface="宋体" panose="02010600030101010101" pitchFamily="2" charset="-122"/>
              </a:rPr>
              <a:t>Need a continuous process improvement</a:t>
            </a:r>
            <a:endParaRPr lang="en-US" altLang="zh-CN" b="0" dirty="0">
              <a:latin typeface="Times New Roman" panose="02020603050405020304" pitchFamily="18" charset="0"/>
              <a:ea typeface="宋体" panose="02010600030101010101" pitchFamily="2" charset="-122"/>
            </a:endParaRPr>
          </a:p>
          <a:p>
            <a:endParaRPr lang="zh-CN" altLang="en-US" dirty="0"/>
          </a:p>
        </p:txBody>
      </p:sp>
      <p:sp>
        <p:nvSpPr>
          <p:cNvPr id="67588" name="Text Box 4">
            <a:hlinkClick r:id="" action="ppaction://noaction"/>
          </p:cNvPr>
          <p:cNvSpPr txBox="1"/>
          <p:nvPr/>
        </p:nvSpPr>
        <p:spPr>
          <a:xfrm>
            <a:off x="6985000" y="5121275"/>
            <a:ext cx="1908175" cy="579438"/>
          </a:xfrm>
          <a:prstGeom prst="rect">
            <a:avLst/>
          </a:prstGeom>
          <a:noFill/>
          <a:ln w="9525">
            <a:noFill/>
          </a:ln>
        </p:spPr>
        <p:txBody>
          <a:bodyPr>
            <a:spAutoFit/>
          </a:bodyPr>
          <a:lstStyle/>
          <a:p>
            <a:pPr lvl="0">
              <a:spcBef>
                <a:spcPct val="50000"/>
              </a:spcBef>
            </a:pPr>
            <a:r>
              <a:rPr lang="en-US" altLang="zh-CN" dirty="0">
                <a:latin typeface="Arial" panose="020B0604020202020204" pitchFamily="34" charset="0"/>
                <a:ea typeface="MS PGothic" panose="020B0600070205080204" pitchFamily="34" charset="-128"/>
              </a:rPr>
              <a:t>BACK</a:t>
            </a:r>
            <a:endParaRPr lang="en-US" altLang="zh-CN" dirty="0">
              <a:latin typeface="Arial" panose="020B0604020202020204" pitchFamily="34" charset="0"/>
              <a:ea typeface="MS PGothic" panose="020B0600070205080204" pitchFamily="34" charset="-128"/>
            </a:endParaRPr>
          </a:p>
        </p:txBody>
      </p:sp>
    </p:spTree>
  </p:cSld>
  <p:clrMapOvr>
    <a:masterClrMapping/>
  </p:clrMapOvr>
  <p:transition>
    <p:random/>
    <p:sndAc>
      <p:stSnd>
        <p:snd r:embed="rId1" name="projctor.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8" name="标题 994307"/>
          <p:cNvSpPr>
            <a:spLocks noGrp="1"/>
          </p:cNvSpPr>
          <p:nvPr>
            <p:ph type="ctrTitle"/>
          </p:nvPr>
        </p:nvSpPr>
        <p:spPr>
          <a:xfrm>
            <a:off x="1979930" y="2155190"/>
            <a:ext cx="6066790" cy="1470025"/>
          </a:xfrm>
        </p:spPr>
        <p:txBody>
          <a:bodyPr anchor="ctr"/>
          <a:lstStyle/>
          <a:p>
            <a:pPr defTabSz="914400">
              <a:buNone/>
            </a:pPr>
            <a:r>
              <a:rPr lang="en-US" altLang="zh-CN" b="1" kern="1200" dirty="0">
                <a:latin typeface="Futura" pitchFamily="68" charset="0"/>
                <a:ea typeface="宋体" panose="02010600030101010101" pitchFamily="2" charset="-122"/>
              </a:rPr>
              <a:t>Unified Process Model</a:t>
            </a:r>
            <a:endParaRPr lang="zh-CN" altLang="en-US" b="1" kern="1200" baseline="0" dirty="0">
              <a:latin typeface="Futura" pitchFamily="68" charset="0"/>
              <a:ea typeface="宋体" panose="02010600030101010101" pitchFamily="2" charset="-122"/>
            </a:endParaRPr>
          </a:p>
        </p:txBody>
      </p:sp>
    </p:spTree>
  </p:cSld>
  <p:clrMapOvr>
    <a:masterClrMapping/>
  </p:clrMapOvr>
  <p:transition>
    <p:random/>
    <p:sndAc>
      <p:stSnd>
        <p:snd r:embed="rId1" name="projctor.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1" name="文本框 949250"/>
          <p:cNvSpPr txBox="1"/>
          <p:nvPr/>
        </p:nvSpPr>
        <p:spPr>
          <a:xfrm>
            <a:off x="1115616" y="1775947"/>
            <a:ext cx="5024438" cy="3453253"/>
          </a:xfrm>
          <a:prstGeom prst="rect">
            <a:avLst/>
          </a:prstGeom>
          <a:noFill/>
          <a:ln w="12700">
            <a:noFill/>
          </a:ln>
        </p:spPr>
        <p:txBody>
          <a:bodyPr>
            <a:spAutoFit/>
          </a:bodyPr>
          <a:lstStyle/>
          <a:p>
            <a:pPr lvl="0" eaLnBrk="1" hangingPunct="1">
              <a:lnSpc>
                <a:spcPct val="100000"/>
              </a:lnSpc>
              <a:spcBef>
                <a:spcPct val="20000"/>
              </a:spcBef>
              <a:buClr>
                <a:schemeClr val="hlink"/>
              </a:buClr>
              <a:buSzPct val="70000"/>
              <a:buFont typeface="Wingdings" panose="05000000000000000000" pitchFamily="2" charset="2"/>
              <a:buNone/>
            </a:pPr>
            <a:r>
              <a:rPr lang="en-US" altLang="zh-CN" sz="2400" b="0" dirty="0">
                <a:effectLst>
                  <a:outerShdw blurRad="38100" dist="38100" dir="2700000">
                    <a:srgbClr val="FFFFFF"/>
                  </a:outerShdw>
                </a:effectLst>
                <a:latin typeface="Palatino" charset="0"/>
                <a:ea typeface="宋体" panose="02010600030101010101" pitchFamily="2" charset="-122"/>
              </a:rPr>
              <a:t>A software process that is</a:t>
            </a:r>
            <a:r>
              <a:rPr lang="en-US" altLang="zh-CN" sz="2400" b="0" dirty="0" smtClean="0">
                <a:effectLst>
                  <a:outerShdw blurRad="38100" dist="38100" dir="2700000">
                    <a:srgbClr val="FFFFFF"/>
                  </a:outerShdw>
                </a:effectLst>
                <a:latin typeface="Palatino" charset="0"/>
                <a:ea typeface="宋体" panose="02010600030101010101" pitchFamily="2" charset="-122"/>
              </a:rPr>
              <a:t>:</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1" eaLnBrk="1" hangingPunct="1">
              <a:lnSpc>
                <a:spcPct val="100000"/>
              </a:lnSpc>
              <a:spcBef>
                <a:spcPct val="20000"/>
              </a:spcBef>
              <a:buClr>
                <a:schemeClr val="hlink"/>
              </a:buClr>
              <a:buSzPct val="70000"/>
              <a:buFont typeface="Wingdings" panose="05000000000000000000" pitchFamily="2" charset="2"/>
              <a:buChar char="n"/>
            </a:pPr>
            <a:r>
              <a:rPr lang="en-US" altLang="zh-CN" sz="2400" b="0" dirty="0">
                <a:effectLst>
                  <a:outerShdw blurRad="38100" dist="38100" dir="2700000">
                    <a:srgbClr val="FFFFFF"/>
                  </a:outerShdw>
                </a:effectLst>
                <a:latin typeface="Palatino" charset="0"/>
                <a:ea typeface="宋体" panose="02010600030101010101" pitchFamily="2" charset="-122"/>
              </a:rPr>
              <a:t> use-case driven</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1" eaLnBrk="1" hangingPunct="1">
              <a:lnSpc>
                <a:spcPct val="100000"/>
              </a:lnSpc>
              <a:spcBef>
                <a:spcPct val="20000"/>
              </a:spcBef>
              <a:buClr>
                <a:schemeClr val="hlink"/>
              </a:buClr>
              <a:buSzPct val="70000"/>
              <a:buFont typeface="Wingdings" panose="05000000000000000000" pitchFamily="2" charset="2"/>
              <a:buChar char="n"/>
            </a:pPr>
            <a:r>
              <a:rPr lang="en-US" altLang="zh-CN" sz="2400" b="0" dirty="0">
                <a:effectLst>
                  <a:outerShdw blurRad="38100" dist="38100" dir="2700000">
                    <a:srgbClr val="FFFFFF"/>
                  </a:outerShdw>
                </a:effectLst>
                <a:latin typeface="Palatino" charset="0"/>
                <a:ea typeface="宋体" panose="02010600030101010101" pitchFamily="2" charset="-122"/>
              </a:rPr>
              <a:t> architecture-centric</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1" eaLnBrk="1" hangingPunct="1">
              <a:lnSpc>
                <a:spcPct val="100000"/>
              </a:lnSpc>
              <a:spcBef>
                <a:spcPct val="20000"/>
              </a:spcBef>
              <a:buClr>
                <a:schemeClr val="hlink"/>
              </a:buClr>
              <a:buSzPct val="70000"/>
              <a:buFont typeface="Wingdings" panose="05000000000000000000" pitchFamily="2" charset="2"/>
              <a:buChar char="n"/>
            </a:pPr>
            <a:r>
              <a:rPr lang="en-US" altLang="zh-CN" sz="2400" b="0" dirty="0">
                <a:effectLst>
                  <a:outerShdw blurRad="38100" dist="38100" dir="2700000">
                    <a:srgbClr val="FFFFFF"/>
                  </a:outerShdw>
                </a:effectLst>
                <a:latin typeface="Palatino" charset="0"/>
                <a:ea typeface="宋体" panose="02010600030101010101" pitchFamily="2" charset="-122"/>
              </a:rPr>
              <a:t> iterative and incremental</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0" eaLnBrk="1" hangingPunct="1">
              <a:lnSpc>
                <a:spcPct val="100000"/>
              </a:lnSpc>
              <a:spcBef>
                <a:spcPct val="20000"/>
              </a:spcBef>
              <a:buClr>
                <a:schemeClr val="hlink"/>
              </a:buClr>
              <a:buSzPct val="70000"/>
              <a:buFont typeface="Wingdings" panose="05000000000000000000" pitchFamily="2" charset="2"/>
              <a:buNone/>
            </a:pPr>
            <a:endParaRPr lang="en-US" altLang="zh-CN" sz="2400" b="0" dirty="0">
              <a:effectLst>
                <a:outerShdw blurRad="38100" dist="38100" dir="2700000">
                  <a:srgbClr val="FFFFFF"/>
                </a:outerShdw>
              </a:effectLst>
              <a:latin typeface="Palatino" charset="0"/>
              <a:ea typeface="宋体" panose="02010600030101010101" pitchFamily="2" charset="-122"/>
            </a:endParaRPr>
          </a:p>
          <a:p>
            <a:pPr lvl="0" eaLnBrk="1" hangingPunct="1">
              <a:lnSpc>
                <a:spcPct val="100000"/>
              </a:lnSpc>
              <a:spcBef>
                <a:spcPct val="20000"/>
              </a:spcBef>
              <a:buClr>
                <a:schemeClr val="hlink"/>
              </a:buClr>
              <a:buSzPct val="70000"/>
              <a:buFont typeface="Wingdings" panose="05000000000000000000" pitchFamily="2" charset="2"/>
              <a:buNone/>
            </a:pPr>
            <a:r>
              <a:rPr lang="en-US" altLang="zh-CN" sz="2400" b="0" dirty="0">
                <a:effectLst>
                  <a:outerShdw blurRad="38100" dist="38100" dir="2700000">
                    <a:srgbClr val="FFFFFF"/>
                  </a:outerShdw>
                </a:effectLst>
                <a:latin typeface="Palatino" charset="0"/>
                <a:ea typeface="宋体" panose="02010600030101010101" pitchFamily="2" charset="-122"/>
              </a:rPr>
              <a:t>Closely aligned with the</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0" eaLnBrk="1" hangingPunct="1">
              <a:lnSpc>
                <a:spcPct val="100000"/>
              </a:lnSpc>
              <a:spcBef>
                <a:spcPct val="20000"/>
              </a:spcBef>
              <a:buClr>
                <a:schemeClr val="hlink"/>
              </a:buClr>
              <a:buSzPct val="70000"/>
              <a:buFont typeface="Wingdings" panose="05000000000000000000" pitchFamily="2" charset="2"/>
              <a:buNone/>
            </a:pPr>
            <a:r>
              <a:rPr lang="en-US" altLang="zh-CN" sz="2400" b="0" dirty="0">
                <a:effectLst>
                  <a:outerShdw blurRad="38100" dist="38100" dir="2700000">
                    <a:srgbClr val="FFFFFF"/>
                  </a:outerShdw>
                </a:effectLst>
                <a:latin typeface="Palatino" charset="0"/>
                <a:ea typeface="宋体" panose="02010600030101010101" pitchFamily="2" charset="-122"/>
              </a:rPr>
              <a:t>Unified Modeling Language (UML)</a:t>
            </a:r>
            <a:endParaRPr lang="en-US" altLang="zh-CN" sz="2400" b="0" dirty="0">
              <a:effectLst>
                <a:outerShdw blurRad="38100" dist="38100" dir="2700000">
                  <a:srgbClr val="FFFFFF"/>
                </a:outerShdw>
              </a:effectLst>
              <a:latin typeface="Palatino" charset="0"/>
              <a:ea typeface="宋体" panose="02010600030101010101" pitchFamily="2" charset="-122"/>
            </a:endParaRPr>
          </a:p>
          <a:p>
            <a:pPr lvl="0">
              <a:lnSpc>
                <a:spcPct val="90000"/>
              </a:lnSpc>
            </a:pPr>
            <a:endParaRPr lang="en-US" altLang="zh-CN" sz="2400" b="0" dirty="0">
              <a:effectLst>
                <a:outerShdw blurRad="38100" dist="38100" dir="2700000">
                  <a:srgbClr val="FFFFFF"/>
                </a:outerShdw>
              </a:effectLst>
              <a:latin typeface="Palatino" charset="0"/>
              <a:ea typeface="宋体" panose="02010600030101010101" pitchFamily="2" charset="-122"/>
            </a:endParaRPr>
          </a:p>
        </p:txBody>
      </p:sp>
      <p:pic>
        <p:nvPicPr>
          <p:cNvPr id="949252" name="图片 949251" descr="MC900446006[1]"/>
          <p:cNvPicPr>
            <a:picLocks noChangeAspect="1"/>
          </p:cNvPicPr>
          <p:nvPr/>
        </p:nvPicPr>
        <p:blipFill>
          <a:blip r:embed="rId1"/>
          <a:stretch>
            <a:fillRect/>
          </a:stretch>
        </p:blipFill>
        <p:spPr>
          <a:xfrm>
            <a:off x="6218238" y="2974975"/>
            <a:ext cx="2747962" cy="1871663"/>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Unified Process Model</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矩形 950273"/>
          <p:cNvSpPr/>
          <p:nvPr/>
        </p:nvSpPr>
        <p:spPr>
          <a:xfrm>
            <a:off x="979488" y="1300163"/>
            <a:ext cx="7183437" cy="4549775"/>
          </a:xfrm>
          <a:prstGeom prst="rect">
            <a:avLst/>
          </a:prstGeom>
          <a:solidFill>
            <a:schemeClr val="tx1"/>
          </a:solidFill>
          <a:ln w="12700">
            <a:noFill/>
          </a:ln>
          <a:effectLst>
            <a:outerShdw dist="35921" dir="2699999" algn="ctr" rotWithShape="0">
              <a:schemeClr val="bg2"/>
            </a:outerShdw>
          </a:effectLst>
        </p:spPr>
        <p:txBody>
          <a:bodyPr wrap="none" anchor="ctr"/>
          <a:lstStyle/>
          <a:p>
            <a:pPr lvl="0" algn="ctr">
              <a:lnSpc>
                <a:spcPct val="90000"/>
              </a:lnSpc>
            </a:pPr>
            <a:r>
              <a:rPr lang="en-US" altLang="zh-CN" sz="1800" b="1">
                <a:latin typeface="Helvetica" charset="0"/>
                <a:ea typeface="宋体" panose="02010600030101010101" pitchFamily="2" charset="-122"/>
              </a:rPr>
              <a:t>inception</a:t>
            </a:r>
            <a:endParaRPr lang="en-US" altLang="zh-CN" sz="1800" b="1">
              <a:latin typeface="Helvetica" charset="0"/>
              <a:ea typeface="宋体" panose="02010600030101010101" pitchFamily="2" charset="-122"/>
            </a:endParaRPr>
          </a:p>
        </p:txBody>
      </p:sp>
      <p:pic>
        <p:nvPicPr>
          <p:cNvPr id="950276" name="图片 950275" descr="Unified_Process"/>
          <p:cNvPicPr>
            <a:picLocks noChangeAspect="1"/>
          </p:cNvPicPr>
          <p:nvPr/>
        </p:nvPicPr>
        <p:blipFill>
          <a:blip r:embed="rId1"/>
          <a:stretch>
            <a:fillRect/>
          </a:stretch>
        </p:blipFill>
        <p:spPr>
          <a:xfrm>
            <a:off x="1520825" y="1335088"/>
            <a:ext cx="6129338" cy="4459287"/>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The Unified Process (UP)</a:t>
            </a:r>
            <a:endParaRPr lang="zh-CN" altLang="en-US" dirty="0"/>
          </a:p>
        </p:txBody>
      </p:sp>
    </p:spTree>
  </p:cSld>
  <p:clrMapOvr>
    <a:masterClrMapping/>
  </p:clrMapOvr>
  <p:transition>
    <p:random/>
    <p:sndAc>
      <p:stSnd>
        <p:snd r:embed="rId2" name="projctor.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フッター プレースホルダ 3"/>
          <p:cNvSpPr txBox="1">
            <a:spLocks noGrp="1"/>
          </p:cNvSpPr>
          <p:nvPr/>
        </p:nvSpPr>
        <p:spPr>
          <a:xfrm>
            <a:off x="0" y="6477000"/>
            <a:ext cx="4038600" cy="304800"/>
          </a:xfrm>
          <a:prstGeom prst="rect">
            <a:avLst/>
          </a:prstGeom>
          <a:noFill/>
          <a:ln w="9525">
            <a:noFill/>
          </a:ln>
        </p:spPr>
        <p:txBody>
          <a:bodyPr anchor="b"/>
          <a:lstStyle/>
          <a:p>
            <a:pPr lvl="0" algn="ctr"/>
            <a:r>
              <a:rPr lang="ja-JP" altLang="en-US" sz="900" dirty="0">
                <a:solidFill>
                  <a:schemeClr val="bg1"/>
                </a:solidFill>
                <a:latin typeface="Arial" panose="020B0604020202020204" pitchFamily="34" charset="0"/>
                <a:ea typeface="MS PGothic" panose="020B0600070205080204" pitchFamily="34" charset="-128"/>
              </a:rPr>
              <a:t>© 20</a:t>
            </a:r>
            <a:r>
              <a:rPr lang="en-US" altLang="ja-JP" sz="900" dirty="0">
                <a:solidFill>
                  <a:schemeClr val="bg1"/>
                </a:solidFill>
                <a:latin typeface="Arial" panose="020B0604020202020204" pitchFamily="34" charset="0"/>
                <a:ea typeface="MS PGothic" panose="020B0600070205080204" pitchFamily="34" charset="-128"/>
              </a:rPr>
              <a:t>10 Sichuan University All rights reserved.  |  Confidential</a:t>
            </a:r>
            <a:endParaRPr lang="en-US" altLang="ja-JP" sz="900" dirty="0">
              <a:solidFill>
                <a:schemeClr val="bg1"/>
              </a:solidFill>
              <a:latin typeface="Arial" panose="020B0604020202020204" pitchFamily="34" charset="0"/>
              <a:ea typeface="MS PGothic" panose="020B0600070205080204" pitchFamily="34" charset="-128"/>
            </a:endParaRPr>
          </a:p>
        </p:txBody>
      </p:sp>
      <p:sp>
        <p:nvSpPr>
          <p:cNvPr id="105475" name="スライド番号プレースホルダ 4"/>
          <p:cNvSpPr txBox="1">
            <a:spLocks noGrp="1"/>
          </p:cNvSpPr>
          <p:nvPr/>
        </p:nvSpPr>
        <p:spPr>
          <a:xfrm>
            <a:off x="7239000" y="6629400"/>
            <a:ext cx="1905000" cy="228600"/>
          </a:xfrm>
          <a:prstGeom prst="rect">
            <a:avLst/>
          </a:prstGeom>
          <a:noFill/>
          <a:ln w="9525">
            <a:noFill/>
          </a:ln>
        </p:spPr>
        <p:txBody>
          <a:bodyPr anchor="b"/>
          <a:lstStyle/>
          <a:p>
            <a:pPr lvl="0" algn="r"/>
            <a:fld id="{9A0DB2DC-4C9A-4742-B13C-FB6460FD3503}" type="slidenum">
              <a:rPr lang="en-US" altLang="ja-JP" sz="1200" dirty="0">
                <a:solidFill>
                  <a:schemeClr val="bg1"/>
                </a:solidFill>
                <a:latin typeface="Arial" panose="020B0604020202020204" pitchFamily="34" charset="0"/>
                <a:ea typeface="MS PGothic" panose="020B0600070205080204" pitchFamily="34" charset="-128"/>
              </a:rPr>
            </a:fld>
            <a:endParaRPr lang="en-US" altLang="ja-JP" sz="1200" dirty="0">
              <a:solidFill>
                <a:schemeClr val="bg1"/>
              </a:solidFill>
              <a:latin typeface="Arial" panose="020B0604020202020204" pitchFamily="34" charset="0"/>
              <a:ea typeface="MS PGothic" panose="020B0600070205080204" pitchFamily="34" charset="-128"/>
            </a:endParaRPr>
          </a:p>
        </p:txBody>
      </p:sp>
      <p:sp>
        <p:nvSpPr>
          <p:cNvPr id="105477" name="Oval 6"/>
          <p:cNvSpPr/>
          <p:nvPr/>
        </p:nvSpPr>
        <p:spPr>
          <a:xfrm>
            <a:off x="2506514" y="2745705"/>
            <a:ext cx="215900" cy="252412"/>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105478" name="Line 7"/>
          <p:cNvSpPr/>
          <p:nvPr/>
        </p:nvSpPr>
        <p:spPr>
          <a:xfrm>
            <a:off x="2435076" y="3106067"/>
            <a:ext cx="323850" cy="0"/>
          </a:xfrm>
          <a:prstGeom prst="line">
            <a:avLst/>
          </a:prstGeom>
          <a:ln w="9525" cap="flat" cmpd="sng">
            <a:solidFill>
              <a:schemeClr val="tx1"/>
            </a:solidFill>
            <a:prstDash val="solid"/>
            <a:headEnd type="none" w="med" len="med"/>
            <a:tailEnd type="none" w="med" len="med"/>
          </a:ln>
        </p:spPr>
      </p:sp>
      <p:sp>
        <p:nvSpPr>
          <p:cNvPr id="105479" name="Line 8"/>
          <p:cNvSpPr/>
          <p:nvPr/>
        </p:nvSpPr>
        <p:spPr>
          <a:xfrm flipH="1">
            <a:off x="2506514" y="3033042"/>
            <a:ext cx="107950" cy="360363"/>
          </a:xfrm>
          <a:prstGeom prst="line">
            <a:avLst/>
          </a:prstGeom>
          <a:ln w="9525" cap="flat" cmpd="sng">
            <a:solidFill>
              <a:schemeClr val="tx1"/>
            </a:solidFill>
            <a:prstDash val="solid"/>
            <a:headEnd type="none" w="med" len="med"/>
            <a:tailEnd type="none" w="med" len="med"/>
          </a:ln>
        </p:spPr>
      </p:sp>
      <p:sp>
        <p:nvSpPr>
          <p:cNvPr id="105480" name="Line 9"/>
          <p:cNvSpPr/>
          <p:nvPr/>
        </p:nvSpPr>
        <p:spPr>
          <a:xfrm>
            <a:off x="2614464" y="3106067"/>
            <a:ext cx="107950" cy="323850"/>
          </a:xfrm>
          <a:prstGeom prst="line">
            <a:avLst/>
          </a:prstGeom>
          <a:ln w="9525" cap="flat" cmpd="sng">
            <a:solidFill>
              <a:schemeClr val="tx1"/>
            </a:solidFill>
            <a:prstDash val="solid"/>
            <a:headEnd type="none" w="med" len="med"/>
            <a:tailEnd type="none" w="med" len="med"/>
          </a:ln>
        </p:spPr>
      </p:sp>
      <p:sp>
        <p:nvSpPr>
          <p:cNvPr id="105481" name="Rectangle 10"/>
          <p:cNvSpPr/>
          <p:nvPr/>
        </p:nvSpPr>
        <p:spPr>
          <a:xfrm>
            <a:off x="3011339" y="1988467"/>
            <a:ext cx="3311525" cy="3960813"/>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105482" name="Text Box 11"/>
          <p:cNvSpPr txBox="1"/>
          <p:nvPr/>
        </p:nvSpPr>
        <p:spPr>
          <a:xfrm>
            <a:off x="1606401" y="2780630"/>
            <a:ext cx="884238" cy="336550"/>
          </a:xfrm>
          <a:prstGeom prst="rect">
            <a:avLst/>
          </a:prstGeom>
          <a:noFill/>
          <a:ln w="9525">
            <a:noFill/>
          </a:ln>
        </p:spPr>
        <p:txBody>
          <a:bodyPr wrap="none">
            <a:spAutoFit/>
          </a:bodyPr>
          <a:lstStyle/>
          <a:p>
            <a:pPr lvl="0" algn="ctr"/>
            <a:r>
              <a:rPr lang="en-US" altLang="ja-JP" sz="1600" dirty="0">
                <a:latin typeface="Arial" panose="020B0604020202020204" pitchFamily="34" charset="0"/>
                <a:ea typeface="MS PGothic" panose="020B0600070205080204" pitchFamily="34" charset="-128"/>
              </a:rPr>
              <a:t>Student</a:t>
            </a:r>
            <a:endParaRPr lang="en-US" altLang="ja-JP" sz="1600" dirty="0">
              <a:latin typeface="Arial" panose="020B0604020202020204" pitchFamily="34" charset="0"/>
              <a:ea typeface="MS PGothic" panose="020B0600070205080204" pitchFamily="34" charset="-128"/>
            </a:endParaRPr>
          </a:p>
        </p:txBody>
      </p:sp>
      <p:sp>
        <p:nvSpPr>
          <p:cNvPr id="105483" name="Oval 12"/>
          <p:cNvSpPr/>
          <p:nvPr/>
        </p:nvSpPr>
        <p:spPr>
          <a:xfrm>
            <a:off x="2577951" y="4653880"/>
            <a:ext cx="215900" cy="252412"/>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105484" name="Line 13"/>
          <p:cNvSpPr/>
          <p:nvPr/>
        </p:nvSpPr>
        <p:spPr>
          <a:xfrm>
            <a:off x="2506514" y="5014242"/>
            <a:ext cx="323850" cy="0"/>
          </a:xfrm>
          <a:prstGeom prst="line">
            <a:avLst/>
          </a:prstGeom>
          <a:ln w="9525" cap="flat" cmpd="sng">
            <a:solidFill>
              <a:schemeClr val="tx1"/>
            </a:solidFill>
            <a:prstDash val="solid"/>
            <a:headEnd type="none" w="med" len="med"/>
            <a:tailEnd type="none" w="med" len="med"/>
          </a:ln>
        </p:spPr>
      </p:sp>
      <p:sp>
        <p:nvSpPr>
          <p:cNvPr id="105485" name="Line 14"/>
          <p:cNvSpPr/>
          <p:nvPr/>
        </p:nvSpPr>
        <p:spPr>
          <a:xfrm flipH="1">
            <a:off x="2577951" y="4941217"/>
            <a:ext cx="107950" cy="360363"/>
          </a:xfrm>
          <a:prstGeom prst="line">
            <a:avLst/>
          </a:prstGeom>
          <a:ln w="9525" cap="flat" cmpd="sng">
            <a:solidFill>
              <a:schemeClr val="tx1"/>
            </a:solidFill>
            <a:prstDash val="solid"/>
            <a:headEnd type="none" w="med" len="med"/>
            <a:tailEnd type="none" w="med" len="med"/>
          </a:ln>
        </p:spPr>
      </p:sp>
      <p:sp>
        <p:nvSpPr>
          <p:cNvPr id="105486" name="Line 15"/>
          <p:cNvSpPr/>
          <p:nvPr/>
        </p:nvSpPr>
        <p:spPr>
          <a:xfrm>
            <a:off x="2685901" y="5014242"/>
            <a:ext cx="71438" cy="323850"/>
          </a:xfrm>
          <a:prstGeom prst="line">
            <a:avLst/>
          </a:prstGeom>
          <a:ln w="9525" cap="flat" cmpd="sng">
            <a:solidFill>
              <a:schemeClr val="tx1"/>
            </a:solidFill>
            <a:prstDash val="solid"/>
            <a:headEnd type="none" w="med" len="med"/>
            <a:tailEnd type="none" w="med" len="med"/>
          </a:ln>
        </p:spPr>
      </p:sp>
      <p:sp>
        <p:nvSpPr>
          <p:cNvPr id="105487" name="Oval 16"/>
          <p:cNvSpPr/>
          <p:nvPr/>
        </p:nvSpPr>
        <p:spPr>
          <a:xfrm>
            <a:off x="6611789" y="3499767"/>
            <a:ext cx="215900" cy="252413"/>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endParaRPr lang="zh-CN" altLang="en-US" dirty="0">
              <a:latin typeface="Arial" panose="020B0604020202020204" pitchFamily="34" charset="0"/>
              <a:ea typeface="MS PGothic" panose="020B0600070205080204" pitchFamily="34" charset="-128"/>
            </a:endParaRPr>
          </a:p>
        </p:txBody>
      </p:sp>
      <p:sp>
        <p:nvSpPr>
          <p:cNvPr id="105488" name="Line 17"/>
          <p:cNvSpPr/>
          <p:nvPr/>
        </p:nvSpPr>
        <p:spPr>
          <a:xfrm>
            <a:off x="6540351" y="3860130"/>
            <a:ext cx="323850" cy="0"/>
          </a:xfrm>
          <a:prstGeom prst="line">
            <a:avLst/>
          </a:prstGeom>
          <a:ln w="9525" cap="flat" cmpd="sng">
            <a:solidFill>
              <a:schemeClr val="tx1"/>
            </a:solidFill>
            <a:prstDash val="solid"/>
            <a:headEnd type="none" w="med" len="med"/>
            <a:tailEnd type="none" w="med" len="med"/>
          </a:ln>
        </p:spPr>
      </p:sp>
      <p:sp>
        <p:nvSpPr>
          <p:cNvPr id="105489" name="Line 18"/>
          <p:cNvSpPr/>
          <p:nvPr/>
        </p:nvSpPr>
        <p:spPr>
          <a:xfrm flipH="1">
            <a:off x="6611789" y="3787105"/>
            <a:ext cx="107950" cy="360362"/>
          </a:xfrm>
          <a:prstGeom prst="line">
            <a:avLst/>
          </a:prstGeom>
          <a:ln w="9525" cap="flat" cmpd="sng">
            <a:solidFill>
              <a:schemeClr val="tx1"/>
            </a:solidFill>
            <a:prstDash val="solid"/>
            <a:headEnd type="none" w="med" len="med"/>
            <a:tailEnd type="none" w="med" len="med"/>
          </a:ln>
        </p:spPr>
      </p:sp>
      <p:sp>
        <p:nvSpPr>
          <p:cNvPr id="105490" name="Line 19"/>
          <p:cNvSpPr/>
          <p:nvPr/>
        </p:nvSpPr>
        <p:spPr>
          <a:xfrm>
            <a:off x="6719739" y="3860130"/>
            <a:ext cx="71437" cy="323850"/>
          </a:xfrm>
          <a:prstGeom prst="line">
            <a:avLst/>
          </a:prstGeom>
          <a:ln w="9525" cap="flat" cmpd="sng">
            <a:solidFill>
              <a:schemeClr val="tx1"/>
            </a:solidFill>
            <a:prstDash val="solid"/>
            <a:headEnd type="none" w="med" len="med"/>
            <a:tailEnd type="none" w="med" len="med"/>
          </a:ln>
        </p:spPr>
      </p:sp>
      <p:sp>
        <p:nvSpPr>
          <p:cNvPr id="105491" name="Text Box 20"/>
          <p:cNvSpPr txBox="1"/>
          <p:nvPr/>
        </p:nvSpPr>
        <p:spPr>
          <a:xfrm>
            <a:off x="1547664" y="4798342"/>
            <a:ext cx="928687" cy="336550"/>
          </a:xfrm>
          <a:prstGeom prst="rect">
            <a:avLst/>
          </a:prstGeom>
          <a:noFill/>
          <a:ln w="9525">
            <a:noFill/>
          </a:ln>
        </p:spPr>
        <p:txBody>
          <a:bodyPr wrap="none">
            <a:spAutoFit/>
          </a:bodyPr>
          <a:lstStyle/>
          <a:p>
            <a:pPr lvl="0" algn="ctr"/>
            <a:r>
              <a:rPr lang="en-US" altLang="ja-JP" sz="1600" dirty="0">
                <a:latin typeface="Arial" panose="020B0604020202020204" pitchFamily="34" charset="0"/>
                <a:ea typeface="MS PGothic" panose="020B0600070205080204" pitchFamily="34" charset="-128"/>
              </a:rPr>
              <a:t>Teacher</a:t>
            </a:r>
            <a:endParaRPr lang="en-US" altLang="ja-JP" sz="1600" dirty="0">
              <a:latin typeface="Arial" panose="020B0604020202020204" pitchFamily="34" charset="0"/>
              <a:ea typeface="MS PGothic" panose="020B0600070205080204" pitchFamily="34" charset="-128"/>
            </a:endParaRPr>
          </a:p>
        </p:txBody>
      </p:sp>
      <p:sp>
        <p:nvSpPr>
          <p:cNvPr id="105492" name="Text Box 21"/>
          <p:cNvSpPr txBox="1"/>
          <p:nvPr/>
        </p:nvSpPr>
        <p:spPr>
          <a:xfrm>
            <a:off x="6827689" y="3607717"/>
            <a:ext cx="1697037" cy="336550"/>
          </a:xfrm>
          <a:prstGeom prst="rect">
            <a:avLst/>
          </a:prstGeom>
          <a:noFill/>
          <a:ln w="9525">
            <a:noFill/>
          </a:ln>
        </p:spPr>
        <p:txBody>
          <a:bodyPr wrap="none">
            <a:spAutoFit/>
          </a:bodyPr>
          <a:lstStyle/>
          <a:p>
            <a:pPr lvl="0" algn="ctr"/>
            <a:r>
              <a:rPr lang="en-US" altLang="ja-JP" sz="1600" dirty="0">
                <a:latin typeface="Arial" panose="020B0604020202020204" pitchFamily="34" charset="0"/>
                <a:ea typeface="MS PGothic" panose="020B0600070205080204" pitchFamily="34" charset="-128"/>
              </a:rPr>
              <a:t>Course manager</a:t>
            </a:r>
            <a:endParaRPr lang="en-US" altLang="ja-JP" sz="1600" dirty="0">
              <a:latin typeface="Arial" panose="020B0604020202020204" pitchFamily="34" charset="0"/>
              <a:ea typeface="MS PGothic" panose="020B0600070205080204" pitchFamily="34" charset="-128"/>
            </a:endParaRPr>
          </a:p>
        </p:txBody>
      </p:sp>
      <p:sp>
        <p:nvSpPr>
          <p:cNvPr id="105493" name="Oval 22"/>
          <p:cNvSpPr/>
          <p:nvPr/>
        </p:nvSpPr>
        <p:spPr>
          <a:xfrm>
            <a:off x="3911451" y="2096417"/>
            <a:ext cx="1512888" cy="828675"/>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lgn="ctr"/>
            <a:r>
              <a:rPr lang="en-US" altLang="ja-JP" sz="1600" dirty="0">
                <a:latin typeface="Arial" panose="020B0604020202020204" pitchFamily="34" charset="0"/>
                <a:ea typeface="MS PGothic" panose="020B0600070205080204" pitchFamily="34" charset="-128"/>
              </a:rPr>
              <a:t>Course </a:t>
            </a:r>
            <a:endParaRPr lang="en-US" altLang="ja-JP" sz="1600" dirty="0">
              <a:latin typeface="Arial" panose="020B0604020202020204" pitchFamily="34" charset="0"/>
              <a:ea typeface="MS PGothic" panose="020B0600070205080204" pitchFamily="34" charset="-128"/>
            </a:endParaRPr>
          </a:p>
          <a:p>
            <a:pPr lvl="0" algn="ctr"/>
            <a:r>
              <a:rPr lang="en-US" altLang="ja-JP" sz="1600" dirty="0">
                <a:latin typeface="Arial" panose="020B0604020202020204" pitchFamily="34" charset="0"/>
                <a:ea typeface="MS PGothic" panose="020B0600070205080204" pitchFamily="34" charset="-128"/>
              </a:rPr>
              <a:t>selection</a:t>
            </a:r>
            <a:endParaRPr lang="en-US" altLang="ja-JP" sz="1600" dirty="0">
              <a:latin typeface="Arial" panose="020B0604020202020204" pitchFamily="34" charset="0"/>
              <a:ea typeface="MS PGothic" panose="020B0600070205080204" pitchFamily="34" charset="-128"/>
            </a:endParaRPr>
          </a:p>
        </p:txBody>
      </p:sp>
      <p:sp>
        <p:nvSpPr>
          <p:cNvPr id="105494" name="Oval 23"/>
          <p:cNvSpPr/>
          <p:nvPr/>
        </p:nvSpPr>
        <p:spPr>
          <a:xfrm>
            <a:off x="3911451" y="4941217"/>
            <a:ext cx="1512888" cy="769938"/>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lgn="ctr"/>
            <a:r>
              <a:rPr lang="en-US" altLang="ja-JP" sz="1600" dirty="0">
                <a:latin typeface="Arial" panose="020B0604020202020204" pitchFamily="34" charset="0"/>
                <a:ea typeface="MS PGothic" panose="020B0600070205080204" pitchFamily="34" charset="-128"/>
              </a:rPr>
              <a:t>Grade </a:t>
            </a:r>
            <a:endParaRPr lang="en-US" altLang="ja-JP" sz="1600" dirty="0">
              <a:latin typeface="Arial" panose="020B0604020202020204" pitchFamily="34" charset="0"/>
              <a:ea typeface="MS PGothic" panose="020B0600070205080204" pitchFamily="34" charset="-128"/>
            </a:endParaRPr>
          </a:p>
          <a:p>
            <a:pPr lvl="0" algn="ctr"/>
            <a:r>
              <a:rPr lang="en-US" altLang="ja-JP" sz="1600" dirty="0">
                <a:latin typeface="Arial" panose="020B0604020202020204" pitchFamily="34" charset="0"/>
                <a:ea typeface="MS PGothic" panose="020B0600070205080204" pitchFamily="34" charset="-128"/>
              </a:rPr>
              <a:t>management</a:t>
            </a:r>
            <a:endParaRPr lang="en-US" altLang="ja-JP" sz="1600" dirty="0">
              <a:latin typeface="Arial" panose="020B0604020202020204" pitchFamily="34" charset="0"/>
              <a:ea typeface="MS PGothic" panose="020B0600070205080204" pitchFamily="34" charset="-128"/>
            </a:endParaRPr>
          </a:p>
        </p:txBody>
      </p:sp>
      <p:sp>
        <p:nvSpPr>
          <p:cNvPr id="105495" name="Oval 25"/>
          <p:cNvSpPr/>
          <p:nvPr/>
        </p:nvSpPr>
        <p:spPr>
          <a:xfrm>
            <a:off x="3046264" y="4112542"/>
            <a:ext cx="1331912"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lgn="ctr"/>
            <a:r>
              <a:rPr lang="en-US" altLang="ja-JP" sz="1400" dirty="0">
                <a:latin typeface="Arial" panose="020B0604020202020204" pitchFamily="34" charset="0"/>
                <a:ea typeface="MS PGothic" panose="020B0600070205080204" pitchFamily="34" charset="-128"/>
              </a:rPr>
              <a:t>Classroom</a:t>
            </a:r>
            <a:endParaRPr lang="en-US" altLang="ja-JP" sz="1400" dirty="0">
              <a:latin typeface="Arial" panose="020B0604020202020204" pitchFamily="34" charset="0"/>
              <a:ea typeface="MS PGothic" panose="020B0600070205080204" pitchFamily="34" charset="-128"/>
            </a:endParaRPr>
          </a:p>
          <a:p>
            <a:pPr lvl="0" algn="ctr"/>
            <a:r>
              <a:rPr lang="en-US" altLang="ja-JP" sz="1400" dirty="0">
                <a:latin typeface="Arial" panose="020B0604020202020204" pitchFamily="34" charset="0"/>
                <a:ea typeface="MS PGothic" panose="020B0600070205080204" pitchFamily="34" charset="-128"/>
              </a:rPr>
              <a:t>management</a:t>
            </a:r>
            <a:endParaRPr lang="en-US" altLang="ja-JP" sz="1400" dirty="0">
              <a:latin typeface="Arial" panose="020B0604020202020204" pitchFamily="34" charset="0"/>
              <a:ea typeface="MS PGothic" panose="020B0600070205080204" pitchFamily="34" charset="-128"/>
            </a:endParaRPr>
          </a:p>
        </p:txBody>
      </p:sp>
      <p:sp>
        <p:nvSpPr>
          <p:cNvPr id="105496" name="Oval 26"/>
          <p:cNvSpPr/>
          <p:nvPr/>
        </p:nvSpPr>
        <p:spPr>
          <a:xfrm>
            <a:off x="4954439" y="4183980"/>
            <a:ext cx="1260475"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lgn="ctr"/>
            <a:r>
              <a:rPr lang="en-US" altLang="ja-JP" sz="1400" dirty="0">
                <a:latin typeface="Arial" panose="020B0604020202020204" pitchFamily="34" charset="0"/>
                <a:ea typeface="MS PGothic" panose="020B0600070205080204" pitchFamily="34" charset="-128"/>
              </a:rPr>
              <a:t>Course</a:t>
            </a:r>
            <a:endParaRPr lang="en-US" altLang="ja-JP" sz="1400" dirty="0">
              <a:latin typeface="Arial" panose="020B0604020202020204" pitchFamily="34" charset="0"/>
              <a:ea typeface="MS PGothic" panose="020B0600070205080204" pitchFamily="34" charset="-128"/>
            </a:endParaRPr>
          </a:p>
          <a:p>
            <a:pPr lvl="0" algn="ctr"/>
            <a:r>
              <a:rPr lang="en-US" altLang="ja-JP" sz="1400" dirty="0">
                <a:latin typeface="Arial" panose="020B0604020202020204" pitchFamily="34" charset="0"/>
                <a:ea typeface="MS PGothic" panose="020B0600070205080204" pitchFamily="34" charset="-128"/>
              </a:rPr>
              <a:t>Scheduling</a:t>
            </a:r>
            <a:endParaRPr lang="en-US" altLang="ja-JP" sz="1400" dirty="0">
              <a:latin typeface="Arial" panose="020B0604020202020204" pitchFamily="34" charset="0"/>
              <a:ea typeface="MS PGothic" panose="020B0600070205080204" pitchFamily="34" charset="-128"/>
            </a:endParaRPr>
          </a:p>
        </p:txBody>
      </p:sp>
      <p:sp>
        <p:nvSpPr>
          <p:cNvPr id="105497" name="Line 27"/>
          <p:cNvSpPr/>
          <p:nvPr/>
        </p:nvSpPr>
        <p:spPr>
          <a:xfrm flipV="1">
            <a:off x="3730476" y="3933155"/>
            <a:ext cx="396875" cy="179387"/>
          </a:xfrm>
          <a:prstGeom prst="line">
            <a:avLst/>
          </a:prstGeom>
          <a:ln w="9525" cap="flat" cmpd="sng">
            <a:solidFill>
              <a:schemeClr val="tx1"/>
            </a:solidFill>
            <a:prstDash val="solid"/>
            <a:headEnd type="triangle" w="med" len="med"/>
            <a:tailEnd type="triangle" w="med" len="med"/>
          </a:ln>
        </p:spPr>
      </p:sp>
      <p:sp>
        <p:nvSpPr>
          <p:cNvPr id="105498" name="Line 28"/>
          <p:cNvSpPr/>
          <p:nvPr/>
        </p:nvSpPr>
        <p:spPr>
          <a:xfrm>
            <a:off x="5206851" y="3968080"/>
            <a:ext cx="288925" cy="180975"/>
          </a:xfrm>
          <a:prstGeom prst="line">
            <a:avLst/>
          </a:prstGeom>
          <a:ln w="9525" cap="flat" cmpd="sng">
            <a:solidFill>
              <a:schemeClr val="tx1"/>
            </a:solidFill>
            <a:prstDash val="solid"/>
            <a:headEnd type="triangle" w="med" len="med"/>
            <a:tailEnd type="triangle" w="med" len="med"/>
          </a:ln>
        </p:spPr>
      </p:sp>
      <p:sp>
        <p:nvSpPr>
          <p:cNvPr id="105499" name="Oval 29"/>
          <p:cNvSpPr/>
          <p:nvPr/>
        </p:nvSpPr>
        <p:spPr>
          <a:xfrm>
            <a:off x="4090839" y="3391817"/>
            <a:ext cx="1260475" cy="720725"/>
          </a:xfrm>
          <a:prstGeom prst="ellipse">
            <a:avLst/>
          </a:prstGeom>
          <a:solidFill>
            <a:srgbClr val="FFFFFF"/>
          </a:solidFill>
          <a:ln w="9525" cap="flat" cmpd="sng">
            <a:solidFill>
              <a:schemeClr val="tx1"/>
            </a:solidFill>
            <a:prstDash val="solid"/>
            <a:headEnd type="none" w="med" len="med"/>
            <a:tailEnd type="none" w="med" len="med"/>
          </a:ln>
        </p:spPr>
        <p:txBody>
          <a:bodyPr wrap="none" anchor="ctr"/>
          <a:lstStyle/>
          <a:p>
            <a:pPr lvl="0" algn="ctr"/>
            <a:r>
              <a:rPr lang="en-US" altLang="ja-JP" sz="1400" dirty="0">
                <a:latin typeface="Arial" panose="020B0604020202020204" pitchFamily="34" charset="0"/>
                <a:ea typeface="MS PGothic" panose="020B0600070205080204" pitchFamily="34" charset="-128"/>
              </a:rPr>
              <a:t>Course</a:t>
            </a:r>
            <a:endParaRPr lang="en-US" altLang="ja-JP" sz="1400" dirty="0">
              <a:latin typeface="Arial" panose="020B0604020202020204" pitchFamily="34" charset="0"/>
              <a:ea typeface="MS PGothic" panose="020B0600070205080204" pitchFamily="34" charset="-128"/>
            </a:endParaRPr>
          </a:p>
          <a:p>
            <a:pPr lvl="0" algn="ctr"/>
            <a:r>
              <a:rPr lang="en-US" altLang="ja-JP" sz="1400" dirty="0">
                <a:latin typeface="Arial" panose="020B0604020202020204" pitchFamily="34" charset="0"/>
                <a:ea typeface="MS PGothic" panose="020B0600070205080204" pitchFamily="34" charset="-128"/>
              </a:rPr>
              <a:t>management</a:t>
            </a:r>
            <a:endParaRPr lang="en-US" altLang="ja-JP" sz="1400" dirty="0">
              <a:latin typeface="Arial" panose="020B0604020202020204" pitchFamily="34" charset="0"/>
              <a:ea typeface="MS PGothic" panose="020B0600070205080204" pitchFamily="34" charset="-128"/>
            </a:endParaRPr>
          </a:p>
        </p:txBody>
      </p:sp>
      <p:sp>
        <p:nvSpPr>
          <p:cNvPr id="105500" name="Line 30"/>
          <p:cNvSpPr/>
          <p:nvPr/>
        </p:nvSpPr>
        <p:spPr>
          <a:xfrm>
            <a:off x="4703614" y="2925092"/>
            <a:ext cx="0" cy="503238"/>
          </a:xfrm>
          <a:prstGeom prst="line">
            <a:avLst/>
          </a:prstGeom>
          <a:ln w="9525" cap="flat" cmpd="sng">
            <a:solidFill>
              <a:schemeClr val="tx1"/>
            </a:solidFill>
            <a:prstDash val="solid"/>
            <a:headEnd type="triangle" w="med" len="med"/>
            <a:tailEnd type="triangle" w="med" len="med"/>
          </a:ln>
        </p:spPr>
      </p:sp>
      <p:sp>
        <p:nvSpPr>
          <p:cNvPr id="105501" name="Line 31"/>
          <p:cNvSpPr/>
          <p:nvPr/>
        </p:nvSpPr>
        <p:spPr>
          <a:xfrm>
            <a:off x="4703614" y="4112542"/>
            <a:ext cx="0" cy="792163"/>
          </a:xfrm>
          <a:prstGeom prst="line">
            <a:avLst/>
          </a:prstGeom>
          <a:ln w="9525" cap="flat" cmpd="sng">
            <a:solidFill>
              <a:schemeClr val="tx1"/>
            </a:solidFill>
            <a:prstDash val="solid"/>
            <a:headEnd type="triangle" w="med" len="med"/>
            <a:tailEnd type="triangle" w="med" len="med"/>
          </a:ln>
        </p:spPr>
      </p:sp>
      <p:sp>
        <p:nvSpPr>
          <p:cNvPr id="105502" name="Line 32"/>
          <p:cNvSpPr/>
          <p:nvPr/>
        </p:nvSpPr>
        <p:spPr>
          <a:xfrm flipV="1">
            <a:off x="2903389" y="2672680"/>
            <a:ext cx="1079500" cy="287337"/>
          </a:xfrm>
          <a:prstGeom prst="line">
            <a:avLst/>
          </a:prstGeom>
          <a:ln w="9525" cap="flat" cmpd="sng">
            <a:solidFill>
              <a:schemeClr val="tx1"/>
            </a:solidFill>
            <a:prstDash val="solid"/>
            <a:headEnd type="none" w="med" len="med"/>
            <a:tailEnd type="triangle" w="med" len="med"/>
          </a:ln>
        </p:spPr>
      </p:sp>
      <p:sp>
        <p:nvSpPr>
          <p:cNvPr id="105503" name="Line 33"/>
          <p:cNvSpPr/>
          <p:nvPr/>
        </p:nvSpPr>
        <p:spPr>
          <a:xfrm>
            <a:off x="2938314" y="5049167"/>
            <a:ext cx="1008062" cy="250825"/>
          </a:xfrm>
          <a:prstGeom prst="line">
            <a:avLst/>
          </a:prstGeom>
          <a:ln w="9525" cap="flat" cmpd="sng">
            <a:solidFill>
              <a:schemeClr val="tx1"/>
            </a:solidFill>
            <a:prstDash val="solid"/>
            <a:headEnd type="none" w="med" len="med"/>
            <a:tailEnd type="triangle" w="med" len="med"/>
          </a:ln>
        </p:spPr>
      </p:sp>
      <p:sp>
        <p:nvSpPr>
          <p:cNvPr id="105504" name="Line 34"/>
          <p:cNvSpPr/>
          <p:nvPr/>
        </p:nvSpPr>
        <p:spPr>
          <a:xfrm flipV="1">
            <a:off x="5999014" y="3896642"/>
            <a:ext cx="539750" cy="395288"/>
          </a:xfrm>
          <a:prstGeom prst="line">
            <a:avLst/>
          </a:prstGeom>
          <a:ln w="9525" cap="flat" cmpd="sng">
            <a:solidFill>
              <a:schemeClr val="tx1"/>
            </a:solidFill>
            <a:prstDash val="solid"/>
            <a:headEnd type="triangle" w="med" len="med"/>
            <a:tailEnd type="none" w="med" len="med"/>
          </a:ln>
        </p:spPr>
      </p:sp>
      <p:sp>
        <p:nvSpPr>
          <p:cNvPr id="105505" name="Line 35"/>
          <p:cNvSpPr/>
          <p:nvPr/>
        </p:nvSpPr>
        <p:spPr>
          <a:xfrm flipV="1">
            <a:off x="4343251" y="3860130"/>
            <a:ext cx="2195513" cy="539750"/>
          </a:xfrm>
          <a:prstGeom prst="line">
            <a:avLst/>
          </a:prstGeom>
          <a:ln w="9525" cap="flat" cmpd="sng">
            <a:solidFill>
              <a:schemeClr val="tx1"/>
            </a:solidFill>
            <a:prstDash val="solid"/>
            <a:headEnd type="triangle" w="med" len="med"/>
            <a:tailEnd type="none" w="med" len="med"/>
          </a:ln>
        </p:spPr>
      </p:sp>
      <p:sp>
        <p:nvSpPr>
          <p:cNvPr id="105506" name="Text Box 36"/>
          <p:cNvSpPr txBox="1"/>
          <p:nvPr/>
        </p:nvSpPr>
        <p:spPr>
          <a:xfrm>
            <a:off x="3551089" y="1520155"/>
            <a:ext cx="2081212" cy="336550"/>
          </a:xfrm>
          <a:prstGeom prst="rect">
            <a:avLst/>
          </a:prstGeom>
          <a:noFill/>
          <a:ln w="9525">
            <a:noFill/>
          </a:ln>
        </p:spPr>
        <p:txBody>
          <a:bodyPr wrap="none">
            <a:spAutoFit/>
          </a:bodyPr>
          <a:lstStyle/>
          <a:p>
            <a:pPr lvl="0" algn="ctr"/>
            <a:r>
              <a:rPr lang="en-US" altLang="ja-JP" sz="1600" dirty="0">
                <a:latin typeface="Arial" panose="020B0604020202020204" pitchFamily="34" charset="0"/>
                <a:ea typeface="MS PGothic" panose="020B0600070205080204" pitchFamily="34" charset="-128"/>
              </a:rPr>
              <a:t>Course Management</a:t>
            </a:r>
            <a:endParaRPr lang="en-US" altLang="ja-JP" sz="1600" dirty="0">
              <a:latin typeface="Arial" panose="020B0604020202020204" pitchFamily="34" charset="0"/>
              <a:ea typeface="MS PGothic" panose="020B0600070205080204" pitchFamily="34" charset="-128"/>
            </a:endParaRPr>
          </a:p>
        </p:txBody>
      </p:sp>
      <p:sp>
        <p:nvSpPr>
          <p:cNvPr id="37" name="标题 3"/>
          <p:cNvSpPr txBox="1"/>
          <p:nvPr/>
        </p:nvSpPr>
        <p:spPr>
          <a:xfrm>
            <a:off x="381000" y="354360"/>
            <a:ext cx="8229600" cy="914400"/>
          </a:xfrm>
          <a:prstGeom prst="rect">
            <a:avLst/>
          </a:prstGeom>
        </p:spPr>
        <p:txBody>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anose="020B0604020202020204" pitchFamily="34" charset="0"/>
              </a:defRPr>
            </a:lvl2pPr>
            <a:lvl3pPr algn="l" rtl="0" eaLnBrk="0" fontAlgn="base" hangingPunct="0">
              <a:spcBef>
                <a:spcPct val="0"/>
              </a:spcBef>
              <a:spcAft>
                <a:spcPct val="0"/>
              </a:spcAft>
              <a:defRPr sz="3200">
                <a:solidFill>
                  <a:schemeClr val="tx2"/>
                </a:solidFill>
                <a:latin typeface="Arial" panose="020B0604020202020204" pitchFamily="34" charset="0"/>
              </a:defRPr>
            </a:lvl3pPr>
            <a:lvl4pPr algn="l" rtl="0" eaLnBrk="0" fontAlgn="base" hangingPunct="0">
              <a:spcBef>
                <a:spcPct val="0"/>
              </a:spcBef>
              <a:spcAft>
                <a:spcPct val="0"/>
              </a:spcAft>
              <a:defRPr sz="3200">
                <a:solidFill>
                  <a:schemeClr val="tx2"/>
                </a:solidFill>
                <a:latin typeface="Arial" panose="020B0604020202020204" pitchFamily="34" charset="0"/>
              </a:defRPr>
            </a:lvl4pPr>
            <a:lvl5pPr algn="l" rtl="0" eaLnBrk="0" fontAlgn="base" hangingPunct="0">
              <a:spcBef>
                <a:spcPct val="0"/>
              </a:spcBef>
              <a:spcAft>
                <a:spcPct val="0"/>
              </a:spcAft>
              <a:defRPr sz="3200">
                <a:solidFill>
                  <a:schemeClr val="tx2"/>
                </a:solidFill>
                <a:latin typeface="Arial" panose="020B0604020202020204" pitchFamily="34" charset="0"/>
              </a:defRPr>
            </a:lvl5pPr>
            <a:lvl6pPr marL="457200" algn="l" rtl="0" eaLnBrk="0" fontAlgn="base" hangingPunct="0">
              <a:spcBef>
                <a:spcPct val="0"/>
              </a:spcBef>
              <a:spcAft>
                <a:spcPct val="0"/>
              </a:spcAft>
              <a:defRPr sz="3200">
                <a:solidFill>
                  <a:schemeClr val="tx2"/>
                </a:solidFill>
                <a:latin typeface="Arial" panose="020B0604020202020204" pitchFamily="34" charset="0"/>
              </a:defRPr>
            </a:lvl6pPr>
            <a:lvl7pPr marL="914400" algn="l" rtl="0" eaLnBrk="0" fontAlgn="base" hangingPunct="0">
              <a:spcBef>
                <a:spcPct val="0"/>
              </a:spcBef>
              <a:spcAft>
                <a:spcPct val="0"/>
              </a:spcAft>
              <a:defRPr sz="3200">
                <a:solidFill>
                  <a:schemeClr val="tx2"/>
                </a:solidFill>
                <a:latin typeface="Arial" panose="020B0604020202020204" pitchFamily="34" charset="0"/>
              </a:defRPr>
            </a:lvl7pPr>
            <a:lvl8pPr marL="1371600" algn="l" rtl="0" eaLnBrk="0" fontAlgn="base" hangingPunct="0">
              <a:spcBef>
                <a:spcPct val="0"/>
              </a:spcBef>
              <a:spcAft>
                <a:spcPct val="0"/>
              </a:spcAft>
              <a:defRPr sz="3200">
                <a:solidFill>
                  <a:schemeClr val="tx2"/>
                </a:solidFill>
                <a:latin typeface="Arial" panose="020B0604020202020204" pitchFamily="34" charset="0"/>
              </a:defRPr>
            </a:lvl8pPr>
            <a:lvl9pPr marL="1828800" algn="l" rtl="0" eaLnBrk="0" fontAlgn="base" hangingPunct="0">
              <a:spcBef>
                <a:spcPct val="0"/>
              </a:spcBef>
              <a:spcAft>
                <a:spcPct val="0"/>
              </a:spcAft>
              <a:defRPr sz="3200">
                <a:solidFill>
                  <a:schemeClr val="tx2"/>
                </a:solidFill>
                <a:latin typeface="Arial" panose="020B0604020202020204" pitchFamily="34" charset="0"/>
              </a:defRPr>
            </a:lvl9pPr>
          </a:lstStyle>
          <a:p>
            <a:pPr lvl="0" eaLnBrk="1" hangingPunct="1">
              <a:defRPr/>
            </a:pPr>
            <a:r>
              <a:rPr lang="en-US" altLang="ja-JP" dirty="0">
                <a:solidFill>
                  <a:schemeClr val="tx1"/>
                </a:solidFill>
                <a:latin typeface="Arial" panose="020B0604020202020204" pitchFamily="34" charset="0"/>
                <a:ea typeface="MS PGothic" panose="020B0600070205080204" pitchFamily="34" charset="-128"/>
              </a:rPr>
              <a:t>Use Case</a:t>
            </a:r>
            <a:endParaRPr lang="ja-JP" altLang="en-US" dirty="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p:random/>
    <p:sndAc>
      <p:stSnd>
        <p:snd r:embed="rId1" name="projctor.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9" name="矩形 951298"/>
          <p:cNvSpPr/>
          <p:nvPr/>
        </p:nvSpPr>
        <p:spPr>
          <a:xfrm>
            <a:off x="884238" y="1339850"/>
            <a:ext cx="7720210" cy="4897462"/>
          </a:xfrm>
          <a:prstGeom prst="rect">
            <a:avLst/>
          </a:prstGeom>
          <a:solidFill>
            <a:schemeClr val="tx1"/>
          </a:solidFill>
          <a:ln w="12700">
            <a:noFill/>
          </a:ln>
          <a:effectLst>
            <a:outerShdw dist="35921" dir="2699999" algn="ctr" rotWithShape="0">
              <a:schemeClr val="bg2"/>
            </a:outerShdw>
          </a:effectLst>
        </p:spPr>
        <p:txBody>
          <a:bodyPr wrap="none" anchor="ctr"/>
          <a:lstStyle/>
          <a:p>
            <a:pPr lvl="0" algn="ctr">
              <a:lnSpc>
                <a:spcPct val="90000"/>
              </a:lnSpc>
            </a:pPr>
            <a:r>
              <a:rPr lang="en-US" altLang="zh-CN" sz="1800" b="1">
                <a:latin typeface="Helvetica" charset="0"/>
                <a:ea typeface="宋体" panose="02010600030101010101" pitchFamily="2" charset="-122"/>
              </a:rPr>
              <a:t>inception</a:t>
            </a:r>
            <a:endParaRPr lang="en-US" altLang="zh-CN" sz="1800" b="1">
              <a:latin typeface="Helvetica" charset="0"/>
              <a:ea typeface="宋体" panose="02010600030101010101" pitchFamily="2" charset="-122"/>
            </a:endParaRPr>
          </a:p>
        </p:txBody>
      </p:sp>
      <p:pic>
        <p:nvPicPr>
          <p:cNvPr id="951300" name="图片 951299" descr="UP_work_products"/>
          <p:cNvPicPr>
            <a:picLocks noChangeAspect="1"/>
          </p:cNvPicPr>
          <p:nvPr/>
        </p:nvPicPr>
        <p:blipFill>
          <a:blip r:embed="rId1"/>
          <a:stretch>
            <a:fillRect/>
          </a:stretch>
        </p:blipFill>
        <p:spPr>
          <a:xfrm>
            <a:off x="1457325" y="1546225"/>
            <a:ext cx="6824663" cy="4210050"/>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UP Work Products</a:t>
            </a:r>
            <a:endParaRPr lang="zh-CN" altLang="en-US" dirty="0"/>
          </a:p>
        </p:txBody>
      </p:sp>
    </p:spTree>
  </p:cSld>
  <p:clrMapOvr>
    <a:masterClrMapping/>
  </p:clrMapOvr>
  <p:transition>
    <p:random/>
    <p:sndAc>
      <p:stSnd>
        <p:snd r:embed="rId2" name="projctor.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3" name="矩形 952322"/>
          <p:cNvSpPr/>
          <p:nvPr/>
        </p:nvSpPr>
        <p:spPr>
          <a:xfrm>
            <a:off x="979488" y="1300163"/>
            <a:ext cx="7183437" cy="4549775"/>
          </a:xfrm>
          <a:prstGeom prst="rect">
            <a:avLst/>
          </a:prstGeom>
          <a:solidFill>
            <a:schemeClr val="tx1"/>
          </a:solidFill>
          <a:ln w="12700">
            <a:noFill/>
          </a:ln>
          <a:effectLst>
            <a:outerShdw dist="35921" dir="2699999" algn="ctr" rotWithShape="0">
              <a:schemeClr val="bg2"/>
            </a:outerShdw>
          </a:effectLst>
        </p:spPr>
        <p:txBody>
          <a:bodyPr wrap="none" anchor="ctr"/>
          <a:lstStyle/>
          <a:p>
            <a:pPr lvl="0" algn="ctr">
              <a:lnSpc>
                <a:spcPct val="90000"/>
              </a:lnSpc>
            </a:pPr>
            <a:r>
              <a:rPr lang="en-US" altLang="zh-CN" sz="1800" b="1">
                <a:latin typeface="Helvetica" charset="0"/>
                <a:ea typeface="宋体" panose="02010600030101010101" pitchFamily="2" charset="-122"/>
              </a:rPr>
              <a:t>inception</a:t>
            </a:r>
            <a:endParaRPr lang="en-US" altLang="zh-CN" sz="1800" b="1">
              <a:latin typeface="Helvetica" charset="0"/>
              <a:ea typeface="宋体" panose="02010600030101010101" pitchFamily="2" charset="-122"/>
            </a:endParaRPr>
          </a:p>
        </p:txBody>
      </p:sp>
      <p:pic>
        <p:nvPicPr>
          <p:cNvPr id="952324" name="图片 952323" descr="eup_lifecycle"/>
          <p:cNvPicPr>
            <a:picLocks noChangeAspect="1"/>
          </p:cNvPicPr>
          <p:nvPr/>
        </p:nvPicPr>
        <p:blipFill>
          <a:blip r:embed="rId1"/>
          <a:stretch>
            <a:fillRect/>
          </a:stretch>
        </p:blipFill>
        <p:spPr>
          <a:xfrm>
            <a:off x="1146175" y="1522413"/>
            <a:ext cx="6792913" cy="4140200"/>
          </a:xfrm>
          <a:prstGeom prst="rect">
            <a:avLst/>
          </a:prstGeom>
          <a:noFill/>
          <a:ln w="9525">
            <a:noFill/>
          </a:ln>
        </p:spPr>
      </p:pic>
      <p:sp>
        <p:nvSpPr>
          <p:cNvPr id="2" name="日期占位符 1"/>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
        <p:nvSpPr>
          <p:cNvPr id="4" name="标题 3"/>
          <p:cNvSpPr>
            <a:spLocks noGrp="1"/>
          </p:cNvSpPr>
          <p:nvPr>
            <p:ph type="title"/>
          </p:nvPr>
        </p:nvSpPr>
        <p:spPr/>
        <p:txBody>
          <a:bodyPr/>
          <a:lstStyle/>
          <a:p>
            <a:r>
              <a:rPr lang="en-US" altLang="zh-CN" dirty="0">
                <a:ea typeface="宋体" panose="02010600030101010101" pitchFamily="2" charset="-122"/>
              </a:rPr>
              <a:t>Lifecycle for Enterprise Unified Process</a:t>
            </a:r>
            <a:endParaRPr lang="zh-CN" altLang="en-US" dirty="0"/>
          </a:p>
        </p:txBody>
      </p:sp>
    </p:spTree>
  </p:cSld>
  <p:clrMapOvr>
    <a:masterClrMapping/>
  </p:clrMapOvr>
  <p:transition>
    <p:random/>
    <p:sndAc>
      <p:stSnd>
        <p:snd r:embed="rId2"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7" name="文本占位符 973826"/>
          <p:cNvSpPr>
            <a:spLocks noGrp="1"/>
          </p:cNvSpPr>
          <p:nvPr>
            <p:ph type="body" idx="1"/>
          </p:nvPr>
        </p:nvSpPr>
        <p:spPr>
          <a:xfrm>
            <a:off x="1005978" y="1301105"/>
            <a:ext cx="7310438" cy="2847975"/>
          </a:xfrm>
        </p:spPr>
        <p:txBody>
          <a:bodyPr/>
          <a:lstStyle/>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Microsoft’s life-cycle </a:t>
            </a:r>
            <a:r>
              <a:rPr lang="en-US" altLang="zh-CN" sz="2800" b="0" dirty="0" smtClean="0">
                <a:ea typeface="宋体" panose="02010600030101010101" pitchFamily="2" charset="-122"/>
              </a:rPr>
              <a:t>model</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Requirements analysis—interview potential </a:t>
            </a:r>
            <a:r>
              <a:rPr lang="en-US" altLang="zh-CN" sz="2800" b="0" dirty="0" smtClean="0">
                <a:ea typeface="宋体" panose="02010600030101010101" pitchFamily="2" charset="-122"/>
              </a:rPr>
              <a:t>customers</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Draw up </a:t>
            </a:r>
            <a:r>
              <a:rPr lang="en-US" altLang="zh-CN" sz="2800" b="0" dirty="0" smtClean="0">
                <a:ea typeface="宋体" panose="02010600030101010101" pitchFamily="2" charset="-122"/>
              </a:rPr>
              <a:t>specifications</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Divide project into 3 or 4 </a:t>
            </a:r>
            <a:r>
              <a:rPr lang="en-US" altLang="zh-CN" sz="2800" b="0" dirty="0" smtClean="0">
                <a:ea typeface="宋体" panose="02010600030101010101" pitchFamily="2" charset="-122"/>
              </a:rPr>
              <a:t>builds</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Each build is carried out by small teams working in parallel</a:t>
            </a:r>
            <a:endParaRPr lang="en-US" altLang="zh-CN" sz="2800" b="0" dirty="0">
              <a:ea typeface="宋体" panose="02010600030101010101" pitchFamily="2" charset="-122"/>
            </a:endParaRPr>
          </a:p>
        </p:txBody>
      </p:sp>
      <p:pic>
        <p:nvPicPr>
          <p:cNvPr id="973828" name="图片 973827" descr="MC900446008[1]"/>
          <p:cNvPicPr>
            <a:picLocks noChangeAspect="1"/>
          </p:cNvPicPr>
          <p:nvPr/>
        </p:nvPicPr>
        <p:blipFill>
          <a:blip r:embed="rId1"/>
          <a:stretch>
            <a:fillRect/>
          </a:stretch>
        </p:blipFill>
        <p:spPr>
          <a:xfrm>
            <a:off x="6948264" y="2878435"/>
            <a:ext cx="1855788" cy="1990725"/>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Synchronize-and Stabilize Model</a:t>
            </a:r>
            <a:endParaRPr lang="zh-CN" altLang="en-US" dirty="0"/>
          </a:p>
        </p:txBody>
      </p:sp>
    </p:spTree>
  </p:cSld>
  <p:clrMapOvr>
    <a:masterClrMapping/>
  </p:clrMapOvr>
  <p:transition>
    <p:random/>
    <p:sndAc>
      <p:stSnd>
        <p:snd r:embed="rId2" name="projctor.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1" name="文本占位符 974850"/>
          <p:cNvSpPr>
            <a:spLocks noGrp="1"/>
          </p:cNvSpPr>
          <p:nvPr>
            <p:ph type="body" idx="1"/>
          </p:nvPr>
        </p:nvSpPr>
        <p:spPr>
          <a:xfrm>
            <a:off x="899592" y="1556792"/>
            <a:ext cx="7732712" cy="3762375"/>
          </a:xfrm>
        </p:spPr>
        <p:txBody>
          <a:bodyPr/>
          <a:lstStyle/>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At the end of the day—synchronize (test and debug</a:t>
            </a:r>
            <a:r>
              <a:rPr lang="en-US" altLang="zh-CN" sz="2800" b="0" dirty="0" smtClean="0">
                <a:ea typeface="宋体" panose="02010600030101010101" pitchFamily="2" charset="-122"/>
              </a:rPr>
              <a:t>)</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At the end of the build—stabilize (freeze build</a:t>
            </a:r>
            <a:r>
              <a:rPr lang="en-US" altLang="zh-CN" sz="2800" b="0" dirty="0" smtClean="0">
                <a:ea typeface="宋体" panose="02010600030101010101" pitchFamily="2" charset="-122"/>
              </a:rPr>
              <a:t>)</a:t>
            </a:r>
            <a:endParaRPr lang="en-US" altLang="zh-CN" sz="2800" b="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800" b="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800" b="0" dirty="0">
                <a:ea typeface="宋体" panose="02010600030101010101" pitchFamily="2" charset="-122"/>
              </a:rPr>
              <a:t>Components always work together</a:t>
            </a:r>
            <a:endParaRPr lang="en-US" altLang="zh-CN" sz="2800" b="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Get early insights into operation of product</a:t>
            </a:r>
            <a:endParaRPr lang="en-US" altLang="zh-CN" sz="2400" dirty="0">
              <a:ea typeface="宋体" panose="02010600030101010101" pitchFamily="2" charset="-122"/>
            </a:endParaRPr>
          </a:p>
        </p:txBody>
      </p:sp>
      <p:pic>
        <p:nvPicPr>
          <p:cNvPr id="974852" name="图片 974851" descr="MC900445508[1]"/>
          <p:cNvPicPr>
            <a:picLocks noChangeAspect="1"/>
          </p:cNvPicPr>
          <p:nvPr/>
        </p:nvPicPr>
        <p:blipFill>
          <a:blip r:embed="rId1"/>
          <a:stretch>
            <a:fillRect/>
          </a:stretch>
        </p:blipFill>
        <p:spPr>
          <a:xfrm>
            <a:off x="5040313" y="4637088"/>
            <a:ext cx="2528887" cy="1839912"/>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Synchronize-and Stabilize Model (</a:t>
            </a:r>
            <a:r>
              <a:rPr lang="en-US" altLang="zh-CN" dirty="0" err="1">
                <a:ea typeface="宋体" panose="02010600030101010101" pitchFamily="2" charset="-122"/>
              </a:rPr>
              <a:t>contd</a:t>
            </a:r>
            <a:r>
              <a:rPr lang="en-US" altLang="zh-CN" dirty="0">
                <a:ea typeface="宋体" panose="02010600030101010101" pitchFamily="2" charset="-122"/>
              </a:rPr>
              <a:t>)</a:t>
            </a:r>
            <a:endParaRPr lang="zh-CN" altLang="en-US" dirty="0"/>
          </a:p>
        </p:txBody>
      </p:sp>
    </p:spTree>
  </p:cSld>
  <p:clrMapOvr>
    <a:masterClrMapping/>
  </p:clrMapOvr>
  <p:transition>
    <p:random/>
    <p:sndAc>
      <p:stSnd>
        <p:snd r:embed="rId2" name="projctor.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3" name="文本占位符 983042"/>
          <p:cNvSpPr>
            <a:spLocks noGrp="1"/>
          </p:cNvSpPr>
          <p:nvPr>
            <p:ph type="body" idx="1"/>
          </p:nvPr>
        </p:nvSpPr>
        <p:spPr>
          <a:xfrm>
            <a:off x="1830213" y="1052736"/>
            <a:ext cx="6126163" cy="3178175"/>
          </a:xfrm>
        </p:spPr>
        <p:txBody>
          <a:bodyPr/>
          <a:lstStyle/>
          <a:p>
            <a:pPr>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Different life-cycle </a:t>
            </a:r>
            <a:r>
              <a:rPr lang="en-US" altLang="zh-CN" sz="2400" dirty="0" smtClean="0">
                <a:ea typeface="宋体" panose="02010600030101010101" pitchFamily="2" charset="-122"/>
              </a:rPr>
              <a:t>models</a:t>
            </a:r>
            <a:endParaRPr lang="en-US" altLang="zh-CN" sz="240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40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Each with own </a:t>
            </a:r>
            <a:r>
              <a:rPr lang="en-US" altLang="zh-CN" sz="2400" dirty="0" smtClean="0">
                <a:ea typeface="宋体" panose="02010600030101010101" pitchFamily="2" charset="-122"/>
              </a:rPr>
              <a:t>strengths</a:t>
            </a:r>
            <a:endParaRPr lang="en-US" altLang="zh-CN" sz="240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40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Each with own </a:t>
            </a:r>
            <a:r>
              <a:rPr lang="en-US" altLang="zh-CN" sz="2400" dirty="0" smtClean="0">
                <a:ea typeface="宋体" panose="02010600030101010101" pitchFamily="2" charset="-122"/>
              </a:rPr>
              <a:t>weaknesses</a:t>
            </a:r>
            <a:endParaRPr lang="en-US" altLang="zh-CN" sz="2400" dirty="0" smtClean="0">
              <a:ea typeface="宋体" panose="02010600030101010101" pitchFamily="2" charset="-122"/>
            </a:endParaRPr>
          </a:p>
          <a:p>
            <a:pPr>
              <a:lnSpc>
                <a:spcPct val="90000"/>
              </a:lnSpc>
              <a:buClr>
                <a:srgbClr val="0070C0"/>
              </a:buClr>
              <a:buFont typeface="Wingdings" panose="05000000000000000000" pitchFamily="2" charset="2"/>
              <a:buChar char="Ø"/>
            </a:pPr>
            <a:endParaRPr lang="en-US" altLang="zh-CN" sz="240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Criteria for deciding on a model include</a:t>
            </a:r>
            <a:endParaRPr lang="en-US" altLang="zh-CN" sz="24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000" dirty="0">
                <a:ea typeface="宋体" panose="02010600030101010101" pitchFamily="2" charset="-122"/>
              </a:rPr>
              <a:t>The organization</a:t>
            </a:r>
            <a:endParaRPr lang="en-US" altLang="zh-CN" sz="20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000" dirty="0">
                <a:ea typeface="宋体" panose="02010600030101010101" pitchFamily="2" charset="-122"/>
              </a:rPr>
              <a:t>Its management</a:t>
            </a:r>
            <a:endParaRPr lang="en-US" altLang="zh-CN" sz="20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000" dirty="0">
                <a:ea typeface="宋体" panose="02010600030101010101" pitchFamily="2" charset="-122"/>
              </a:rPr>
              <a:t>Skills of the employees</a:t>
            </a:r>
            <a:endParaRPr lang="en-US" altLang="zh-CN" sz="20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000" dirty="0">
                <a:ea typeface="宋体" panose="02010600030101010101" pitchFamily="2" charset="-122"/>
              </a:rPr>
              <a:t>The nature of the </a:t>
            </a:r>
            <a:r>
              <a:rPr lang="en-US" altLang="zh-CN" sz="2000" dirty="0" smtClean="0">
                <a:ea typeface="宋体" panose="02010600030101010101" pitchFamily="2" charset="-122"/>
              </a:rPr>
              <a:t>product</a:t>
            </a:r>
            <a:endParaRPr lang="en-US" altLang="zh-CN" sz="2000" dirty="0" smtClean="0">
              <a:ea typeface="宋体" panose="02010600030101010101" pitchFamily="2" charset="-122"/>
            </a:endParaRPr>
          </a:p>
          <a:p>
            <a:pPr lvl="1">
              <a:lnSpc>
                <a:spcPct val="90000"/>
              </a:lnSpc>
              <a:buClr>
                <a:srgbClr val="0070C0"/>
              </a:buClr>
              <a:buFont typeface="Wingdings" panose="05000000000000000000" pitchFamily="2" charset="2"/>
              <a:buChar char="Ø"/>
            </a:pPr>
            <a:endParaRPr lang="en-US" altLang="zh-CN" sz="2000" dirty="0">
              <a:ea typeface="宋体" panose="02010600030101010101" pitchFamily="2" charset="-122"/>
            </a:endParaRPr>
          </a:p>
          <a:p>
            <a:pPr>
              <a:lnSpc>
                <a:spcPct val="90000"/>
              </a:lnSpc>
              <a:buClr>
                <a:srgbClr val="0070C0"/>
              </a:buClr>
              <a:buFont typeface="Wingdings" panose="05000000000000000000" pitchFamily="2" charset="2"/>
              <a:buChar char="Ø"/>
            </a:pPr>
            <a:r>
              <a:rPr lang="en-US" altLang="zh-CN" sz="2400" dirty="0">
                <a:ea typeface="宋体" panose="02010600030101010101" pitchFamily="2" charset="-122"/>
              </a:rPr>
              <a:t>Best suggestion</a:t>
            </a:r>
            <a:endParaRPr lang="en-US" altLang="zh-CN" sz="2400" dirty="0">
              <a:ea typeface="宋体" panose="02010600030101010101" pitchFamily="2" charset="-122"/>
            </a:endParaRPr>
          </a:p>
          <a:p>
            <a:pPr lvl="1">
              <a:lnSpc>
                <a:spcPct val="90000"/>
              </a:lnSpc>
              <a:buClr>
                <a:srgbClr val="0070C0"/>
              </a:buClr>
              <a:buFont typeface="Wingdings" panose="05000000000000000000" pitchFamily="2" charset="2"/>
              <a:buChar char="Ø"/>
            </a:pPr>
            <a:r>
              <a:rPr lang="en-US" altLang="zh-CN" sz="2000" dirty="0">
                <a:ea typeface="宋体" panose="02010600030101010101" pitchFamily="2" charset="-122"/>
              </a:rPr>
              <a:t>“Mix-and-match” life-cycle model</a:t>
            </a:r>
            <a:endParaRPr lang="en-US" altLang="zh-CN" sz="2000" dirty="0">
              <a:ea typeface="宋体" panose="02010600030101010101" pitchFamily="2" charset="-122"/>
            </a:endParaRPr>
          </a:p>
          <a:p>
            <a:pPr lvl="1">
              <a:lnSpc>
                <a:spcPct val="90000"/>
              </a:lnSpc>
              <a:buClr>
                <a:srgbClr val="0070C0"/>
              </a:buClr>
              <a:buFont typeface="Wingdings" panose="05000000000000000000" pitchFamily="2" charset="2"/>
              <a:buChar char="Ø"/>
            </a:pPr>
            <a:endParaRPr lang="zh-CN" altLang="en-US" sz="2000" dirty="0">
              <a:ea typeface="宋体" panose="02010600030101010101" pitchFamily="2" charset="-122"/>
            </a:endParaRPr>
          </a:p>
        </p:txBody>
      </p:sp>
      <p:pic>
        <p:nvPicPr>
          <p:cNvPr id="983044" name="图片 983043" descr="MC900078772[1]"/>
          <p:cNvPicPr>
            <a:picLocks noChangeAspect="1"/>
          </p:cNvPicPr>
          <p:nvPr/>
        </p:nvPicPr>
        <p:blipFill>
          <a:blip r:embed="rId1"/>
          <a:stretch>
            <a:fillRect/>
          </a:stretch>
        </p:blipFill>
        <p:spPr>
          <a:xfrm>
            <a:off x="5859463" y="3800475"/>
            <a:ext cx="3068637" cy="2038350"/>
          </a:xfrm>
          <a:prstGeom prst="rect">
            <a:avLst/>
          </a:prstGeom>
          <a:noFill/>
          <a:ln w="9525">
            <a:noFill/>
          </a:ln>
        </p:spPr>
      </p:pic>
      <p:sp>
        <p:nvSpPr>
          <p:cNvPr id="4" name="标题 3"/>
          <p:cNvSpPr>
            <a:spLocks noGrp="1"/>
          </p:cNvSpPr>
          <p:nvPr>
            <p:ph type="title"/>
          </p:nvPr>
        </p:nvSpPr>
        <p:spPr/>
        <p:txBody>
          <a:bodyPr/>
          <a:lstStyle/>
          <a:p>
            <a:r>
              <a:rPr lang="en-US" altLang="zh-CN" dirty="0">
                <a:ea typeface="宋体" panose="02010600030101010101" pitchFamily="2" charset="-122"/>
              </a:rPr>
              <a:t>Conclusions</a:t>
            </a:r>
            <a:endParaRPr lang="zh-CN" altLang="en-US" dirty="0"/>
          </a:p>
        </p:txBody>
      </p:sp>
    </p:spTree>
  </p:cSld>
  <p:clrMapOvr>
    <a:masterClrMapping/>
  </p:clrMapOvr>
  <p:transition>
    <p:random/>
    <p:sndAc>
      <p:stSnd>
        <p:snd r:embed="rId2" name="projctor.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smtClean="0"/>
              <a:t>Summary</a:t>
            </a:r>
            <a:endParaRPr lang="en-US" altLang="zh-CN" smtClean="0"/>
          </a:p>
        </p:txBody>
      </p:sp>
      <p:sp>
        <p:nvSpPr>
          <p:cNvPr id="108547" name="Rectangle 3"/>
          <p:cNvSpPr>
            <a:spLocks noGrp="1" noChangeArrowheads="1"/>
          </p:cNvSpPr>
          <p:nvPr>
            <p:ph type="body" idx="1"/>
          </p:nvPr>
        </p:nvSpPr>
        <p:spPr/>
        <p:txBody>
          <a:bodyPr/>
          <a:lstStyle/>
          <a:p>
            <a:pPr>
              <a:buClr>
                <a:srgbClr val="0070C0"/>
              </a:buClr>
              <a:buFont typeface="Wingdings" panose="05000000000000000000" pitchFamily="2" charset="2"/>
              <a:buChar char="Ø"/>
            </a:pPr>
            <a:endParaRPr lang="en-US" altLang="zh-CN" b="0" dirty="0" smtClean="0">
              <a:ea typeface="宋体" panose="02010600030101010101" pitchFamily="2" charset="-122"/>
            </a:endParaRPr>
          </a:p>
          <a:p>
            <a:pPr>
              <a:buClr>
                <a:srgbClr val="0070C0"/>
              </a:buClr>
              <a:buFont typeface="Wingdings" panose="05000000000000000000" pitchFamily="2" charset="2"/>
              <a:buChar char="Ø"/>
            </a:pPr>
            <a:r>
              <a:rPr lang="zh-CN" altLang="en-US" b="0" dirty="0" smtClean="0">
                <a:ea typeface="宋体" panose="02010600030101010101" pitchFamily="2" charset="-122"/>
              </a:rPr>
              <a:t>Prescripive SW process models have been applied for many years in an effort to bring order and structure to SW devlopment</a:t>
            </a:r>
            <a:endParaRPr lang="en-US" altLang="zh-CN" b="0" dirty="0" smtClean="0">
              <a:ea typeface="宋体" panose="02010600030101010101" pitchFamily="2" charset="-122"/>
            </a:endParaRPr>
          </a:p>
          <a:p>
            <a:pPr>
              <a:buClr>
                <a:srgbClr val="0070C0"/>
              </a:buClr>
              <a:buFont typeface="Wingdings" panose="05000000000000000000" pitchFamily="2" charset="2"/>
              <a:buChar char="Ø"/>
            </a:pPr>
            <a:endParaRPr lang="zh-CN" altLang="en-US" b="0" dirty="0" smtClean="0">
              <a:ea typeface="宋体" panose="02010600030101010101" pitchFamily="2" charset="-122"/>
            </a:endParaRPr>
          </a:p>
          <a:p>
            <a:pPr>
              <a:buClr>
                <a:srgbClr val="0070C0"/>
              </a:buClr>
              <a:buFont typeface="Wingdings" panose="05000000000000000000" pitchFamily="2" charset="2"/>
              <a:buChar char="Ø"/>
            </a:pPr>
            <a:r>
              <a:rPr lang="zh-CN" altLang="en-US" b="0" dirty="0" smtClean="0">
                <a:ea typeface="宋体" panose="02010600030101010101" pitchFamily="2" charset="-122"/>
              </a:rPr>
              <a:t>Each of these models suggests a somewhat different process flow,but all perform the same set of generic framework activities: communication, planning, modeliing, costruction and deployment</a:t>
            </a:r>
            <a:endParaRPr lang="en-US" altLang="zh-CN" b="0" dirty="0" smtClean="0"/>
          </a:p>
          <a:p>
            <a:endParaRPr lang="zh-CN" altLang="en-US" dirty="0" smtClean="0"/>
          </a:p>
        </p:txBody>
      </p:sp>
    </p:spTree>
  </p:cSld>
  <p:clrMapOvr>
    <a:masterClrMapping/>
  </p:clrMapOvr>
  <p:transition>
    <p:random/>
    <p:sndAc>
      <p:stSnd>
        <p:snd r:embed="rId1" name="projcto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vert="horz" wrap="square" lIns="91440" tIns="45720" rIns="91440" bIns="45720" anchor="ctr"/>
          <a:lstStyle/>
          <a:p>
            <a:r>
              <a:rPr lang="en-US" altLang="zh-CN" dirty="0"/>
              <a:t>Process</a:t>
            </a:r>
            <a:endParaRPr lang="en-US" altLang="zh-CN" dirty="0"/>
          </a:p>
        </p:txBody>
      </p:sp>
      <p:sp>
        <p:nvSpPr>
          <p:cNvPr id="68611" name="Rectangle 3"/>
          <p:cNvSpPr>
            <a:spLocks noGrp="1"/>
          </p:cNvSpPr>
          <p:nvPr>
            <p:ph idx="1"/>
          </p:nvPr>
        </p:nvSpPr>
        <p:spPr>
          <a:xfrm>
            <a:off x="904240" y="1303020"/>
            <a:ext cx="7543800" cy="4800600"/>
          </a:xfrm>
        </p:spPr>
        <p:txBody>
          <a:bodyPr vert="horz" wrap="square" lIns="91440" tIns="45720" rIns="91440" bIns="45720" anchor="t"/>
          <a:lstStyle/>
          <a:p>
            <a:pPr>
              <a:buClr>
                <a:srgbClr val="0070C0"/>
              </a:buClr>
              <a:buFont typeface="Wingdings" panose="05000000000000000000" charset="0"/>
              <a:buChar char="Ø"/>
            </a:pPr>
            <a:r>
              <a:rPr lang="en-US" altLang="zh-CN" sz="2400" b="0" dirty="0">
                <a:latin typeface="Times New Roman" panose="02020603050405020304" pitchFamily="18" charset="0"/>
                <a:ea typeface="宋体" panose="02010600030101010101" pitchFamily="2" charset="-122"/>
              </a:rPr>
              <a:t>A collection of activities ,actions , and tasks that a performed when some work product is to be created</a:t>
            </a: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sz="2400" b="0" dirty="0">
                <a:latin typeface="Times New Roman" panose="02020603050405020304" pitchFamily="18" charset="0"/>
                <a:ea typeface="宋体" panose="02010600030101010101" pitchFamily="2" charset="-122"/>
              </a:rPr>
              <a:t>Is  the foundation of SW engineering to hold technology together to build software timely and rationally </a:t>
            </a: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sz="2400" b="0" dirty="0">
                <a:latin typeface="Times New Roman" panose="02020603050405020304" pitchFamily="18" charset="0"/>
                <a:ea typeface="宋体" panose="02010600030101010101" pitchFamily="2" charset="-122"/>
              </a:rPr>
              <a:t>Defines  a framework  as a road map for software development</a:t>
            </a: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endParaRPr lang="en-US" altLang="zh-CN" sz="2400" b="0" dirty="0">
              <a:latin typeface="Times New Roman" panose="02020603050405020304" pitchFamily="18" charset="0"/>
              <a:ea typeface="宋体" panose="02010600030101010101" pitchFamily="2" charset="-122"/>
            </a:endParaRPr>
          </a:p>
          <a:p>
            <a:pPr>
              <a:buClr>
                <a:srgbClr val="0070C0"/>
              </a:buClr>
              <a:buFont typeface="Wingdings" panose="05000000000000000000" charset="0"/>
              <a:buChar char="Ø"/>
            </a:pPr>
            <a:r>
              <a:rPr lang="en-US" altLang="zh-CN" sz="2400" b="0" dirty="0">
                <a:latin typeface="Times New Roman" panose="02020603050405020304" pitchFamily="18" charset="0"/>
                <a:ea typeface="宋体" panose="02010600030101010101" pitchFamily="2" charset="-122"/>
              </a:rPr>
              <a:t>Forms a basis for software management control  </a:t>
            </a:r>
            <a:endParaRPr lang="en-US" altLang="zh-CN" sz="2400" b="0" dirty="0">
              <a:latin typeface="Times New Roman" panose="02020603050405020304" pitchFamily="18" charset="0"/>
              <a:ea typeface="宋体" panose="02010600030101010101" pitchFamily="2" charset="-122"/>
            </a:endParaRPr>
          </a:p>
          <a:p>
            <a:pPr>
              <a:buClr>
                <a:srgbClr val="0070C0"/>
              </a:buClr>
              <a:buFont typeface="Arial" panose="020B0604020202020204" pitchFamily="34" charset="0"/>
              <a:buChar char="•"/>
            </a:pPr>
            <a:endParaRPr lang="zh-CN" altLang="en-US" sz="2400" b="0" dirty="0">
              <a:latin typeface="Times New Roman" panose="02020603050405020304" pitchFamily="18" charset="0"/>
              <a:ea typeface="宋体" panose="02010600030101010101" pitchFamily="2" charset="-122"/>
            </a:endParaRPr>
          </a:p>
          <a:p>
            <a:pPr>
              <a:buClr>
                <a:srgbClr val="0070C0"/>
              </a:buClr>
              <a:buFont typeface="Arial" panose="020B0604020202020204" pitchFamily="34" charset="0"/>
              <a:buChar char="•"/>
            </a:pPr>
            <a:endParaRPr lang="zh-CN" altLang="en-US" sz="2400" b="0" dirty="0">
              <a:latin typeface="Times New Roman" panose="02020603050405020304" pitchFamily="18" charset="0"/>
            </a:endParaRPr>
          </a:p>
        </p:txBody>
      </p:sp>
      <p:sp>
        <p:nvSpPr>
          <p:cNvPr id="68612" name="Text Box 4">
            <a:hlinkClick r:id="rId1" action="ppaction://hlinksldjump"/>
          </p:cNvPr>
          <p:cNvSpPr txBox="1"/>
          <p:nvPr/>
        </p:nvSpPr>
        <p:spPr>
          <a:xfrm>
            <a:off x="7273290" y="5203825"/>
            <a:ext cx="1908175" cy="579438"/>
          </a:xfrm>
          <a:prstGeom prst="rect">
            <a:avLst/>
          </a:prstGeom>
          <a:noFill/>
          <a:ln w="9525">
            <a:noFill/>
          </a:ln>
        </p:spPr>
        <p:txBody>
          <a:bodyPr>
            <a:spAutoFit/>
          </a:bodyPr>
          <a:lstStyle/>
          <a:p>
            <a:pPr lvl="0">
              <a:spcBef>
                <a:spcPct val="50000"/>
              </a:spcBef>
            </a:pPr>
            <a:r>
              <a:rPr lang="en-US" altLang="zh-CN" dirty="0">
                <a:latin typeface="Arial" panose="020B0604020202020204" pitchFamily="34" charset="0"/>
                <a:ea typeface="MS PGothic" panose="020B0600070205080204" pitchFamily="34" charset="-128"/>
              </a:rPr>
              <a:t>BACK</a:t>
            </a:r>
            <a:endParaRPr lang="en-US" altLang="zh-CN" dirty="0">
              <a:latin typeface="Arial" panose="020B0604020202020204" pitchFamily="34" charset="0"/>
              <a:ea typeface="MS PGothic" panose="020B0600070205080204" pitchFamily="34" charset="-128"/>
            </a:endParaRPr>
          </a:p>
        </p:txBody>
      </p:sp>
    </p:spTree>
  </p:cSld>
  <p:clrMapOvr>
    <a:masterClrMapping/>
  </p:clrMapOvr>
  <p:transition>
    <p:random/>
    <p:sndAc>
      <p:stSnd>
        <p:snd r:embed="rId2" name="projctor.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smtClean="0"/>
              <a:t>Summary</a:t>
            </a:r>
            <a:endParaRPr lang="en-US" altLang="zh-CN" smtClean="0"/>
          </a:p>
        </p:txBody>
      </p:sp>
      <p:sp>
        <p:nvSpPr>
          <p:cNvPr id="109571" name="Rectangle 3"/>
          <p:cNvSpPr>
            <a:spLocks noGrp="1" noChangeArrowheads="1"/>
          </p:cNvSpPr>
          <p:nvPr>
            <p:ph type="body" idx="1"/>
          </p:nvPr>
        </p:nvSpPr>
        <p:spPr/>
        <p:txBody>
          <a:bodyPr/>
          <a:lstStyle/>
          <a:p>
            <a:pPr>
              <a:buClr>
                <a:srgbClr val="0070C0"/>
              </a:buClr>
              <a:buFont typeface="Wingdings" panose="05000000000000000000" pitchFamily="2" charset="2"/>
              <a:buChar char="Ø"/>
            </a:pPr>
            <a:r>
              <a:rPr lang="zh-CN" altLang="en-US" sz="2400" b="0" dirty="0" smtClean="0">
                <a:ea typeface="宋体" panose="02010600030101010101" pitchFamily="2" charset="-122"/>
              </a:rPr>
              <a:t>The waterfall model suggests a linear progression of framework activities ,it is applicable in situations where requirement are well-defined an stable</a:t>
            </a:r>
            <a:endParaRPr lang="en-US" altLang="zh-CN" sz="2400" b="0" dirty="0" smtClean="0">
              <a:ea typeface="宋体" panose="02010600030101010101" pitchFamily="2" charset="-122"/>
            </a:endParaRPr>
          </a:p>
          <a:p>
            <a:pPr>
              <a:buClr>
                <a:srgbClr val="0070C0"/>
              </a:buClr>
              <a:buFont typeface="Wingdings" panose="05000000000000000000" pitchFamily="2" charset="2"/>
              <a:buChar char="Ø"/>
            </a:pPr>
            <a:endParaRPr lang="zh-CN" altLang="en-US" sz="2400" b="0" dirty="0" smtClean="0">
              <a:ea typeface="宋体" panose="02010600030101010101" pitchFamily="2" charset="-122"/>
            </a:endParaRPr>
          </a:p>
          <a:p>
            <a:pPr>
              <a:buClr>
                <a:srgbClr val="0070C0"/>
              </a:buClr>
              <a:buFont typeface="Wingdings" panose="05000000000000000000" pitchFamily="2" charset="2"/>
              <a:buChar char="Ø"/>
            </a:pPr>
            <a:r>
              <a:rPr lang="zh-CN" altLang="en-US" sz="2400" b="0" dirty="0" smtClean="0">
                <a:ea typeface="宋体" panose="02010600030101010101" pitchFamily="2" charset="-122"/>
              </a:rPr>
              <a:t>Incremental SW process models produce software as a series of increment releases.The RAD model is designed for larger projects that must be delivered in tight time.</a:t>
            </a:r>
            <a:endParaRPr lang="en-US" altLang="zh-CN" sz="2400" b="0" dirty="0" smtClean="0">
              <a:ea typeface="宋体" panose="02010600030101010101" pitchFamily="2" charset="-122"/>
            </a:endParaRPr>
          </a:p>
          <a:p>
            <a:pPr>
              <a:buClr>
                <a:srgbClr val="0070C0"/>
              </a:buClr>
              <a:buFont typeface="Wingdings" panose="05000000000000000000" pitchFamily="2" charset="2"/>
              <a:buChar char="Ø"/>
            </a:pPr>
            <a:endParaRPr lang="zh-CN" altLang="en-US" sz="2400" b="0" dirty="0" smtClean="0">
              <a:ea typeface="宋体" panose="02010600030101010101" pitchFamily="2" charset="-122"/>
            </a:endParaRPr>
          </a:p>
          <a:p>
            <a:pPr>
              <a:buClr>
                <a:srgbClr val="0070C0"/>
              </a:buClr>
              <a:buFont typeface="Wingdings" panose="05000000000000000000" pitchFamily="2" charset="2"/>
              <a:buChar char="Ø"/>
            </a:pPr>
            <a:r>
              <a:rPr lang="zh-CN" altLang="en-US" sz="2400" b="0" dirty="0" smtClean="0">
                <a:ea typeface="宋体" panose="02010600030101010101" pitchFamily="2" charset="-122"/>
              </a:rPr>
              <a:t>Evolutionary process models recognize the iterative nature of most SE projects and are designed to accomodate change,such as prototyping, spiral model</a:t>
            </a:r>
            <a:endParaRPr lang="zh-CN" altLang="en-US" sz="2400" b="0" dirty="0" smtClean="0">
              <a:ea typeface="宋体" panose="02010600030101010101" pitchFamily="2" charset="-122"/>
            </a:endParaRPr>
          </a:p>
          <a:p>
            <a:pPr>
              <a:buClr>
                <a:srgbClr val="0070C0"/>
              </a:buClr>
              <a:buFont typeface="Wingdings" panose="05000000000000000000" pitchFamily="2" charset="2"/>
              <a:buChar char="Ø"/>
            </a:pPr>
            <a:endParaRPr lang="zh-CN" altLang="en-US" sz="2400" b="0" dirty="0" smtClean="0"/>
          </a:p>
        </p:txBody>
      </p:sp>
    </p:spTree>
  </p:cSld>
  <p:clrMapOvr>
    <a:masterClrMapping/>
  </p:clrMapOvr>
  <p:transition>
    <p:random/>
    <p:sndAc>
      <p:stSnd>
        <p:snd r:embed="rId1" name="projctor.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smtClean="0"/>
              <a:t>Summary</a:t>
            </a:r>
            <a:endParaRPr lang="en-US" altLang="zh-CN" smtClean="0"/>
          </a:p>
        </p:txBody>
      </p:sp>
      <p:sp>
        <p:nvSpPr>
          <p:cNvPr id="110595" name="Rectangle 3"/>
          <p:cNvSpPr>
            <a:spLocks noGrp="1" noChangeArrowheads="1"/>
          </p:cNvSpPr>
          <p:nvPr>
            <p:ph type="body" idx="1"/>
          </p:nvPr>
        </p:nvSpPr>
        <p:spPr/>
        <p:txBody>
          <a:bodyPr/>
          <a:lstStyle/>
          <a:p>
            <a:r>
              <a:rPr lang="zh-CN" altLang="en-US" b="0" smtClean="0">
                <a:ea typeface="宋体" panose="02010600030101010101" pitchFamily="2" charset="-122"/>
              </a:rPr>
              <a:t>Component-based model emphasizes component reuse and assembly</a:t>
            </a:r>
            <a:endParaRPr lang="zh-CN" altLang="en-US" b="0" smtClean="0">
              <a:ea typeface="宋体" panose="02010600030101010101" pitchFamily="2" charset="-122"/>
            </a:endParaRPr>
          </a:p>
          <a:p>
            <a:endParaRPr lang="zh-CN" altLang="en-US" b="0" smtClean="0">
              <a:ea typeface="宋体" panose="02010600030101010101" pitchFamily="2" charset="-122"/>
            </a:endParaRPr>
          </a:p>
          <a:p>
            <a:r>
              <a:rPr lang="zh-CN" altLang="en-US" b="0" smtClean="0">
                <a:ea typeface="宋体" panose="02010600030101010101" pitchFamily="2" charset="-122"/>
              </a:rPr>
              <a:t>UP is a "usecase-driven, architecture-centric,iterative and incremental" software process designed as a framework for UML methods and tools,UP is an incremental model in which five phases are defined:inception,elaboration,construction,transition, production</a:t>
            </a:r>
            <a:endParaRPr lang="en-US" altLang="zh-CN" b="0" smtClean="0"/>
          </a:p>
          <a:p>
            <a:endParaRPr lang="zh-CN" altLang="en-US" b="0" smtClean="0"/>
          </a:p>
        </p:txBody>
      </p:sp>
    </p:spTree>
  </p:cSld>
  <p:clrMapOvr>
    <a:masterClrMapping/>
  </p:clrMapOvr>
  <p:transition>
    <p:random/>
    <p:sndAc>
      <p:stSnd>
        <p:snd r:embed="rId1"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フッター プレースホルダ 3"/>
          <p:cNvSpPr txBox="1">
            <a:spLocks noGrp="1"/>
          </p:cNvSpPr>
          <p:nvPr/>
        </p:nvSpPr>
        <p:spPr bwMode="auto">
          <a:xfrm>
            <a:off x="900608" y="64770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5127" name="スライド番号プレースホルダ 4"/>
          <p:cNvSpPr txBox="1">
            <a:spLocks noGrp="1"/>
          </p:cNvSpPr>
          <p:nvPr/>
        </p:nvSpPr>
        <p:spPr bwMode="auto">
          <a:xfrm>
            <a:off x="8139608" y="66294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B11F51EA-470F-4B01-8058-2F62DE558CC4}" type="slidenum">
              <a:rPr lang="en-US" altLang="ja-JP" sz="1200">
                <a:solidFill>
                  <a:schemeClr val="bg1"/>
                </a:solidFill>
              </a:rPr>
            </a:fld>
            <a:endParaRPr lang="en-US" altLang="ja-JP" sz="900">
              <a:solidFill>
                <a:schemeClr val="bg1"/>
              </a:solidFill>
            </a:endParaRPr>
          </a:p>
        </p:txBody>
      </p:sp>
      <p:sp>
        <p:nvSpPr>
          <p:cNvPr id="5128" name="Rectangle 4"/>
          <p:cNvSpPr>
            <a:spLocks noChangeArrowheads="1"/>
          </p:cNvSpPr>
          <p:nvPr/>
        </p:nvSpPr>
        <p:spPr bwMode="auto">
          <a:xfrm>
            <a:off x="1079996" y="225425"/>
            <a:ext cx="853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ja-JP" sz="2800" b="1"/>
              <a:t>Exercise</a:t>
            </a:r>
            <a:endParaRPr lang="en-US" altLang="ja-JP" sz="2800" b="1"/>
          </a:p>
        </p:txBody>
      </p:sp>
      <p:pic>
        <p:nvPicPr>
          <p:cNvPr id="5129" name="Picture 12"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9133" y="-9863138"/>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1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13895388"/>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1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49530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22"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402590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Picture 2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12931775"/>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4" name="Picture 2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7065963"/>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33"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133" y="28301950"/>
            <a:ext cx="3810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158" y="20847050"/>
            <a:ext cx="9525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7" name="Text Box 71"/>
          <p:cNvSpPr txBox="1">
            <a:spLocks noChangeArrowheads="1"/>
          </p:cNvSpPr>
          <p:nvPr/>
        </p:nvSpPr>
        <p:spPr bwMode="auto">
          <a:xfrm>
            <a:off x="900608" y="766787"/>
            <a:ext cx="9144000"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buFontTx/>
              <a:buAutoNum type="arabicPeriod"/>
            </a:pPr>
            <a:r>
              <a:rPr lang="en-US" altLang="ja-JP" sz="1600" dirty="0"/>
              <a:t>The linear sequential model of software development is  </a:t>
            </a:r>
            <a:r>
              <a:rPr lang="ja-JP" altLang="en-US" sz="1600" dirty="0"/>
              <a:t>　　　　　　　　　　</a:t>
            </a:r>
            <a:r>
              <a:rPr lang="en-US" altLang="ja-JP" sz="1600" dirty="0"/>
              <a:t>Answer</a:t>
            </a:r>
            <a:r>
              <a:rPr lang="ja-JP" altLang="en-US" sz="1600" dirty="0"/>
              <a:t>：</a:t>
            </a:r>
            <a:r>
              <a:rPr lang="en-US" altLang="ja-JP" sz="1600" dirty="0"/>
              <a:t>a</a:t>
            </a:r>
            <a:endParaRPr lang="en-US" altLang="ja-JP" sz="1600" dirty="0"/>
          </a:p>
          <a:p>
            <a:pPr lvl="1">
              <a:buFontTx/>
              <a:buAutoNum type="alphaLcPeriod"/>
            </a:pPr>
            <a:r>
              <a:rPr lang="en-US" altLang="ja-JP" sz="1600" dirty="0"/>
              <a:t>A reasonable approach when requirements are well defined. </a:t>
            </a:r>
            <a:endParaRPr lang="en-US" altLang="ja-JP" sz="1600" dirty="0"/>
          </a:p>
          <a:p>
            <a:pPr lvl="1">
              <a:buFontTx/>
              <a:buAutoNum type="alphaLcPeriod"/>
            </a:pPr>
            <a:r>
              <a:rPr lang="en-US" altLang="ja-JP" sz="1600" dirty="0"/>
              <a:t>A good approach when a working program is required quickly. </a:t>
            </a:r>
            <a:endParaRPr lang="en-US" altLang="ja-JP" sz="1600" dirty="0"/>
          </a:p>
          <a:p>
            <a:pPr lvl="1">
              <a:buFontTx/>
              <a:buAutoNum type="alphaLcPeriod"/>
            </a:pPr>
            <a:r>
              <a:rPr lang="en-US" altLang="ja-JP" sz="1600" dirty="0"/>
              <a:t>The best approach to use for projects with large development teams. </a:t>
            </a:r>
            <a:endParaRPr lang="en-US" altLang="ja-JP" sz="1600" dirty="0"/>
          </a:p>
          <a:p>
            <a:pPr lvl="1">
              <a:buFontTx/>
              <a:buAutoNum type="alphaLcPeriod"/>
            </a:pPr>
            <a:r>
              <a:rPr lang="en-US" altLang="ja-JP" sz="1600" dirty="0"/>
              <a:t>An old fashioned model that cannot be used in a modern context.  </a:t>
            </a:r>
            <a:endParaRPr lang="en-US" altLang="ja-JP" sz="1600" dirty="0"/>
          </a:p>
          <a:p>
            <a:pPr>
              <a:buFontTx/>
              <a:buAutoNum type="arabicPeriod"/>
            </a:pPr>
            <a:r>
              <a:rPr lang="en-US" altLang="ja-JP" sz="1600" dirty="0"/>
              <a:t>The linear sequential model of software development is also known as the  </a:t>
            </a:r>
            <a:r>
              <a:rPr lang="en-US" altLang="ja-JP" sz="1600" dirty="0" smtClean="0"/>
              <a:t> </a:t>
            </a:r>
            <a:r>
              <a:rPr lang="en-US" altLang="ja-JP" sz="1600" dirty="0"/>
              <a:t>Answer</a:t>
            </a:r>
            <a:r>
              <a:rPr lang="ja-JP" altLang="en-US" sz="1600" dirty="0"/>
              <a:t>：</a:t>
            </a:r>
            <a:r>
              <a:rPr lang="en-US" altLang="ja-JP" sz="1600" dirty="0"/>
              <a:t>e</a:t>
            </a:r>
            <a:endParaRPr lang="en-US" altLang="ja-JP" sz="1600" dirty="0"/>
          </a:p>
          <a:p>
            <a:pPr lvl="1">
              <a:buFontTx/>
              <a:buAutoNum type="alphaLcPeriod"/>
            </a:pPr>
            <a:r>
              <a:rPr lang="en-US" altLang="ja-JP" sz="1600" dirty="0"/>
              <a:t>Classical life cycle model </a:t>
            </a:r>
            <a:endParaRPr lang="en-US" altLang="ja-JP" sz="1600" dirty="0"/>
          </a:p>
          <a:p>
            <a:pPr lvl="1">
              <a:buFontTx/>
              <a:buAutoNum type="alphaLcPeriod"/>
            </a:pPr>
            <a:r>
              <a:rPr lang="en-US" altLang="ja-JP" sz="1600" dirty="0"/>
              <a:t>Fountain model </a:t>
            </a:r>
            <a:endParaRPr lang="en-US" altLang="ja-JP" sz="1600" dirty="0"/>
          </a:p>
          <a:p>
            <a:pPr lvl="1">
              <a:buFontTx/>
              <a:buAutoNum type="alphaLcPeriod"/>
            </a:pPr>
            <a:r>
              <a:rPr lang="en-US" altLang="ja-JP" sz="1600" dirty="0"/>
              <a:t>Spiral model </a:t>
            </a:r>
            <a:endParaRPr lang="en-US" altLang="ja-JP" sz="1600" dirty="0"/>
          </a:p>
          <a:p>
            <a:pPr lvl="1">
              <a:buFontTx/>
              <a:buAutoNum type="alphaLcPeriod"/>
            </a:pPr>
            <a:r>
              <a:rPr lang="en-US" altLang="ja-JP" sz="1600" dirty="0"/>
              <a:t>Waterfall model </a:t>
            </a:r>
            <a:endParaRPr lang="en-US" altLang="ja-JP" sz="1600" dirty="0"/>
          </a:p>
          <a:p>
            <a:pPr lvl="1">
              <a:buFontTx/>
              <a:buAutoNum type="alphaLcPeriod"/>
            </a:pPr>
            <a:r>
              <a:rPr lang="en-US" altLang="ja-JP" sz="1600" dirty="0"/>
              <a:t>both a and d</a:t>
            </a:r>
            <a:endParaRPr lang="ja-JP" altLang="en-US" sz="1600" dirty="0"/>
          </a:p>
          <a:p>
            <a:pPr>
              <a:buFontTx/>
              <a:buAutoNum type="arabicPeriod"/>
            </a:pPr>
            <a:r>
              <a:rPr lang="en-US" altLang="ja-JP" sz="1600" dirty="0"/>
              <a:t>The incremental model of software development is                                     </a:t>
            </a:r>
            <a:r>
              <a:rPr lang="en-US" altLang="ja-JP" sz="1600" dirty="0" smtClean="0"/>
              <a:t> </a:t>
            </a:r>
            <a:r>
              <a:rPr lang="en-US" altLang="ja-JP" sz="1600" dirty="0"/>
              <a:t>Answer</a:t>
            </a:r>
            <a:r>
              <a:rPr lang="ja-JP" altLang="en-US" sz="1600" dirty="0"/>
              <a:t>：</a:t>
            </a:r>
            <a:r>
              <a:rPr lang="en-US" altLang="ja-JP" sz="1600" dirty="0"/>
              <a:t>b</a:t>
            </a:r>
            <a:endParaRPr lang="en-US" altLang="ja-JP" sz="1600" dirty="0"/>
          </a:p>
          <a:p>
            <a:pPr lvl="1">
              <a:buFontTx/>
              <a:buAutoNum type="alphaLcPeriod"/>
            </a:pPr>
            <a:r>
              <a:rPr lang="en-US" altLang="ja-JP" sz="1600" dirty="0"/>
              <a:t>A reasonable approach when requirements are well defined. </a:t>
            </a:r>
            <a:endParaRPr lang="en-US" altLang="ja-JP" sz="1600" dirty="0"/>
          </a:p>
          <a:p>
            <a:pPr lvl="1">
              <a:buFontTx/>
              <a:buAutoNum type="alphaLcPeriod"/>
            </a:pPr>
            <a:r>
              <a:rPr lang="en-US" altLang="ja-JP" sz="1600" dirty="0"/>
              <a:t>A good approach when a working core product is required quickly.</a:t>
            </a:r>
            <a:endParaRPr lang="en-US" altLang="ja-JP" sz="1600" dirty="0"/>
          </a:p>
          <a:p>
            <a:pPr lvl="1">
              <a:buFontTx/>
              <a:buAutoNum type="alphaLcPeriod"/>
            </a:pPr>
            <a:r>
              <a:rPr lang="en-US" altLang="ja-JP" sz="1600" dirty="0"/>
              <a:t>The best approach to use for projects with large development teams. </a:t>
            </a:r>
            <a:endParaRPr lang="en-US" altLang="ja-JP" sz="1600" dirty="0"/>
          </a:p>
          <a:p>
            <a:pPr lvl="1">
              <a:buFontTx/>
              <a:buAutoNum type="alphaLcPeriod"/>
            </a:pPr>
            <a:r>
              <a:rPr lang="en-US" altLang="ja-JP" sz="1600" dirty="0"/>
              <a:t>A revolutionary model that is not used for commercial products.</a:t>
            </a:r>
            <a:endParaRPr lang="en-US" altLang="ja-JP" sz="1600" dirty="0"/>
          </a:p>
          <a:p>
            <a:pPr>
              <a:buFontTx/>
              <a:buAutoNum type="arabicPeriod"/>
            </a:pPr>
            <a:r>
              <a:rPr lang="en-US" altLang="ja-JP" sz="1600" dirty="0"/>
              <a:t>The rapid application development model is                                                   Answer</a:t>
            </a:r>
            <a:r>
              <a:rPr lang="ja-JP" altLang="en-US" sz="1600" dirty="0"/>
              <a:t>：</a:t>
            </a:r>
            <a:r>
              <a:rPr lang="en-US" altLang="ja-JP" sz="1600" dirty="0"/>
              <a:t>c</a:t>
            </a:r>
            <a:endParaRPr lang="en-US" altLang="ja-JP" sz="1600" dirty="0"/>
          </a:p>
          <a:p>
            <a:pPr lvl="1">
              <a:buFontTx/>
              <a:buAutoNum type="alphaLcPeriod"/>
            </a:pPr>
            <a:r>
              <a:rPr lang="en-US" altLang="ja-JP" sz="1600" dirty="0"/>
              <a:t>Another name for component-based development.</a:t>
            </a:r>
            <a:endParaRPr lang="en-US" altLang="ja-JP" sz="1600" dirty="0"/>
          </a:p>
          <a:p>
            <a:pPr lvl="1">
              <a:buFontTx/>
              <a:buAutoNum type="alphaLcPeriod"/>
            </a:pPr>
            <a:r>
              <a:rPr lang="en-US" altLang="ja-JP" sz="1600" dirty="0"/>
              <a:t>A useful approach when a customer cannot define requirements clearly.</a:t>
            </a:r>
            <a:endParaRPr lang="en-US" altLang="ja-JP" sz="1600" dirty="0"/>
          </a:p>
          <a:p>
            <a:pPr lvl="1">
              <a:buFontTx/>
              <a:buAutoNum type="alphaLcPeriod"/>
            </a:pPr>
            <a:r>
              <a:rPr lang="en-US" altLang="ja-JP" sz="1600" dirty="0"/>
              <a:t>A high speed adaptation of the linear sequential model.</a:t>
            </a:r>
            <a:endParaRPr lang="en-US" altLang="ja-JP" sz="1600" dirty="0"/>
          </a:p>
          <a:p>
            <a:pPr lvl="1">
              <a:buFontTx/>
              <a:buAutoNum type="alphaLcPeriod"/>
            </a:pPr>
            <a:r>
              <a:rPr lang="en-US" altLang="ja-JP" sz="1600" dirty="0"/>
              <a:t>All of the above.</a:t>
            </a:r>
            <a:endParaRPr lang="en-US" altLang="ja-JP" sz="1600" dirty="0"/>
          </a:p>
          <a:p>
            <a:pPr lvl="1"/>
            <a:endParaRPr lang="en-US" altLang="ja-JP" sz="1600" dirty="0"/>
          </a:p>
        </p:txBody>
      </p:sp>
      <p:pic>
        <p:nvPicPr>
          <p:cNvPr id="1025" name="HTMLOption1"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6" name="DefaultOcx"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7" name="HTMLOption2"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1028" name="HTMLOption3"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フッター プレースホルダ 3"/>
          <p:cNvSpPr txBox="1">
            <a:spLocks noGrp="1"/>
          </p:cNvSpPr>
          <p:nvPr/>
        </p:nvSpPr>
        <p:spPr bwMode="auto">
          <a:xfrm>
            <a:off x="972616" y="6477000"/>
            <a:ext cx="356046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ctr"/>
            <a:r>
              <a:rPr lang="ja-JP" altLang="en-US" sz="900">
                <a:solidFill>
                  <a:schemeClr val="bg1"/>
                </a:solidFill>
              </a:rPr>
              <a:t>© 20</a:t>
            </a:r>
            <a:r>
              <a:rPr lang="en-US" altLang="ja-JP" sz="900">
                <a:solidFill>
                  <a:schemeClr val="bg1"/>
                </a:solidFill>
              </a:rPr>
              <a:t>10 Sichuan University All rights reserved.  |  Confidential</a:t>
            </a:r>
            <a:endParaRPr lang="en-US" altLang="ja-JP" sz="900">
              <a:solidFill>
                <a:schemeClr val="bg1"/>
              </a:solidFill>
            </a:endParaRPr>
          </a:p>
        </p:txBody>
      </p:sp>
      <p:sp>
        <p:nvSpPr>
          <p:cNvPr id="6151" name="スライド番号プレースホルダ 4"/>
          <p:cNvSpPr txBox="1">
            <a:spLocks noGrp="1"/>
          </p:cNvSpPr>
          <p:nvPr/>
        </p:nvSpPr>
        <p:spPr bwMode="auto">
          <a:xfrm>
            <a:off x="8211616" y="6629400"/>
            <a:ext cx="1679466"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panose="020B0604020202020204" pitchFamily="34" charset="0"/>
                <a:ea typeface="MS PGothic" panose="020B0600070205080204" pitchFamily="34" charset="-128"/>
              </a:defRPr>
            </a:lvl1pPr>
            <a:lvl2pPr marL="742950" indent="-28575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pPr algn="r"/>
            <a:fld id="{F2334F4C-AC35-4235-8F02-EE7FDC344E89}" type="slidenum">
              <a:rPr lang="en-US" altLang="ja-JP" sz="1200">
                <a:solidFill>
                  <a:schemeClr val="bg1"/>
                </a:solidFill>
              </a:rPr>
            </a:fld>
            <a:endParaRPr lang="en-US" altLang="ja-JP" sz="900">
              <a:solidFill>
                <a:schemeClr val="bg1"/>
              </a:solidFill>
            </a:endParaRPr>
          </a:p>
        </p:txBody>
      </p:sp>
      <p:sp>
        <p:nvSpPr>
          <p:cNvPr id="6152" name="Rectangle 4"/>
          <p:cNvSpPr>
            <a:spLocks noChangeArrowheads="1"/>
          </p:cNvSpPr>
          <p:nvPr/>
        </p:nvSpPr>
        <p:spPr bwMode="auto">
          <a:xfrm>
            <a:off x="1152004" y="225425"/>
            <a:ext cx="752400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ja-JP" sz="2800" b="1"/>
              <a:t>Exercise</a:t>
            </a:r>
            <a:endParaRPr lang="en-US" altLang="ja-JP" sz="2800" b="1"/>
          </a:p>
        </p:txBody>
      </p:sp>
      <p:pic>
        <p:nvPicPr>
          <p:cNvPr id="6153" name="Picture 34" descr="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81142" y="-9863138"/>
            <a:ext cx="12596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35"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166" y="-13895388"/>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36"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141" y="49530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6" name="Picture 37"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166" y="-402590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7" name="Picture 38"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141" y="12931775"/>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39"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166" y="7065963"/>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40"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141" y="28301950"/>
            <a:ext cx="33589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41" descr="spa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166" y="20847050"/>
            <a:ext cx="83973"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Text Box 42"/>
          <p:cNvSpPr txBox="1">
            <a:spLocks noChangeArrowheads="1"/>
          </p:cNvSpPr>
          <p:nvPr/>
        </p:nvSpPr>
        <p:spPr bwMode="auto">
          <a:xfrm>
            <a:off x="993254" y="944563"/>
            <a:ext cx="804324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04800" indent="-304800">
              <a:defRPr sz="3200">
                <a:solidFill>
                  <a:schemeClr val="tx1"/>
                </a:solidFill>
                <a:latin typeface="Arial" panose="020B0604020202020204" pitchFamily="34" charset="0"/>
                <a:ea typeface="MS PGothic" panose="020B0600070205080204" pitchFamily="34" charset="-128"/>
              </a:defRPr>
            </a:lvl1pPr>
            <a:lvl2pPr marL="762000" indent="-304800">
              <a:defRPr sz="3200">
                <a:solidFill>
                  <a:schemeClr val="tx1"/>
                </a:solidFill>
                <a:latin typeface="Arial" panose="020B0604020202020204" pitchFamily="34" charset="0"/>
                <a:ea typeface="MS PGothic" panose="020B0600070205080204" pitchFamily="34" charset="-128"/>
              </a:defRPr>
            </a:lvl2pPr>
            <a:lvl3pPr marL="1143000" indent="-228600">
              <a:defRPr sz="3200">
                <a:solidFill>
                  <a:schemeClr val="tx1"/>
                </a:solidFill>
                <a:latin typeface="Arial" panose="020B0604020202020204" pitchFamily="34" charset="0"/>
                <a:ea typeface="MS PGothic" panose="020B0600070205080204" pitchFamily="34" charset="-128"/>
              </a:defRPr>
            </a:lvl3pPr>
            <a:lvl4pPr marL="1600200" indent="-228600">
              <a:defRPr sz="3200">
                <a:solidFill>
                  <a:schemeClr val="tx1"/>
                </a:solidFill>
                <a:latin typeface="Arial" panose="020B0604020202020204" pitchFamily="34" charset="0"/>
                <a:ea typeface="MS PGothic" panose="020B0600070205080204" pitchFamily="34" charset="-128"/>
              </a:defRPr>
            </a:lvl4pPr>
            <a:lvl5pPr marL="2057400" indent="-228600">
              <a:defRPr sz="3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MS PGothic" panose="020B0600070205080204" pitchFamily="34" charset="-128"/>
              </a:defRPr>
            </a:lvl9pPr>
          </a:lstStyle>
          <a:p>
            <a:r>
              <a:rPr lang="en-US" altLang="ja-JP" sz="1600" dirty="0"/>
              <a:t>5. Evolutionary software process models                                    Answer</a:t>
            </a:r>
            <a:r>
              <a:rPr lang="ja-JP" altLang="en-US" sz="1600" dirty="0"/>
              <a:t>：</a:t>
            </a:r>
            <a:r>
              <a:rPr lang="en-US" altLang="ja-JP" sz="1600" dirty="0"/>
              <a:t>d</a:t>
            </a:r>
            <a:endParaRPr lang="en-US" altLang="ja-JP" sz="1600" dirty="0"/>
          </a:p>
          <a:p>
            <a:pPr lvl="1">
              <a:buFontTx/>
              <a:buAutoNum type="alphaLcPeriod"/>
            </a:pPr>
            <a:r>
              <a:rPr lang="en-US" altLang="ja-JP" sz="1600" dirty="0"/>
              <a:t>Are iterative in nature</a:t>
            </a:r>
            <a:endParaRPr lang="ja-JP" altLang="en-US" sz="1600" dirty="0"/>
          </a:p>
          <a:p>
            <a:pPr lvl="1">
              <a:buFontTx/>
              <a:buAutoNum type="alphaLcPeriod"/>
            </a:pPr>
            <a:r>
              <a:rPr lang="en-US" altLang="ja-JP" sz="1600" dirty="0"/>
              <a:t>Can easily accommodate product requirements changes </a:t>
            </a:r>
            <a:endParaRPr lang="en-US" altLang="ja-JP" sz="1600" dirty="0"/>
          </a:p>
          <a:p>
            <a:pPr lvl="1">
              <a:buFontTx/>
              <a:buAutoNum type="alphaLcPeriod"/>
            </a:pPr>
            <a:r>
              <a:rPr lang="en-US" altLang="ja-JP" sz="1600" dirty="0"/>
              <a:t>Do not generally produce throwaway systems</a:t>
            </a:r>
            <a:endParaRPr lang="en-US" altLang="ja-JP" sz="1600" dirty="0"/>
          </a:p>
          <a:p>
            <a:pPr lvl="1">
              <a:buFontTx/>
              <a:buAutoNum type="alphaLcPeriod"/>
            </a:pPr>
            <a:r>
              <a:rPr lang="en-US" altLang="ja-JP" sz="1600" dirty="0"/>
              <a:t>All of the above</a:t>
            </a:r>
            <a:endParaRPr lang="ja-JP" altLang="en-US" sz="1600" dirty="0"/>
          </a:p>
          <a:p>
            <a:r>
              <a:rPr lang="en-US" altLang="ja-JP" sz="1600" dirty="0"/>
              <a:t>6. The prototyping model of software development </a:t>
            </a:r>
            <a:r>
              <a:rPr lang="en-US" altLang="ja-JP" sz="1600"/>
              <a:t>is            </a:t>
            </a:r>
            <a:r>
              <a:rPr lang="en-US" altLang="ja-JP" sz="1600" smtClean="0"/>
              <a:t>                   </a:t>
            </a:r>
            <a:r>
              <a:rPr lang="en-US" altLang="ja-JP" sz="1600" dirty="0"/>
              <a:t>Answer</a:t>
            </a:r>
            <a:r>
              <a:rPr lang="ja-JP" altLang="en-US" sz="1600" dirty="0"/>
              <a:t>：</a:t>
            </a:r>
            <a:r>
              <a:rPr lang="en-US" altLang="ja-JP" sz="1600" dirty="0"/>
              <a:t>b</a:t>
            </a:r>
            <a:endParaRPr lang="en-US" altLang="ja-JP" sz="1600" dirty="0"/>
          </a:p>
          <a:p>
            <a:r>
              <a:rPr lang="en-US" altLang="ja-JP" sz="1600" dirty="0"/>
              <a:t>        a. A reasonable approach when requirements are well defined. </a:t>
            </a:r>
            <a:endParaRPr lang="en-US" altLang="ja-JP" sz="1600" dirty="0"/>
          </a:p>
          <a:p>
            <a:r>
              <a:rPr lang="en-US" altLang="ja-JP" sz="1600" dirty="0"/>
              <a:t>        b. A useful approach when a customer cannot define requirements clearly.</a:t>
            </a:r>
            <a:endParaRPr lang="en-US" altLang="ja-JP" sz="1600" dirty="0"/>
          </a:p>
          <a:p>
            <a:r>
              <a:rPr lang="en-US" altLang="ja-JP" sz="1600" dirty="0"/>
              <a:t>        c. The best approach to use for projects with large development teams. </a:t>
            </a:r>
            <a:endParaRPr lang="en-US" altLang="ja-JP" sz="1600" dirty="0"/>
          </a:p>
          <a:p>
            <a:r>
              <a:rPr lang="en-US" altLang="ja-JP" sz="1600" dirty="0"/>
              <a:t>        d. A risky model that rarely produces a meaningful product.   </a:t>
            </a:r>
            <a:endParaRPr lang="en-US" altLang="ja-JP" sz="1600" dirty="0"/>
          </a:p>
          <a:p>
            <a:r>
              <a:rPr lang="en-US" altLang="ja-JP" sz="1600" dirty="0"/>
              <a:t>7. Which of these is not one of the phase names defined by the Unified Process model for software development?          </a:t>
            </a:r>
            <a:r>
              <a:rPr lang="en-US" altLang="ja-JP" sz="1600" dirty="0" smtClean="0"/>
              <a:t>                                                           </a:t>
            </a:r>
            <a:r>
              <a:rPr lang="en-US" altLang="ja-JP" sz="1600" dirty="0"/>
              <a:t>Answer</a:t>
            </a:r>
            <a:r>
              <a:rPr lang="ja-JP" altLang="en-US" sz="1600" dirty="0"/>
              <a:t>：</a:t>
            </a:r>
            <a:r>
              <a:rPr lang="en-US" altLang="ja-JP" sz="1600" dirty="0"/>
              <a:t>d</a:t>
            </a:r>
            <a:endParaRPr lang="en-US" altLang="ja-JP" sz="1600" dirty="0"/>
          </a:p>
          <a:p>
            <a:pPr lvl="1">
              <a:buFontTx/>
              <a:buAutoNum type="alphaLcPeriod"/>
            </a:pPr>
            <a:r>
              <a:rPr lang="en-US" altLang="ja-JP" sz="1600" dirty="0"/>
              <a:t>Inception phase  </a:t>
            </a:r>
            <a:endParaRPr lang="en-US" altLang="ja-JP" sz="1600" dirty="0"/>
          </a:p>
          <a:p>
            <a:pPr lvl="1">
              <a:buFontTx/>
              <a:buAutoNum type="alphaLcPeriod"/>
            </a:pPr>
            <a:r>
              <a:rPr lang="en-US" altLang="ja-JP" sz="1600" dirty="0"/>
              <a:t>Elaboration phase</a:t>
            </a:r>
            <a:endParaRPr lang="en-US" altLang="ja-JP" sz="1600" dirty="0"/>
          </a:p>
          <a:p>
            <a:pPr lvl="1">
              <a:buFontTx/>
              <a:buAutoNum type="alphaLcPeriod"/>
            </a:pPr>
            <a:r>
              <a:rPr lang="en-US" altLang="ja-JP" sz="1600" dirty="0"/>
              <a:t>Construction phase</a:t>
            </a:r>
            <a:endParaRPr lang="en-US" altLang="ja-JP" sz="1600" dirty="0"/>
          </a:p>
          <a:p>
            <a:pPr lvl="1">
              <a:buFontTx/>
              <a:buAutoNum type="alphaLcPeriod"/>
            </a:pPr>
            <a:r>
              <a:rPr lang="en-US" altLang="ja-JP" sz="1600" dirty="0"/>
              <a:t>Validation phase </a:t>
            </a:r>
            <a:endParaRPr lang="en-US" altLang="ja-JP" sz="1600" dirty="0"/>
          </a:p>
          <a:p>
            <a:r>
              <a:rPr lang="en-US" altLang="ja-JP" sz="1600" dirty="0"/>
              <a:t>8. In the Unified Process model requirements are determined iteratively and may span more than one phase of the process.   Answer</a:t>
            </a:r>
            <a:r>
              <a:rPr lang="ja-JP" altLang="en-US" sz="1600" dirty="0"/>
              <a:t>：</a:t>
            </a:r>
            <a:r>
              <a:rPr lang="en-US" altLang="ja-JP" sz="1600" dirty="0"/>
              <a:t>a</a:t>
            </a:r>
            <a:endParaRPr lang="en-US" altLang="ja-JP" sz="1600" dirty="0"/>
          </a:p>
          <a:p>
            <a:pPr lvl="1">
              <a:buFontTx/>
              <a:buAutoNum type="alphaLcPeriod"/>
            </a:pPr>
            <a:r>
              <a:rPr lang="en-US" altLang="ja-JP" sz="1600" dirty="0"/>
              <a:t>True</a:t>
            </a:r>
            <a:endParaRPr lang="en-US" altLang="ja-JP" sz="1600" dirty="0"/>
          </a:p>
          <a:p>
            <a:pPr lvl="1">
              <a:buFontTx/>
              <a:buAutoNum type="alphaLcPeriod"/>
            </a:pPr>
            <a:r>
              <a:rPr lang="en-US" altLang="ja-JP" sz="1600" dirty="0"/>
              <a:t>False</a:t>
            </a:r>
            <a:endParaRPr lang="en-US" altLang="ja-JP" sz="1600" dirty="0"/>
          </a:p>
          <a:p>
            <a:pPr lvl="1"/>
            <a:endParaRPr lang="en-US" altLang="ja-JP" sz="1600" dirty="0"/>
          </a:p>
        </p:txBody>
      </p:sp>
      <p:pic>
        <p:nvPicPr>
          <p:cNvPr id="2049" name="HTMLOption1"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2050" name="HTMLOption2"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2051" name="HTMLOption3"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pic>
        <p:nvPicPr>
          <p:cNvPr id="2052" name="HTMLOption4" descr="ppt/media/image60.wmf"/>
          <p:cNvPicPr preferRelativeResize="0"/>
          <p:nvPr/>
        </p:nvPicPr>
        <p:blipFill>
          <a:blip r:embed="rId3"/>
          <a:stretch>
            <a:fillRect/>
          </a:stretch>
        </p:blipFill>
        <p:spPr>
          <a:xfrm>
            <a:off x="3886200" y="-30167263"/>
            <a:ext cx="1371600" cy="276225"/>
          </a:xfrm>
          <a:prstGeom prst="rect">
            <a:avLst/>
          </a:prstGeom>
          <a:noFill/>
          <a:ln w="9525">
            <a:noFill/>
          </a:ln>
        </p:spPr>
      </p:pic>
    </p:spTree>
  </p:cSld>
  <p:clrMapOvr>
    <a:masterClrMapping/>
  </p:clrMapOvr>
  <p:transition>
    <p:random/>
    <p:sndAc>
      <p:stSnd>
        <p:snd r:embed="rId4" name="projctor.wav"/>
      </p:stSnd>
    </p:sndAc>
  </p:transition>
  <p:timing>
    <p:tnLst>
      <p:par>
        <p:cTn id="1" dur="indefinite" restart="never" nodeType="tmRoot"/>
      </p:par>
    </p:tnLst>
  </p:timing>
</p:sld>
</file>

<file path=ppt/theme/theme1.xml><?xml version="1.0" encoding="utf-8"?>
<a:theme xmlns:a="http://schemas.openxmlformats.org/drawingml/2006/main" name="LlosengCh01E2[1]">
  <a:themeElements>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Ch01E2[1]">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pitchFamily="1" charset="0"/>
            <a:ea typeface="宋体" panose="02010600030101010101" pitchFamily="2" charset="-122"/>
          </a:defRPr>
        </a:defPPr>
      </a:lstStyle>
    </a:lnDef>
  </a:objectDefaults>
  <a:extraClrSchemeLst>
    <a:extraClrScheme>
      <a:clrScheme name="LlosengCh01E2[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Ch01E2[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Ch01E2[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Ch01E2[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Ch01E2[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Ch01E2[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Ch01E2[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Settings\hmlisa\Application Data\Microsoft\Templates\LlosengCh01E2[1].pot</Template>
  <TotalTime>0</TotalTime>
  <Words>26747</Words>
  <Application>WPS 演示</Application>
  <PresentationFormat>全屏显示(4:3)</PresentationFormat>
  <Paragraphs>1315</Paragraphs>
  <Slides>93</Slides>
  <Notes>31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5</vt:i4>
      </vt:variant>
      <vt:variant>
        <vt:lpstr>幻灯片标题</vt:lpstr>
      </vt:variant>
      <vt:variant>
        <vt:i4>93</vt:i4>
      </vt:variant>
    </vt:vector>
  </HeadingPairs>
  <TitlesOfParts>
    <vt:vector size="118" baseType="lpstr">
      <vt:lpstr>Arial</vt:lpstr>
      <vt:lpstr>宋体</vt:lpstr>
      <vt:lpstr>Wingdings</vt:lpstr>
      <vt:lpstr>Times</vt:lpstr>
      <vt:lpstr>Futura</vt:lpstr>
      <vt:lpstr>Helvetica</vt:lpstr>
      <vt:lpstr>MS PGothic</vt:lpstr>
      <vt:lpstr>Wingdings</vt:lpstr>
      <vt:lpstr>Times New Roman</vt:lpstr>
      <vt:lpstr>Palatino</vt:lpstr>
      <vt:lpstr>Segoe Print</vt:lpstr>
      <vt:lpstr>微软雅黑</vt:lpstr>
      <vt:lpstr>Arial Unicode MS</vt:lpstr>
      <vt:lpstr>黑体</vt:lpstr>
      <vt:lpstr>Symbol</vt:lpstr>
      <vt:lpstr>Century Gothic</vt:lpstr>
      <vt:lpstr>隶书</vt:lpstr>
      <vt:lpstr>Palatino Linotype</vt:lpstr>
      <vt:lpstr>Yu Gothic UI</vt:lpstr>
      <vt:lpstr>LlosengCh01E2[1]</vt:lpstr>
      <vt:lpstr>MSPhotoEd.3</vt:lpstr>
      <vt:lpstr>MSPhotoEd.3</vt:lpstr>
      <vt:lpstr>MSPhotoEd.3</vt:lpstr>
      <vt:lpstr>Visio.Drawing.5</vt:lpstr>
      <vt:lpstr>Visio.Drawing.5</vt:lpstr>
      <vt:lpstr>   A Generic View of Process  </vt:lpstr>
      <vt:lpstr>Chapter Overview</vt:lpstr>
      <vt:lpstr>Content</vt:lpstr>
      <vt:lpstr>SW Process and SW  Engineering</vt:lpstr>
      <vt:lpstr>Software Engineering</vt:lpstr>
      <vt:lpstr>Software Engineering</vt:lpstr>
      <vt:lpstr>A Layered Technology</vt:lpstr>
      <vt:lpstr>Quality Focus</vt:lpstr>
      <vt:lpstr>Process</vt:lpstr>
      <vt:lpstr>SW engineering method</vt:lpstr>
      <vt:lpstr>Software engineering tools </vt:lpstr>
      <vt:lpstr>PowerPoint 演示文稿</vt:lpstr>
      <vt:lpstr>A Process Framework</vt:lpstr>
      <vt:lpstr>PowerPoint 演示文稿</vt:lpstr>
      <vt:lpstr>PowerPoint 演示文稿</vt:lpstr>
      <vt:lpstr>The Process Model: Adaptability</vt:lpstr>
      <vt:lpstr>PowerPoint 演示文稿</vt:lpstr>
      <vt:lpstr>PowerPoint 演示文稿</vt:lpstr>
      <vt:lpstr>PowerPoint 演示文稿</vt:lpstr>
      <vt:lpstr>Sw-CMM  Overview</vt:lpstr>
      <vt:lpstr>KEY PROCESS AREAS (KPA) BY MATURITY LEVEL</vt:lpstr>
      <vt:lpstr>The CMMI(The Capability Maturity Model Integration)能力成熟度模型集成</vt:lpstr>
      <vt:lpstr>CMMI</vt:lpstr>
      <vt:lpstr>Levels of CMMI</vt:lpstr>
      <vt:lpstr>PowerPoint 演示文稿</vt:lpstr>
      <vt:lpstr>Project Planning’ SG</vt:lpstr>
      <vt:lpstr>Example :SP for SG</vt:lpstr>
      <vt:lpstr>Personal Software Process (PSP)</vt:lpstr>
      <vt:lpstr>Team Software Process (TSP)</vt:lpstr>
      <vt:lpstr>Process Patterns</vt:lpstr>
      <vt:lpstr>PowerPoint 演示文稿</vt:lpstr>
      <vt:lpstr>PowerPoint 演示文稿</vt:lpstr>
      <vt:lpstr>PowerPoint 演示文稿</vt:lpstr>
      <vt:lpstr>Assessment and Improvement</vt:lpstr>
      <vt:lpstr>The Primary Goal of Any Software Process: High Quality</vt:lpstr>
      <vt:lpstr>PowerPoint 演示文稿</vt:lpstr>
      <vt:lpstr>PowerPoint 演示文稿</vt:lpstr>
      <vt:lpstr>PowerPoint 演示文稿</vt:lpstr>
      <vt:lpstr>Question for Chapter 2</vt:lpstr>
      <vt:lpstr>  Process Models  </vt:lpstr>
      <vt:lpstr>PowerPoint 演示文稿</vt:lpstr>
      <vt:lpstr>PowerPoint 演示文稿</vt:lpstr>
      <vt:lpstr>Software process model</vt:lpstr>
      <vt:lpstr>How to develop software? Code &amp; Fix </vt:lpstr>
      <vt:lpstr>Models are needed</vt:lpstr>
      <vt:lpstr>What is Process model?</vt:lpstr>
      <vt:lpstr>Process as a "black box"</vt:lpstr>
      <vt:lpstr>Problems</vt:lpstr>
      <vt:lpstr>Process as a "white box"</vt:lpstr>
      <vt:lpstr>Advantages</vt:lpstr>
      <vt:lpstr>PowerPoint 演示文稿</vt:lpstr>
      <vt:lpstr>Prescriptive Process Models</vt:lpstr>
      <vt:lpstr>PowerPoint 演示文稿</vt:lpstr>
      <vt:lpstr>Assumptions</vt:lpstr>
      <vt:lpstr>PowerPoint 演示文稿</vt:lpstr>
      <vt:lpstr>Process for Offshore?</vt:lpstr>
      <vt:lpstr>The V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Spiral Model(Risk-driven process model)</vt:lpstr>
      <vt:lpstr>Distinguishing Features</vt:lpstr>
      <vt:lpstr>Spiral Model</vt:lpstr>
      <vt:lpstr>Simplified Spiral Model</vt:lpstr>
      <vt:lpstr>Full Spiral Model (contd) </vt:lpstr>
      <vt:lpstr>Analysis of Spiral Model</vt:lpstr>
      <vt:lpstr>PowerPoint 演示文稿</vt:lpstr>
      <vt:lpstr>PowerPoint 演示文稿</vt:lpstr>
      <vt:lpstr>PowerPoint 演示文稿</vt:lpstr>
      <vt:lpstr>Specialized Process Models</vt:lpstr>
      <vt:lpstr>PowerPoint 演示文稿</vt:lpstr>
      <vt:lpstr>Formal Methods Model（形式化方法）</vt:lpstr>
      <vt:lpstr>Why are they not widely used?</vt:lpstr>
      <vt:lpstr>Unified Process Model</vt:lpstr>
      <vt:lpstr>Unified Process Model</vt:lpstr>
      <vt:lpstr>The Unified Process (UP)</vt:lpstr>
      <vt:lpstr>PowerPoint 演示文稿</vt:lpstr>
      <vt:lpstr>UP Work Products</vt:lpstr>
      <vt:lpstr>Lifecycle for Enterprise Unified Process</vt:lpstr>
      <vt:lpstr>Synchronize-and Stabilize Model</vt:lpstr>
      <vt:lpstr>Synchronize-and Stabilize Model (contd)</vt:lpstr>
      <vt:lpstr>Conclusions</vt:lpstr>
      <vt:lpstr>Summary</vt:lpstr>
      <vt:lpstr>Summary</vt:lpstr>
      <vt:lpstr>Summary</vt:lpstr>
      <vt:lpstr>PowerPoint 演示文稿</vt:lpstr>
      <vt:lpstr>PowerPoint 演示文稿</vt:lpstr>
    </vt:vector>
  </TitlesOfParts>
  <Company>Sichuan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Lisa</dc:creator>
  <cp:lastModifiedBy>三脚猫</cp:lastModifiedBy>
  <cp:revision>200</cp:revision>
  <dcterms:created xsi:type="dcterms:W3CDTF">2008-02-25T20:13:00Z</dcterms:created>
  <dcterms:modified xsi:type="dcterms:W3CDTF">2018-12-29T08:08:21Z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2052-11.1.0.8327</vt:lpwstr>
  </property>
</Properties>
</file>