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30"/>
  </p:handoutMasterIdLst>
  <p:sldIdLst>
    <p:sldId id="316" r:id="rId3"/>
    <p:sldId id="287" r:id="rId4"/>
    <p:sldId id="315"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7" r:id="rId29"/>
  </p:sldIdLst>
  <p:sldSz cx="9144000" cy="6858000" type="screen4x3"/>
  <p:notesSz cx="7099300" cy="10234295"/>
  <p:defaultTextStyle>
    <a:defPPr>
      <a:defRPr lang="zh-CN"/>
    </a:defPPr>
    <a:lvl1pPr algn="l" rtl="0" eaLnBrk="0" fontAlgn="base" hangingPunct="0">
      <a:spcBef>
        <a:spcPct val="0"/>
      </a:spcBef>
      <a:spcAft>
        <a:spcPct val="0"/>
      </a:spcAft>
      <a:defRPr sz="2400" kern="1200">
        <a:solidFill>
          <a:schemeClr val="tx1"/>
        </a:solidFill>
        <a:latin typeface="Times" pitchFamily="1"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pitchFamily="1"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pitchFamily="1"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pitchFamily="1"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pitchFamily="1"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pitchFamily="1"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pitchFamily="1"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pitchFamily="1"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pitchFamily="1"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059" autoAdjust="0"/>
    <p:restoredTop sz="94660"/>
  </p:normalViewPr>
  <p:slideViewPr>
    <p:cSldViewPr>
      <p:cViewPr varScale="1">
        <p:scale>
          <a:sx n="107" d="100"/>
          <a:sy n="107" d="100"/>
        </p:scale>
        <p:origin x="1350" y="96"/>
      </p:cViewPr>
      <p:guideLst>
        <p:guide orient="horz" pos="2161"/>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3" d="100"/>
          <a:sy n="53" d="100"/>
        </p:scale>
        <p:origin x="-2652" y="-78"/>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3048000" cy="5334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a:defRPr/>
            </a:pPr>
            <a:endParaRPr lang="en-US" altLang="zh-CN"/>
          </a:p>
        </p:txBody>
      </p:sp>
      <p:sp>
        <p:nvSpPr>
          <p:cNvPr id="68611" name="Rectangle 3"/>
          <p:cNvSpPr>
            <a:spLocks noGrp="1" noChangeArrowheads="1"/>
          </p:cNvSpPr>
          <p:nvPr>
            <p:ph type="dt" sz="quarter" idx="1"/>
          </p:nvPr>
        </p:nvSpPr>
        <p:spPr bwMode="auto">
          <a:xfrm>
            <a:off x="4038600" y="0"/>
            <a:ext cx="3048000" cy="5334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a:defRPr/>
            </a:pPr>
            <a:endParaRPr lang="en-US" altLang="zh-CN"/>
          </a:p>
        </p:txBody>
      </p:sp>
      <p:sp>
        <p:nvSpPr>
          <p:cNvPr id="68612" name="Rectangle 4"/>
          <p:cNvSpPr>
            <a:spLocks noGrp="1" noChangeArrowheads="1"/>
          </p:cNvSpPr>
          <p:nvPr>
            <p:ph type="ftr" sz="quarter" idx="2"/>
          </p:nvPr>
        </p:nvSpPr>
        <p:spPr bwMode="auto">
          <a:xfrm>
            <a:off x="0" y="9753600"/>
            <a:ext cx="30480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a:defRPr/>
            </a:pPr>
            <a:endParaRPr lang="en-US" altLang="zh-CN"/>
          </a:p>
        </p:txBody>
      </p:sp>
      <p:sp>
        <p:nvSpPr>
          <p:cNvPr id="68613" name="Rectangle 5"/>
          <p:cNvSpPr>
            <a:spLocks noGrp="1" noChangeArrowheads="1"/>
          </p:cNvSpPr>
          <p:nvPr>
            <p:ph type="sldNum" sz="quarter" idx="3"/>
          </p:nvPr>
        </p:nvSpPr>
        <p:spPr bwMode="auto">
          <a:xfrm>
            <a:off x="4038600" y="9753600"/>
            <a:ext cx="30480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pPr>
              <a:defRPr/>
            </a:pPr>
            <a:fld id="{A0DB2FAB-4DDF-4CC6-B0A0-76A60F457093}"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defTabSz="990600" eaLnBrk="1" hangingPunct="1">
              <a:defRPr sz="1300">
                <a:latin typeface="Arial" panose="020B0604020202020204" pitchFamily="34" charset="0"/>
              </a:defRPr>
            </a:lvl1pPr>
          </a:lstStyle>
          <a:p>
            <a:pPr>
              <a:defRPr/>
            </a:pPr>
            <a:endParaRPr lang="en-US" altLang="zh-CN"/>
          </a:p>
        </p:txBody>
      </p:sp>
      <p:sp>
        <p:nvSpPr>
          <p:cNvPr id="43011"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eaLnBrk="1" hangingPunct="1">
              <a:defRPr sz="1300">
                <a:latin typeface="Arial" panose="020B0604020202020204" pitchFamily="34" charset="0"/>
              </a:defRPr>
            </a:lvl1pPr>
          </a:lstStyle>
          <a:p>
            <a:pPr>
              <a:defRPr/>
            </a:pPr>
            <a:endParaRPr lang="en-US" altLang="zh-CN"/>
          </a:p>
        </p:txBody>
      </p:sp>
      <p:sp>
        <p:nvSpPr>
          <p:cNvPr id="2458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43014"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defTabSz="990600" eaLnBrk="1" hangingPunct="1">
              <a:defRPr sz="1300">
                <a:latin typeface="Arial" panose="020B0604020202020204" pitchFamily="34" charset="0"/>
              </a:defRPr>
            </a:lvl1pPr>
          </a:lstStyle>
          <a:p>
            <a:pPr>
              <a:defRPr/>
            </a:pPr>
            <a:endParaRPr lang="en-US" altLang="zh-CN"/>
          </a:p>
        </p:txBody>
      </p:sp>
      <p:sp>
        <p:nvSpPr>
          <p:cNvPr id="43015"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eaLnBrk="1" hangingPunct="1">
              <a:defRPr sz="1300">
                <a:latin typeface="Arial" panose="020B0604020202020204" pitchFamily="34" charset="0"/>
              </a:defRPr>
            </a:lvl1pPr>
          </a:lstStyle>
          <a:p>
            <a:pPr>
              <a:defRPr/>
            </a:pPr>
            <a:fld id="{D491D423-BE52-429D-A649-80BB9A6D7E3E}"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4C380726-50F6-47DC-AB85-19D8DC53322E}" type="slidenum">
              <a:rPr lang="ja-JP" altLang="en-US" sz="1200"/>
            </a:fld>
            <a:endParaRPr lang="en-US" altLang="ja-JP" sz="1200"/>
          </a:p>
        </p:txBody>
      </p:sp>
      <p:sp>
        <p:nvSpPr>
          <p:cNvPr id="520195" name="Rectangle 2"/>
          <p:cNvSpPr>
            <a:spLocks noGrp="1" noRot="1" noChangeAspect="1" noChangeArrowheads="1" noTextEdit="1"/>
          </p:cNvSpPr>
          <p:nvPr>
            <p:ph type="sldImg"/>
          </p:nvPr>
        </p:nvSpPr>
        <p:spPr>
          <a:xfrm>
            <a:off x="992188" y="768350"/>
            <a:ext cx="5114925" cy="3836988"/>
          </a:xfrm>
        </p:spPr>
      </p:sp>
      <p:sp>
        <p:nvSpPr>
          <p:cNvPr id="520196"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18F7DDFC-9A9C-40C5-B15E-026CFA1EF1AD}" type="slidenum">
              <a:rPr lang="ja-JP" altLang="en-US" sz="1200"/>
            </a:fld>
            <a:endParaRPr lang="en-US" altLang="ja-JP" sz="1200"/>
          </a:p>
        </p:txBody>
      </p:sp>
      <p:sp>
        <p:nvSpPr>
          <p:cNvPr id="528387" name="Rectangle 2"/>
          <p:cNvSpPr>
            <a:spLocks noGrp="1" noRot="1" noChangeAspect="1" noChangeArrowheads="1" noTextEdit="1"/>
          </p:cNvSpPr>
          <p:nvPr>
            <p:ph type="sldImg"/>
          </p:nvPr>
        </p:nvSpPr>
        <p:spPr>
          <a:xfrm>
            <a:off x="992188" y="768350"/>
            <a:ext cx="5114925" cy="3836988"/>
          </a:xfrm>
        </p:spPr>
      </p:sp>
      <p:sp>
        <p:nvSpPr>
          <p:cNvPr id="528388"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94C7162F-497D-412C-BF68-2EF45C7C4DA3}" type="slidenum">
              <a:rPr lang="ja-JP" altLang="en-US" sz="1200"/>
            </a:fld>
            <a:endParaRPr lang="en-US" altLang="ja-JP" sz="1200"/>
          </a:p>
        </p:txBody>
      </p:sp>
      <p:sp>
        <p:nvSpPr>
          <p:cNvPr id="529411" name="Rectangle 2"/>
          <p:cNvSpPr>
            <a:spLocks noGrp="1" noRot="1" noChangeAspect="1" noChangeArrowheads="1" noTextEdit="1"/>
          </p:cNvSpPr>
          <p:nvPr>
            <p:ph type="sldImg"/>
          </p:nvPr>
        </p:nvSpPr>
        <p:spPr>
          <a:xfrm>
            <a:off x="992188" y="768350"/>
            <a:ext cx="5114925" cy="3836988"/>
          </a:xfrm>
        </p:spPr>
      </p:sp>
      <p:sp>
        <p:nvSpPr>
          <p:cNvPr id="529412"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89EC8005-E002-4DE7-9077-2383ADE9FD57}" type="slidenum">
              <a:rPr lang="ja-JP" altLang="en-US" sz="1200"/>
            </a:fld>
            <a:endParaRPr lang="en-US" altLang="ja-JP" sz="1200"/>
          </a:p>
        </p:txBody>
      </p:sp>
      <p:sp>
        <p:nvSpPr>
          <p:cNvPr id="530435" name="Rectangle 2"/>
          <p:cNvSpPr>
            <a:spLocks noGrp="1" noRot="1" noChangeAspect="1" noChangeArrowheads="1" noTextEdit="1"/>
          </p:cNvSpPr>
          <p:nvPr>
            <p:ph type="sldImg"/>
          </p:nvPr>
        </p:nvSpPr>
        <p:spPr>
          <a:xfrm>
            <a:off x="992188" y="768350"/>
            <a:ext cx="5114925" cy="3836988"/>
          </a:xfrm>
        </p:spPr>
      </p:sp>
      <p:sp>
        <p:nvSpPr>
          <p:cNvPr id="530436"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C6EEADD6-EF09-4AC5-8A8B-410A16DD9B99}" type="slidenum">
              <a:rPr lang="ja-JP" altLang="en-US" sz="1200"/>
            </a:fld>
            <a:endParaRPr lang="en-US" altLang="ja-JP" sz="1200"/>
          </a:p>
        </p:txBody>
      </p:sp>
      <p:sp>
        <p:nvSpPr>
          <p:cNvPr id="531459" name="Rectangle 2"/>
          <p:cNvSpPr>
            <a:spLocks noGrp="1" noRot="1" noChangeAspect="1" noChangeArrowheads="1" noTextEdit="1"/>
          </p:cNvSpPr>
          <p:nvPr>
            <p:ph type="sldImg"/>
          </p:nvPr>
        </p:nvSpPr>
        <p:spPr>
          <a:xfrm>
            <a:off x="992188" y="768350"/>
            <a:ext cx="5114925" cy="3836988"/>
          </a:xfrm>
        </p:spPr>
      </p:sp>
      <p:sp>
        <p:nvSpPr>
          <p:cNvPr id="531460"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B312453D-D7EF-48BB-B899-374F15662860}" type="slidenum">
              <a:rPr lang="ja-JP" altLang="en-US" sz="1200"/>
            </a:fld>
            <a:endParaRPr lang="en-US" altLang="ja-JP" sz="1200"/>
          </a:p>
        </p:txBody>
      </p:sp>
      <p:sp>
        <p:nvSpPr>
          <p:cNvPr id="532483" name="Rectangle 2"/>
          <p:cNvSpPr>
            <a:spLocks noGrp="1" noRot="1" noChangeAspect="1" noChangeArrowheads="1" noTextEdit="1"/>
          </p:cNvSpPr>
          <p:nvPr>
            <p:ph type="sldImg"/>
          </p:nvPr>
        </p:nvSpPr>
        <p:spPr>
          <a:xfrm>
            <a:off x="992188" y="768350"/>
            <a:ext cx="5114925" cy="3836988"/>
          </a:xfrm>
        </p:spPr>
      </p:sp>
      <p:sp>
        <p:nvSpPr>
          <p:cNvPr id="532484"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A7C2B8FD-9A45-45E0-A63A-DF0CA294730E}" type="slidenum">
              <a:rPr lang="ja-JP" altLang="en-US" sz="1200"/>
            </a:fld>
            <a:endParaRPr lang="en-US" altLang="ja-JP" sz="1200"/>
          </a:p>
        </p:txBody>
      </p:sp>
      <p:sp>
        <p:nvSpPr>
          <p:cNvPr id="533507" name="Rectangle 2"/>
          <p:cNvSpPr>
            <a:spLocks noGrp="1" noRot="1" noChangeAspect="1" noChangeArrowheads="1" noTextEdit="1"/>
          </p:cNvSpPr>
          <p:nvPr>
            <p:ph type="sldImg"/>
          </p:nvPr>
        </p:nvSpPr>
        <p:spPr>
          <a:xfrm>
            <a:off x="992188" y="768350"/>
            <a:ext cx="5114925" cy="3836988"/>
          </a:xfrm>
        </p:spPr>
      </p:sp>
      <p:sp>
        <p:nvSpPr>
          <p:cNvPr id="533508"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91D423-BE52-429D-A649-80BB9A6D7E3E}" type="slidenum">
              <a:rPr lang="en-US" altLang="zh-CN"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526ECD1A-D392-4384-8542-17F49BB3B2C1}" type="slidenum">
              <a:rPr lang="ja-JP" altLang="en-US" sz="1200"/>
            </a:fld>
            <a:endParaRPr lang="en-US" altLang="ja-JP" sz="1200"/>
          </a:p>
        </p:txBody>
      </p:sp>
      <p:sp>
        <p:nvSpPr>
          <p:cNvPr id="534531" name="Rectangle 2"/>
          <p:cNvSpPr>
            <a:spLocks noGrp="1" noRot="1" noChangeAspect="1" noChangeArrowheads="1" noTextEdit="1"/>
          </p:cNvSpPr>
          <p:nvPr>
            <p:ph type="sldImg"/>
          </p:nvPr>
        </p:nvSpPr>
        <p:spPr>
          <a:xfrm>
            <a:off x="992188" y="768350"/>
            <a:ext cx="5114925" cy="3836988"/>
          </a:xfrm>
        </p:spPr>
      </p:sp>
      <p:sp>
        <p:nvSpPr>
          <p:cNvPr id="534532"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C18C70A7-359C-41CB-A184-4F56C86307E3}" type="slidenum">
              <a:rPr lang="ja-JP" altLang="en-US" sz="1200"/>
            </a:fld>
            <a:endParaRPr lang="en-US" altLang="ja-JP" sz="1200"/>
          </a:p>
        </p:txBody>
      </p:sp>
      <p:sp>
        <p:nvSpPr>
          <p:cNvPr id="535555" name="Rectangle 2"/>
          <p:cNvSpPr>
            <a:spLocks noGrp="1" noRot="1" noChangeAspect="1" noChangeArrowheads="1" noTextEdit="1"/>
          </p:cNvSpPr>
          <p:nvPr>
            <p:ph type="sldImg"/>
          </p:nvPr>
        </p:nvSpPr>
        <p:spPr>
          <a:xfrm>
            <a:off x="992188" y="768350"/>
            <a:ext cx="5114925" cy="3836988"/>
          </a:xfrm>
        </p:spPr>
      </p:sp>
      <p:sp>
        <p:nvSpPr>
          <p:cNvPr id="535556"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FA33717E-B933-4487-ADED-2D953F3E6C69}" type="slidenum">
              <a:rPr lang="ja-JP" altLang="en-US" sz="1200"/>
            </a:fld>
            <a:endParaRPr lang="en-US" altLang="ja-JP" sz="1200"/>
          </a:p>
        </p:txBody>
      </p:sp>
      <p:sp>
        <p:nvSpPr>
          <p:cNvPr id="536579" name="Rectangle 2"/>
          <p:cNvSpPr>
            <a:spLocks noGrp="1" noRot="1" noChangeAspect="1" noChangeArrowheads="1" noTextEdit="1"/>
          </p:cNvSpPr>
          <p:nvPr>
            <p:ph type="sldImg"/>
          </p:nvPr>
        </p:nvSpPr>
        <p:spPr>
          <a:xfrm>
            <a:off x="992188" y="768350"/>
            <a:ext cx="5114925" cy="3836988"/>
          </a:xfrm>
        </p:spPr>
      </p:sp>
      <p:sp>
        <p:nvSpPr>
          <p:cNvPr id="536580"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4C380726-50F6-47DC-AB85-19D8DC53322E}" type="slidenum">
              <a:rPr lang="ja-JP" altLang="en-US" sz="1200"/>
            </a:fld>
            <a:endParaRPr lang="en-US" altLang="ja-JP" sz="1200"/>
          </a:p>
        </p:txBody>
      </p:sp>
      <p:sp>
        <p:nvSpPr>
          <p:cNvPr id="520195" name="Rectangle 2"/>
          <p:cNvSpPr>
            <a:spLocks noGrp="1" noRot="1" noChangeAspect="1" noChangeArrowheads="1" noTextEdit="1"/>
          </p:cNvSpPr>
          <p:nvPr>
            <p:ph type="sldImg"/>
          </p:nvPr>
        </p:nvSpPr>
        <p:spPr>
          <a:xfrm>
            <a:off x="992188" y="768350"/>
            <a:ext cx="5114925" cy="3836988"/>
          </a:xfrm>
        </p:spPr>
      </p:sp>
      <p:sp>
        <p:nvSpPr>
          <p:cNvPr id="520196"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84B6EAC7-19EF-4183-AD22-7D2AAEF42A73}" type="slidenum">
              <a:rPr lang="ja-JP" altLang="en-US" sz="1200"/>
            </a:fld>
            <a:endParaRPr lang="en-US" altLang="ja-JP" sz="1200"/>
          </a:p>
        </p:txBody>
      </p:sp>
      <p:sp>
        <p:nvSpPr>
          <p:cNvPr id="537603" name="Rectangle 2"/>
          <p:cNvSpPr>
            <a:spLocks noGrp="1" noRot="1" noChangeAspect="1" noChangeArrowheads="1" noTextEdit="1"/>
          </p:cNvSpPr>
          <p:nvPr>
            <p:ph type="sldImg"/>
          </p:nvPr>
        </p:nvSpPr>
        <p:spPr>
          <a:xfrm>
            <a:off x="992188" y="768350"/>
            <a:ext cx="5114925" cy="3836988"/>
          </a:xfrm>
        </p:spPr>
      </p:sp>
      <p:sp>
        <p:nvSpPr>
          <p:cNvPr id="537604"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61AE87BF-DFA1-4497-8EF4-FCD0F177B9E5}" type="slidenum">
              <a:rPr lang="ja-JP" altLang="en-US" sz="1200"/>
            </a:fld>
            <a:endParaRPr lang="en-US" altLang="ja-JP" sz="1200"/>
          </a:p>
        </p:txBody>
      </p:sp>
      <p:sp>
        <p:nvSpPr>
          <p:cNvPr id="538627" name="Rectangle 2"/>
          <p:cNvSpPr>
            <a:spLocks noGrp="1" noRot="1" noChangeAspect="1" noChangeArrowheads="1" noTextEdit="1"/>
          </p:cNvSpPr>
          <p:nvPr>
            <p:ph type="sldImg"/>
          </p:nvPr>
        </p:nvSpPr>
        <p:spPr>
          <a:xfrm>
            <a:off x="992188" y="768350"/>
            <a:ext cx="5114925" cy="3836988"/>
          </a:xfrm>
        </p:spPr>
      </p:sp>
      <p:sp>
        <p:nvSpPr>
          <p:cNvPr id="538628"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E48DA6B5-5B72-4168-A968-F02B44EC4C88}" type="slidenum">
              <a:rPr lang="ja-JP" altLang="en-US" sz="1200"/>
            </a:fld>
            <a:endParaRPr lang="en-US" altLang="ja-JP" sz="1200"/>
          </a:p>
        </p:txBody>
      </p:sp>
      <p:sp>
        <p:nvSpPr>
          <p:cNvPr id="539651" name="Rectangle 2"/>
          <p:cNvSpPr>
            <a:spLocks noGrp="1" noRot="1" noChangeAspect="1" noChangeArrowheads="1" noTextEdit="1"/>
          </p:cNvSpPr>
          <p:nvPr>
            <p:ph type="sldImg"/>
          </p:nvPr>
        </p:nvSpPr>
        <p:spPr>
          <a:xfrm>
            <a:off x="992188" y="768350"/>
            <a:ext cx="5114925" cy="3836988"/>
          </a:xfrm>
        </p:spPr>
      </p:sp>
      <p:sp>
        <p:nvSpPr>
          <p:cNvPr id="539652"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CAA1E004-0270-4FAA-AB3F-41DB527B7557}" type="slidenum">
              <a:rPr lang="ja-JP" altLang="en-US" sz="1200"/>
            </a:fld>
            <a:endParaRPr lang="en-US" altLang="ja-JP" sz="1200"/>
          </a:p>
        </p:txBody>
      </p:sp>
      <p:sp>
        <p:nvSpPr>
          <p:cNvPr id="540675" name="Rectangle 2"/>
          <p:cNvSpPr>
            <a:spLocks noGrp="1" noRot="1" noChangeAspect="1" noChangeArrowheads="1" noTextEdit="1"/>
          </p:cNvSpPr>
          <p:nvPr>
            <p:ph type="sldImg"/>
          </p:nvPr>
        </p:nvSpPr>
        <p:spPr>
          <a:xfrm>
            <a:off x="992188" y="768350"/>
            <a:ext cx="5114925" cy="3836988"/>
          </a:xfrm>
        </p:spPr>
      </p:sp>
      <p:sp>
        <p:nvSpPr>
          <p:cNvPr id="540676"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147EF10C-DAA3-4E14-9B66-4CAD52CB79A5}" type="slidenum">
              <a:rPr lang="ja-JP" altLang="en-US" sz="1200"/>
            </a:fld>
            <a:endParaRPr lang="en-US" altLang="ja-JP" sz="1200"/>
          </a:p>
        </p:txBody>
      </p:sp>
      <p:sp>
        <p:nvSpPr>
          <p:cNvPr id="541699" name="Rectangle 2"/>
          <p:cNvSpPr>
            <a:spLocks noGrp="1" noRot="1" noChangeAspect="1" noChangeArrowheads="1" noTextEdit="1"/>
          </p:cNvSpPr>
          <p:nvPr>
            <p:ph type="sldImg"/>
          </p:nvPr>
        </p:nvSpPr>
        <p:spPr>
          <a:xfrm>
            <a:off x="992188" y="768350"/>
            <a:ext cx="5114925" cy="3836988"/>
          </a:xfrm>
        </p:spPr>
      </p:sp>
      <p:sp>
        <p:nvSpPr>
          <p:cNvPr id="541700"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CA32643C-7700-458B-B9C2-F1C9A0EB7D28}" type="slidenum">
              <a:rPr lang="ja-JP" altLang="en-US" sz="1200"/>
            </a:fld>
            <a:endParaRPr lang="en-US" altLang="ja-JP" sz="1200"/>
          </a:p>
        </p:txBody>
      </p:sp>
      <p:sp>
        <p:nvSpPr>
          <p:cNvPr id="521219" name="Rectangle 2"/>
          <p:cNvSpPr>
            <a:spLocks noGrp="1" noRot="1" noChangeAspect="1" noChangeArrowheads="1" noTextEdit="1"/>
          </p:cNvSpPr>
          <p:nvPr>
            <p:ph type="sldImg"/>
          </p:nvPr>
        </p:nvSpPr>
        <p:spPr>
          <a:xfrm>
            <a:off x="992188" y="768350"/>
            <a:ext cx="5114925" cy="3836988"/>
          </a:xfrm>
        </p:spPr>
      </p:sp>
      <p:sp>
        <p:nvSpPr>
          <p:cNvPr id="521220"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BFB3F2A9-A023-49BB-BC7F-778B9469F9BF}" type="slidenum">
              <a:rPr lang="ja-JP" altLang="en-US" sz="1200"/>
            </a:fld>
            <a:endParaRPr lang="en-US" altLang="ja-JP" sz="1200"/>
          </a:p>
        </p:txBody>
      </p:sp>
      <p:sp>
        <p:nvSpPr>
          <p:cNvPr id="522243" name="Rectangle 2"/>
          <p:cNvSpPr>
            <a:spLocks noGrp="1" noRot="1" noChangeAspect="1" noChangeArrowheads="1" noTextEdit="1"/>
          </p:cNvSpPr>
          <p:nvPr>
            <p:ph type="sldImg"/>
          </p:nvPr>
        </p:nvSpPr>
        <p:spPr>
          <a:xfrm>
            <a:off x="992188" y="768350"/>
            <a:ext cx="5114925" cy="3836988"/>
          </a:xfrm>
        </p:spPr>
      </p:sp>
      <p:sp>
        <p:nvSpPr>
          <p:cNvPr id="522244"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6445A906-9BFD-47AB-ADD3-12AD14AD6A46}" type="slidenum">
              <a:rPr lang="ja-JP" altLang="en-US" sz="1200"/>
            </a:fld>
            <a:endParaRPr lang="en-US" altLang="ja-JP" sz="1200"/>
          </a:p>
        </p:txBody>
      </p:sp>
      <p:sp>
        <p:nvSpPr>
          <p:cNvPr id="523267" name="Rectangle 2"/>
          <p:cNvSpPr>
            <a:spLocks noGrp="1" noRot="1" noChangeAspect="1" noChangeArrowheads="1" noTextEdit="1"/>
          </p:cNvSpPr>
          <p:nvPr>
            <p:ph type="sldImg"/>
          </p:nvPr>
        </p:nvSpPr>
        <p:spPr>
          <a:xfrm>
            <a:off x="992188" y="768350"/>
            <a:ext cx="5114925" cy="3836988"/>
          </a:xfrm>
        </p:spPr>
      </p:sp>
      <p:sp>
        <p:nvSpPr>
          <p:cNvPr id="523268"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328CB59C-C3C0-4ABB-9C31-39030CE26F92}" type="slidenum">
              <a:rPr lang="ja-JP" altLang="en-US" sz="1200"/>
            </a:fld>
            <a:endParaRPr lang="en-US" altLang="ja-JP" sz="1200"/>
          </a:p>
        </p:txBody>
      </p:sp>
      <p:sp>
        <p:nvSpPr>
          <p:cNvPr id="524291" name="Rectangle 2"/>
          <p:cNvSpPr>
            <a:spLocks noGrp="1" noRot="1" noChangeAspect="1" noChangeArrowheads="1" noTextEdit="1"/>
          </p:cNvSpPr>
          <p:nvPr>
            <p:ph type="sldImg"/>
          </p:nvPr>
        </p:nvSpPr>
        <p:spPr>
          <a:xfrm>
            <a:off x="992188" y="768350"/>
            <a:ext cx="5114925" cy="3836988"/>
          </a:xfrm>
        </p:spPr>
      </p:sp>
      <p:sp>
        <p:nvSpPr>
          <p:cNvPr id="524292"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A526860D-73CB-4D25-90B3-B17C97613537}" type="slidenum">
              <a:rPr lang="ja-JP" altLang="en-US" sz="1200"/>
            </a:fld>
            <a:endParaRPr lang="en-US" altLang="ja-JP" sz="1200"/>
          </a:p>
        </p:txBody>
      </p:sp>
      <p:sp>
        <p:nvSpPr>
          <p:cNvPr id="525315" name="Rectangle 2"/>
          <p:cNvSpPr>
            <a:spLocks noGrp="1" noRot="1" noChangeAspect="1" noChangeArrowheads="1" noTextEdit="1"/>
          </p:cNvSpPr>
          <p:nvPr>
            <p:ph type="sldImg"/>
          </p:nvPr>
        </p:nvSpPr>
        <p:spPr>
          <a:xfrm>
            <a:off x="992188" y="768350"/>
            <a:ext cx="5114925" cy="3836988"/>
          </a:xfrm>
        </p:spPr>
      </p:sp>
      <p:sp>
        <p:nvSpPr>
          <p:cNvPr id="525316"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7ADF2192-776B-45B2-8138-37AE13CD12BD}" type="slidenum">
              <a:rPr lang="ja-JP" altLang="en-US" sz="1200"/>
            </a:fld>
            <a:endParaRPr lang="en-US" altLang="ja-JP" sz="1200"/>
          </a:p>
        </p:txBody>
      </p:sp>
      <p:sp>
        <p:nvSpPr>
          <p:cNvPr id="526339" name="Rectangle 2"/>
          <p:cNvSpPr>
            <a:spLocks noGrp="1" noRot="1" noChangeAspect="1" noChangeArrowheads="1" noTextEdit="1"/>
          </p:cNvSpPr>
          <p:nvPr>
            <p:ph type="sldImg"/>
          </p:nvPr>
        </p:nvSpPr>
        <p:spPr>
          <a:xfrm>
            <a:off x="992188" y="768350"/>
            <a:ext cx="5114925" cy="3836988"/>
          </a:xfrm>
        </p:spPr>
      </p:sp>
      <p:sp>
        <p:nvSpPr>
          <p:cNvPr id="526340"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B8639C5D-39B0-47CD-968C-47391F8B59B5}" type="slidenum">
              <a:rPr lang="ja-JP" altLang="en-US" sz="1200"/>
            </a:fld>
            <a:endParaRPr lang="en-US" altLang="ja-JP" sz="1200"/>
          </a:p>
        </p:txBody>
      </p:sp>
      <p:sp>
        <p:nvSpPr>
          <p:cNvPr id="527363" name="Rectangle 2"/>
          <p:cNvSpPr>
            <a:spLocks noGrp="1" noRot="1" noChangeAspect="1" noChangeArrowheads="1" noTextEdit="1"/>
          </p:cNvSpPr>
          <p:nvPr>
            <p:ph type="sldImg"/>
          </p:nvPr>
        </p:nvSpPr>
        <p:spPr>
          <a:xfrm>
            <a:off x="992188" y="768350"/>
            <a:ext cx="5114925" cy="3836988"/>
          </a:xfrm>
        </p:spPr>
      </p:sp>
      <p:sp>
        <p:nvSpPr>
          <p:cNvPr id="527364"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2B59972A-6060-4213-9B7F-9A2095736FAA}"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B38D9505-2F1E-4C20-BC94-FA46BFBD2A78}"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28600"/>
            <a:ext cx="2057400"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228600"/>
            <a:ext cx="6019800" cy="59436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CE9A132B-EFA6-4C4D-B694-ADF58D1C8855}"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表格占位符 2"/>
          <p:cNvSpPr>
            <a:spLocks noGrp="1"/>
          </p:cNvSpPr>
          <p:nvPr>
            <p:ph type="tbl" idx="1"/>
          </p:nvPr>
        </p:nvSpPr>
        <p:spPr/>
        <p:txBody>
          <a:bodyPr/>
          <a:lstStyle/>
          <a:p>
            <a:endParaRPr lang="zh-CN" altLang="en-US" noProof="1"/>
          </a:p>
        </p:txBody>
      </p:sp>
      <p:sp>
        <p:nvSpPr>
          <p:cNvPr id="4" name="日期占位符 901132"/>
          <p:cNvSpPr>
            <a:spLocks noGrp="1"/>
          </p:cNvSpPr>
          <p:nvPr>
            <p:ph type="dt" sz="half" idx="10"/>
          </p:nvPr>
        </p:nvSpPr>
        <p:spPr/>
        <p:txBody>
          <a:bodyPr/>
          <a:lstStyle>
            <a:lvl1pPr>
              <a:defRPr/>
            </a:lvl1pPr>
          </a:lstStyle>
          <a:p>
            <a:endParaRPr lang="zh-CN" altLang="en-US"/>
          </a:p>
        </p:txBody>
      </p:sp>
      <p:sp>
        <p:nvSpPr>
          <p:cNvPr id="5" name="页脚占位符 901133"/>
          <p:cNvSpPr>
            <a:spLocks noGrp="1"/>
          </p:cNvSpPr>
          <p:nvPr>
            <p:ph type="ftr" sz="quarter" idx="11"/>
          </p:nvPr>
        </p:nvSpPr>
        <p:spPr/>
        <p:txBody>
          <a:bodyPr/>
          <a:lstStyle>
            <a:lvl1pPr>
              <a:defRPr/>
            </a:lvl1pPr>
          </a:lstStyle>
          <a:p>
            <a:endParaRPr lang="zh-CN" altLang="en-US"/>
          </a:p>
        </p:txBody>
      </p:sp>
      <p:sp>
        <p:nvSpPr>
          <p:cNvPr id="6" name="灯片编号占位符 901134"/>
          <p:cNvSpPr>
            <a:spLocks noGrp="1"/>
          </p:cNvSpPr>
          <p:nvPr>
            <p:ph type="sldNum" sz="quarter" idx="12"/>
          </p:nvPr>
        </p:nvSpPr>
        <p:spPr/>
        <p:txBody>
          <a:bodyPr/>
          <a:lstStyle>
            <a:lvl1pPr>
              <a:defRPr/>
            </a:lvl1pPr>
          </a:lstStyle>
          <a:p>
            <a:fld id="{2B1F9B7D-053D-47C7-987B-E128AE7E54A0}" type="slidenum">
              <a:rPr lang="zh-CN" altLang="en-US"/>
            </a:fld>
            <a:endParaRPr lang="zh-CN" altLang="en-US"/>
          </a:p>
        </p:txBody>
      </p:sp>
    </p:spTree>
  </p:cSld>
  <p:clrMapOvr>
    <a:masterClrMapping/>
  </p:clrMapOvr>
  <p:transition>
    <p:random/>
    <p:sndAc>
      <p:stSnd>
        <p:snd r:embed="rId2" name="projctor.wav"/>
      </p:st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28650" y="1825626"/>
            <a:ext cx="7886700" cy="2098675"/>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28650" y="4076699"/>
            <a:ext cx="7886700" cy="21002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901132"/>
          <p:cNvSpPr>
            <a:spLocks noGrp="1"/>
          </p:cNvSpPr>
          <p:nvPr>
            <p:ph type="dt" sz="half" idx="10"/>
          </p:nvPr>
        </p:nvSpPr>
        <p:spPr/>
        <p:txBody>
          <a:bodyPr/>
          <a:lstStyle>
            <a:lvl1pPr>
              <a:defRPr/>
            </a:lvl1pPr>
          </a:lstStyle>
          <a:p>
            <a:endParaRPr lang="zh-CN" altLang="en-US"/>
          </a:p>
        </p:txBody>
      </p:sp>
      <p:sp>
        <p:nvSpPr>
          <p:cNvPr id="6" name="页脚占位符 901133"/>
          <p:cNvSpPr>
            <a:spLocks noGrp="1"/>
          </p:cNvSpPr>
          <p:nvPr>
            <p:ph type="ftr" sz="quarter" idx="11"/>
          </p:nvPr>
        </p:nvSpPr>
        <p:spPr/>
        <p:txBody>
          <a:bodyPr/>
          <a:lstStyle>
            <a:lvl1pPr>
              <a:defRPr/>
            </a:lvl1pPr>
          </a:lstStyle>
          <a:p>
            <a:endParaRPr lang="zh-CN" altLang="en-US"/>
          </a:p>
        </p:txBody>
      </p:sp>
      <p:sp>
        <p:nvSpPr>
          <p:cNvPr id="7" name="灯片编号占位符 901134"/>
          <p:cNvSpPr>
            <a:spLocks noGrp="1"/>
          </p:cNvSpPr>
          <p:nvPr>
            <p:ph type="sldNum" sz="quarter" idx="12"/>
          </p:nvPr>
        </p:nvSpPr>
        <p:spPr/>
        <p:txBody>
          <a:bodyPr/>
          <a:lstStyle>
            <a:lvl1pPr>
              <a:defRPr/>
            </a:lvl1pPr>
          </a:lstStyle>
          <a:p>
            <a:fld id="{9C6171C5-9AF4-4EA6-B705-4D1CAA2C9ECB}" type="slidenum">
              <a:rPr lang="zh-CN" altLang="en-US"/>
            </a:fld>
            <a:endParaRPr lang="zh-CN" altLang="en-US"/>
          </a:p>
        </p:txBody>
      </p:sp>
    </p:spTree>
  </p:cSld>
  <p:clrMapOvr>
    <a:masterClrMapping/>
  </p:clrMapOvr>
  <p:transition>
    <p:random/>
    <p:sndAc>
      <p:stSnd>
        <p:snd r:embed="rId2" name="projctor.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CAAF7BE4-6D2C-4758-98FD-E982CB7EE4E3}"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1E350B0F-0846-4856-A685-6B8198F7D900}"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66800" y="1371600"/>
            <a:ext cx="3695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914900" y="1371600"/>
            <a:ext cx="3695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21CF2DF3-E1E9-4805-A3EC-5748A5D6283D}"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9"/>
          <p:cNvSpPr>
            <a:spLocks noGrp="1" noChangeArrowheads="1"/>
          </p:cNvSpPr>
          <p:nvPr>
            <p:ph type="dt" sz="half" idx="10"/>
          </p:nvPr>
        </p:nvSpPr>
        <p:spPr/>
        <p:txBody>
          <a:bodyPr/>
          <a:lstStyle>
            <a:lvl1pPr>
              <a:defRPr/>
            </a:lvl1pPr>
          </a:lstStyle>
          <a:p>
            <a:pPr>
              <a:defRPr/>
            </a:pPr>
            <a:endParaRPr lang="en-US" altLang="zh-CN"/>
          </a:p>
        </p:txBody>
      </p:sp>
      <p:sp>
        <p:nvSpPr>
          <p:cNvPr id="8" name="Rectangle 10"/>
          <p:cNvSpPr>
            <a:spLocks noGrp="1" noChangeArrowheads="1"/>
          </p:cNvSpPr>
          <p:nvPr>
            <p:ph type="ftr" sz="quarter" idx="11"/>
          </p:nvPr>
        </p:nvSpPr>
        <p:spPr/>
        <p:txBody>
          <a:bodyPr/>
          <a:lstStyle>
            <a:lvl1pPr>
              <a:defRPr/>
            </a:lvl1pPr>
          </a:lstStyle>
          <a:p>
            <a:pPr>
              <a:defRPr/>
            </a:pPr>
            <a:endParaRPr lang="en-US" altLang="zh-CN"/>
          </a:p>
        </p:txBody>
      </p:sp>
      <p:sp>
        <p:nvSpPr>
          <p:cNvPr id="9" name="Rectangle 11"/>
          <p:cNvSpPr>
            <a:spLocks noGrp="1" noChangeArrowheads="1"/>
          </p:cNvSpPr>
          <p:nvPr>
            <p:ph type="sldNum" sz="quarter" idx="12"/>
          </p:nvPr>
        </p:nvSpPr>
        <p:spPr/>
        <p:txBody>
          <a:bodyPr/>
          <a:lstStyle>
            <a:lvl1pPr>
              <a:defRPr/>
            </a:lvl1pPr>
          </a:lstStyle>
          <a:p>
            <a:pPr>
              <a:defRPr/>
            </a:pPr>
            <a:fld id="{E13354B5-197D-4076-BD5E-8F6F8E993E4C}"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dt" sz="half" idx="10"/>
          </p:nvPr>
        </p:nvSpPr>
        <p:spPr/>
        <p:txBody>
          <a:bodyPr/>
          <a:lstStyle>
            <a:lvl1pPr>
              <a:defRPr/>
            </a:lvl1pPr>
          </a:lstStyle>
          <a:p>
            <a:pPr>
              <a:defRPr/>
            </a:pPr>
            <a:endParaRPr lang="en-US" altLang="zh-CN"/>
          </a:p>
        </p:txBody>
      </p:sp>
      <p:sp>
        <p:nvSpPr>
          <p:cNvPr id="4" name="Rectangle 10"/>
          <p:cNvSpPr>
            <a:spLocks noGrp="1" noChangeArrowheads="1"/>
          </p:cNvSpPr>
          <p:nvPr>
            <p:ph type="ftr" sz="quarter" idx="11"/>
          </p:nvPr>
        </p:nvSpPr>
        <p:spPr/>
        <p:txBody>
          <a:bodyPr/>
          <a:lstStyle>
            <a:lvl1pPr>
              <a:defRPr/>
            </a:lvl1pPr>
          </a:lstStyle>
          <a:p>
            <a:pPr>
              <a:defRPr/>
            </a:pPr>
            <a:endParaRPr lang="en-US" altLang="zh-CN"/>
          </a:p>
        </p:txBody>
      </p:sp>
      <p:sp>
        <p:nvSpPr>
          <p:cNvPr id="5" name="Rectangle 11"/>
          <p:cNvSpPr>
            <a:spLocks noGrp="1" noChangeArrowheads="1"/>
          </p:cNvSpPr>
          <p:nvPr>
            <p:ph type="sldNum" sz="quarter" idx="12"/>
          </p:nvPr>
        </p:nvSpPr>
        <p:spPr/>
        <p:txBody>
          <a:bodyPr/>
          <a:lstStyle>
            <a:lvl1pPr>
              <a:defRPr/>
            </a:lvl1pPr>
          </a:lstStyle>
          <a:p>
            <a:pPr>
              <a:defRPr/>
            </a:pPr>
            <a:fld id="{D54D0F52-F830-4EE2-84EC-7738DFF3B4E4}"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p:txBody>
          <a:bodyPr/>
          <a:lstStyle>
            <a:lvl1pPr>
              <a:defRPr/>
            </a:lvl1pPr>
          </a:lstStyle>
          <a:p>
            <a:pPr>
              <a:defRPr/>
            </a:pPr>
            <a:endParaRPr lang="en-US" altLang="zh-CN"/>
          </a:p>
        </p:txBody>
      </p:sp>
      <p:sp>
        <p:nvSpPr>
          <p:cNvPr id="3" name="Rectangle 10"/>
          <p:cNvSpPr>
            <a:spLocks noGrp="1" noChangeArrowheads="1"/>
          </p:cNvSpPr>
          <p:nvPr>
            <p:ph type="ftr" sz="quarter" idx="11"/>
          </p:nvPr>
        </p:nvSpPr>
        <p:spPr/>
        <p:txBody>
          <a:bodyPr/>
          <a:lstStyle>
            <a:lvl1pPr>
              <a:defRPr/>
            </a:lvl1pPr>
          </a:lstStyle>
          <a:p>
            <a:pPr>
              <a:defRPr/>
            </a:pPr>
            <a:endParaRPr lang="en-US" altLang="zh-CN"/>
          </a:p>
        </p:txBody>
      </p:sp>
      <p:sp>
        <p:nvSpPr>
          <p:cNvPr id="4" name="Rectangle 11"/>
          <p:cNvSpPr>
            <a:spLocks noGrp="1" noChangeArrowheads="1"/>
          </p:cNvSpPr>
          <p:nvPr>
            <p:ph type="sldNum" sz="quarter" idx="12"/>
          </p:nvPr>
        </p:nvSpPr>
        <p:spPr/>
        <p:txBody>
          <a:bodyPr/>
          <a:lstStyle>
            <a:lvl1pPr>
              <a:defRPr/>
            </a:lvl1pPr>
          </a:lstStyle>
          <a:p>
            <a:pPr>
              <a:defRPr/>
            </a:pPr>
            <a:fld id="{09833DB4-681D-4206-AAFC-E672D71EAEBF}"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9"/>
          <p:cNvSpPr>
            <a:spLocks noGrp="1" noChangeArrowheads="1"/>
          </p:cNvSpPr>
          <p:nvPr>
            <p:ph type="dt" sz="half" idx="10"/>
          </p:nvPr>
        </p:nvSpPr>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E59399E8-98B3-45E0-8F40-7C17B10ED873}"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9"/>
          <p:cNvSpPr>
            <a:spLocks noGrp="1" noChangeArrowheads="1"/>
          </p:cNvSpPr>
          <p:nvPr>
            <p:ph type="dt" sz="half" idx="10"/>
          </p:nvPr>
        </p:nvSpPr>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832AE0DE-0898-4D42-ADD8-9F4105469872}" type="slidenum">
              <a:rPr lang="en-US" altLang="zh-CN"/>
            </a:fld>
            <a:endParaRPr lang="en-US" altLang="zh-CN"/>
          </a:p>
        </p:txBody>
      </p:sp>
    </p:spTree>
  </p:cSld>
  <p:clrMapOvr>
    <a:masterClrMapping/>
  </p:clrMapOvr>
  <p:transition>
    <p:random/>
    <p:sndAc>
      <p:stSnd>
        <p:snd r:embed="rId2" name="projctor.wav"/>
      </p:stSnd>
    </p:sndAc>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audio" Target="../media/audio1.wav"/><Relationship Id="rId18" Type="http://schemas.openxmlformats.org/officeDocument/2006/relationships/image" Target="../media/image5.jpeg"/><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215900" y="1276350"/>
            <a:ext cx="8275638" cy="5429250"/>
            <a:chOff x="136" y="768"/>
            <a:chExt cx="5213" cy="3420"/>
          </a:xfrm>
        </p:grpSpPr>
        <p:pic>
          <p:nvPicPr>
            <p:cNvPr id="1034" name="Picture 3"/>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88" y="3848"/>
              <a:ext cx="464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4"/>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36" y="768"/>
              <a:ext cx="516" cy="3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5"/>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rot="2678447">
              <a:off x="330" y="3631"/>
              <a:ext cx="483"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6"/>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5136" y="3840"/>
              <a:ext cx="21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7" name="Rectangle 7"/>
          <p:cNvSpPr>
            <a:spLocks noGrp="1" noChangeArrowheads="1"/>
          </p:cNvSpPr>
          <p:nvPr>
            <p:ph type="title"/>
          </p:nvPr>
        </p:nvSpPr>
        <p:spPr bwMode="auto">
          <a:xfrm>
            <a:off x="381000" y="22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8" name="Rectangle 8"/>
          <p:cNvSpPr>
            <a:spLocks noGrp="1" noChangeArrowheads="1"/>
          </p:cNvSpPr>
          <p:nvPr>
            <p:ph type="body" idx="1"/>
          </p:nvPr>
        </p:nvSpPr>
        <p:spPr bwMode="auto">
          <a:xfrm>
            <a:off x="1066800" y="1371600"/>
            <a:ext cx="7543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67593" name="Rectangle 9"/>
          <p:cNvSpPr>
            <a:spLocks noGrp="1" noChangeArrowheads="1"/>
          </p:cNvSpPr>
          <p:nvPr>
            <p:ph type="dt" sz="half" idx="2"/>
          </p:nvPr>
        </p:nvSpPr>
        <p:spPr bwMode="auto">
          <a:xfrm>
            <a:off x="1676400" y="6477000"/>
            <a:ext cx="1981200" cy="457200"/>
          </a:xfrm>
          <a:prstGeom prst="rect">
            <a:avLst/>
          </a:prstGeom>
          <a:noFill/>
          <a:ln w="9525">
            <a:noFill/>
            <a:miter lim="800000"/>
          </a:ln>
          <a:effectLst/>
        </p:spPr>
        <p:txBody>
          <a:bodyPr vert="horz" wrap="square" lIns="91440" tIns="45720" rIns="91440" bIns="45720" numCol="1" anchor="t" anchorCtr="0" compatLnSpc="1"/>
          <a:lstStyle>
            <a:lvl1pPr>
              <a:defRPr sz="1000"/>
            </a:lvl1pPr>
          </a:lstStyle>
          <a:p>
            <a:pPr>
              <a:defRPr/>
            </a:pPr>
            <a:endParaRPr lang="en-US" altLang="zh-CN"/>
          </a:p>
        </p:txBody>
      </p:sp>
      <p:sp>
        <p:nvSpPr>
          <p:cNvPr id="67594" name="Rectangle 10"/>
          <p:cNvSpPr>
            <a:spLocks noGrp="1" noChangeArrowheads="1"/>
          </p:cNvSpPr>
          <p:nvPr>
            <p:ph type="ftr" sz="quarter" idx="3"/>
          </p:nvPr>
        </p:nvSpPr>
        <p:spPr bwMode="auto">
          <a:xfrm>
            <a:off x="3810000" y="6400800"/>
            <a:ext cx="4114800" cy="45720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a:defRPr/>
            </a:pPr>
            <a:endParaRPr lang="en-US" altLang="zh-CN"/>
          </a:p>
        </p:txBody>
      </p:sp>
      <p:sp>
        <p:nvSpPr>
          <p:cNvPr id="67595" name="Rectangle 11"/>
          <p:cNvSpPr>
            <a:spLocks noGrp="1" noChangeArrowheads="1"/>
          </p:cNvSpPr>
          <p:nvPr>
            <p:ph type="sldNum" sz="quarter" idx="4"/>
          </p:nvPr>
        </p:nvSpPr>
        <p:spPr bwMode="auto">
          <a:xfrm>
            <a:off x="8077200" y="6400800"/>
            <a:ext cx="457200" cy="45720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a:defRPr/>
            </a:pPr>
            <a:fld id="{7CDD66F2-8370-4F4C-AF40-BE9098714752}" type="slidenum">
              <a:rPr lang="en-US" altLang="zh-CN"/>
            </a:fld>
            <a:endParaRPr lang="en-US" altLang="zh-CN"/>
          </a:p>
        </p:txBody>
      </p:sp>
      <p:sp>
        <p:nvSpPr>
          <p:cNvPr id="67596" name="Text Box 12"/>
          <p:cNvSpPr txBox="1">
            <a:spLocks noChangeArrowheads="1"/>
          </p:cNvSpPr>
          <p:nvPr/>
        </p:nvSpPr>
        <p:spPr bwMode="auto">
          <a:xfrm>
            <a:off x="6324600" y="5943600"/>
            <a:ext cx="2362200" cy="457200"/>
          </a:xfrm>
          <a:prstGeom prst="rect">
            <a:avLst/>
          </a:prstGeom>
          <a:noFill/>
          <a:ln w="9525">
            <a:noFill/>
            <a:miter lim="800000"/>
          </a:ln>
          <a:effectLst/>
        </p:spPr>
        <p:txBody>
          <a:bodyPr>
            <a:spAutoFit/>
          </a:bodyPr>
          <a:lstStyle/>
          <a:p>
            <a:pPr>
              <a:spcBef>
                <a:spcPct val="50000"/>
              </a:spcBef>
              <a:defRPr/>
            </a:pPr>
            <a:endParaRPr lang="zh-CN" altLang="zh-CN"/>
          </a:p>
        </p:txBody>
      </p:sp>
      <p:pic>
        <p:nvPicPr>
          <p:cNvPr id="1033" name="Picture 13" descr="Logescu"/>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05600" y="5562600"/>
            <a:ext cx="1371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random/>
    <p:sndAc>
      <p:stSnd>
        <p:snd r:embed="rId19" name="projctor.wav"/>
      </p:stSnd>
    </p:sndAc>
  </p:transition>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386080" indent="-195580" algn="l" rtl="0" eaLnBrk="0" fontAlgn="base" hangingPunct="0">
        <a:spcBef>
          <a:spcPct val="20000"/>
        </a:spcBef>
        <a:spcAft>
          <a:spcPct val="0"/>
        </a:spcAft>
        <a:buChar char="•"/>
        <a:defRPr sz="2400">
          <a:solidFill>
            <a:schemeClr val="tx1"/>
          </a:solidFill>
          <a:latin typeface="+mn-lt"/>
        </a:defRPr>
      </a:lvl2pPr>
      <a:lvl3pPr marL="805180" indent="-228600" algn="l" rtl="0" eaLnBrk="0" fontAlgn="base" hangingPunct="0">
        <a:spcBef>
          <a:spcPct val="20000"/>
        </a:spcBef>
        <a:spcAft>
          <a:spcPct val="0"/>
        </a:spcAft>
        <a:buChar char="—"/>
        <a:defRPr sz="2400">
          <a:solidFill>
            <a:schemeClr val="tx1"/>
          </a:solidFill>
          <a:latin typeface="+mn-lt"/>
        </a:defRPr>
      </a:lvl3pPr>
      <a:lvl4pPr marL="1224280" indent="-228600" algn="l" rtl="0" eaLnBrk="0" fontAlgn="base" hangingPunct="0">
        <a:spcBef>
          <a:spcPct val="20000"/>
        </a:spcBef>
        <a:spcAft>
          <a:spcPct val="0"/>
        </a:spcAft>
        <a:buChar char="-"/>
        <a:defRPr sz="2000">
          <a:solidFill>
            <a:schemeClr val="tx1"/>
          </a:solidFill>
          <a:latin typeface="+mn-lt"/>
        </a:defRPr>
      </a:lvl4pPr>
      <a:lvl5pPr marL="1643380" indent="-228600" algn="l" rtl="0" eaLnBrk="0" fontAlgn="base" hangingPunct="0">
        <a:spcBef>
          <a:spcPct val="20000"/>
        </a:spcBef>
        <a:spcAft>
          <a:spcPct val="0"/>
        </a:spcAft>
        <a:buChar char="»"/>
        <a:defRPr sz="2000">
          <a:solidFill>
            <a:schemeClr val="tx1"/>
          </a:solidFill>
          <a:latin typeface="+mn-lt"/>
        </a:defRPr>
      </a:lvl5pPr>
      <a:lvl6pPr marL="2100580" indent="-228600" algn="l" rtl="0" eaLnBrk="0" fontAlgn="base" hangingPunct="0">
        <a:spcBef>
          <a:spcPct val="20000"/>
        </a:spcBef>
        <a:spcAft>
          <a:spcPct val="0"/>
        </a:spcAft>
        <a:buChar char="»"/>
        <a:defRPr sz="2000">
          <a:solidFill>
            <a:schemeClr val="tx1"/>
          </a:solidFill>
          <a:latin typeface="+mn-lt"/>
        </a:defRPr>
      </a:lvl6pPr>
      <a:lvl7pPr marL="2557780" indent="-228600" algn="l" rtl="0" eaLnBrk="0" fontAlgn="base" hangingPunct="0">
        <a:spcBef>
          <a:spcPct val="20000"/>
        </a:spcBef>
        <a:spcAft>
          <a:spcPct val="0"/>
        </a:spcAft>
        <a:buChar char="»"/>
        <a:defRPr sz="2000">
          <a:solidFill>
            <a:schemeClr val="tx1"/>
          </a:solidFill>
          <a:latin typeface="+mn-lt"/>
        </a:defRPr>
      </a:lvl7pPr>
      <a:lvl8pPr marL="3014980" indent="-228600" algn="l" rtl="0" eaLnBrk="0" fontAlgn="base" hangingPunct="0">
        <a:spcBef>
          <a:spcPct val="20000"/>
        </a:spcBef>
        <a:spcAft>
          <a:spcPct val="0"/>
        </a:spcAft>
        <a:buChar char="»"/>
        <a:defRPr sz="2000">
          <a:solidFill>
            <a:schemeClr val="tx1"/>
          </a:solidFill>
          <a:latin typeface="+mn-lt"/>
        </a:defRPr>
      </a:lvl8pPr>
      <a:lvl9pPr marL="347218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vmlDrawing" Target="../drawings/vmlDrawing2.v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10.wmf"/><Relationship Id="rId1"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11.wmf"/></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vmlDrawing" Target="../drawings/vmlDrawing3.v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10.wmf"/><Relationship Id="rId1"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12.wmf"/></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13.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14.wmf"/></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15.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16.wmf"/></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6.jpe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17.wmf"/></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18.w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7.xml"/><Relationship Id="rId4" Type="http://schemas.openxmlformats.org/officeDocument/2006/relationships/audio" Target="../media/audio1.wav"/><Relationship Id="rId3" Type="http://schemas.openxmlformats.org/officeDocument/2006/relationships/image" Target="../media/image21.wmf"/><Relationship Id="rId2" Type="http://schemas.openxmlformats.org/officeDocument/2006/relationships/image" Target="../media/image20.png"/><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7.xml"/><Relationship Id="rId4" Type="http://schemas.openxmlformats.org/officeDocument/2006/relationships/audio" Target="../media/audio1.wav"/><Relationship Id="rId3" Type="http://schemas.openxmlformats.org/officeDocument/2006/relationships/image" Target="../media/image21.wmf"/><Relationship Id="rId2" Type="http://schemas.openxmlformats.org/officeDocument/2006/relationships/image" Target="../media/image20.png"/><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7.xml"/><Relationship Id="rId4" Type="http://schemas.openxmlformats.org/officeDocument/2006/relationships/audio" Target="../media/audio1.wav"/><Relationship Id="rId3" Type="http://schemas.openxmlformats.org/officeDocument/2006/relationships/image" Target="../media/image21.wmf"/><Relationship Id="rId2" Type="http://schemas.openxmlformats.org/officeDocument/2006/relationships/image" Target="../media/image20.png"/><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20.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6.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8.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9.w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10.w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829441"/>
          <p:cNvSpPr>
            <a:spLocks noGrp="1" noChangeArrowheads="1"/>
          </p:cNvSpPr>
          <p:nvPr>
            <p:ph type="ctrTitle"/>
          </p:nvPr>
        </p:nvSpPr>
        <p:spPr>
          <a:xfrm>
            <a:off x="1115616" y="2276872"/>
            <a:ext cx="7772400" cy="2575064"/>
          </a:xfrm>
          <a:effectLst>
            <a:outerShdw dist="35921" dir="2700000" algn="ctr" rotWithShape="0">
              <a:srgbClr val="808080">
                <a:alpha val="75000"/>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nchor="t">
            <a:spAutoFit/>
          </a:bodyPr>
          <a:lstStyle/>
          <a:p>
            <a:br>
              <a:rPr lang="en-US" altLang="zh-CN" dirty="0" smtClean="0">
                <a:ea typeface="宋体" panose="02010600030101010101" pitchFamily="2" charset="-122"/>
              </a:rPr>
            </a:br>
            <a:br>
              <a:rPr lang="en-US" altLang="zh-CN" dirty="0" smtClean="0">
                <a:ea typeface="宋体" panose="02010600030101010101" pitchFamily="2" charset="-122"/>
              </a:rPr>
            </a:br>
            <a:r>
              <a:rPr lang="en-US" altLang="zh-CN" kern="1200" dirty="0">
                <a:latin typeface="Futura" pitchFamily="68" charset="0"/>
                <a:ea typeface="宋体" panose="02010600030101010101" pitchFamily="2" charset="-122"/>
                <a:sym typeface="+mn-ea"/>
              </a:rPr>
              <a:t> </a:t>
            </a:r>
            <a:r>
              <a:rPr lang="en-US" altLang="ja-JP" b="1" dirty="0">
                <a:effectLst>
                  <a:outerShdw blurRad="38100" dist="38100" dir="2700000" algn="tl">
                    <a:srgbClr val="C0C0C0"/>
                  </a:outerShdw>
                </a:effectLst>
              </a:rPr>
              <a:t>System Engineering</a:t>
            </a:r>
            <a:br>
              <a:rPr lang="en-US" altLang="zh-CN" dirty="0" smtClean="0">
                <a:ea typeface="宋体" panose="02010600030101010101" pitchFamily="2" charset="-122"/>
              </a:rPr>
            </a:br>
            <a:br>
              <a:rPr lang="en-US" altLang="zh-CN" dirty="0" smtClean="0">
                <a:ea typeface="宋体" panose="02010600030101010101" pitchFamily="2" charset="-122"/>
              </a:rPr>
            </a:br>
            <a:endParaRPr lang="en-US" altLang="zh-CN" dirty="0" smtClean="0">
              <a:ea typeface="宋体" panose="02010600030101010101" pitchFamily="2" charset="-122"/>
            </a:endParaRPr>
          </a:p>
        </p:txBody>
      </p:sp>
      <p:sp>
        <p:nvSpPr>
          <p:cNvPr id="5122" name="矩形 829442"/>
          <p:cNvSpPr>
            <a:spLocks noChangeArrowheads="1"/>
          </p:cNvSpPr>
          <p:nvPr/>
        </p:nvSpPr>
        <p:spPr bwMode="auto">
          <a:xfrm>
            <a:off x="1811542" y="5200651"/>
            <a:ext cx="5519331"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eaLnBrk="0" hangingPunct="0">
              <a:lnSpc>
                <a:spcPct val="90000"/>
              </a:lnSpc>
              <a:spcBef>
                <a:spcPct val="0"/>
              </a:spcBef>
            </a:pPr>
            <a:r>
              <a:rPr lang="en-US" altLang="zh-CN" sz="1800" b="1" dirty="0">
                <a:solidFill>
                  <a:schemeClr val="accent1"/>
                </a:solidFill>
                <a:latin typeface="Helvetica" charset="0"/>
                <a:ea typeface="宋体" panose="02010600030101010101" pitchFamily="2" charset="-122"/>
              </a:rPr>
              <a:t>Software Engineering: A Practitioner’s </a:t>
            </a:r>
            <a:r>
              <a:rPr lang="en-US" altLang="zh-CN" sz="1800" b="1" dirty="0" smtClean="0">
                <a:solidFill>
                  <a:schemeClr val="accent1"/>
                </a:solidFill>
                <a:latin typeface="Helvetica" charset="0"/>
                <a:ea typeface="宋体" panose="02010600030101010101" pitchFamily="2" charset="-122"/>
              </a:rPr>
              <a:t>Approach</a:t>
            </a:r>
            <a:endParaRPr lang="en-US" altLang="zh-CN" sz="1800" b="1" dirty="0" smtClean="0">
              <a:solidFill>
                <a:schemeClr val="accent1"/>
              </a:solidFill>
              <a:latin typeface="Helvetica" charset="0"/>
              <a:ea typeface="宋体" panose="02010600030101010101" pitchFamily="2" charset="-122"/>
            </a:endParaRPr>
          </a:p>
          <a:p>
            <a:pPr algn="ctr" eaLnBrk="0" hangingPunct="0">
              <a:lnSpc>
                <a:spcPct val="90000"/>
              </a:lnSpc>
              <a:spcBef>
                <a:spcPct val="0"/>
              </a:spcBef>
            </a:pPr>
            <a:r>
              <a:rPr lang="en-US" altLang="zh-CN" sz="1800" i="1" dirty="0" smtClean="0">
                <a:solidFill>
                  <a:schemeClr val="accent1"/>
                </a:solidFill>
                <a:latin typeface="Helvetica" charset="0"/>
                <a:ea typeface="宋体" panose="02010600030101010101" pitchFamily="2" charset="-122"/>
              </a:rPr>
              <a:t>by </a:t>
            </a:r>
            <a:r>
              <a:rPr lang="en-US" altLang="zh-CN" sz="1800" i="1" dirty="0">
                <a:solidFill>
                  <a:schemeClr val="accent1"/>
                </a:solidFill>
                <a:latin typeface="Helvetica" charset="0"/>
                <a:ea typeface="宋体" panose="02010600030101010101" pitchFamily="2" charset="-122"/>
              </a:rPr>
              <a:t>Roger S. Pressman</a:t>
            </a:r>
            <a:endParaRPr lang="en-US" altLang="zh-CN" sz="1800" b="1" dirty="0">
              <a:solidFill>
                <a:schemeClr val="accent1"/>
              </a:solidFill>
              <a:latin typeface="Helvetica"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195"/>
          <p:cNvGraphicFramePr>
            <a:graphicFrameLocks noChangeAspect="1"/>
          </p:cNvGraphicFramePr>
          <p:nvPr/>
        </p:nvGraphicFramePr>
        <p:xfrm>
          <a:off x="1403350" y="3789363"/>
          <a:ext cx="412750" cy="2124075"/>
        </p:xfrm>
        <a:graphic>
          <a:graphicData uri="http://schemas.openxmlformats.org/presentationml/2006/ole">
            <mc:AlternateContent xmlns:mc="http://schemas.openxmlformats.org/markup-compatibility/2006">
              <mc:Choice xmlns:v="urn:schemas-microsoft-com:vml" Requires="v">
                <p:oleObj spid="_x0000_s4141" name="Equation" r:id="rId1" imgW="165100" imgH="215900" progId="Equation.DSMT4">
                  <p:embed/>
                </p:oleObj>
              </mc:Choice>
              <mc:Fallback>
                <p:oleObj name="Equation" r:id="rId1" imgW="165100" imgH="215900" progId="Equation.DSMT4">
                  <p:embed/>
                  <p:pic>
                    <p:nvPicPr>
                      <p:cNvPr id="0" name="图片 41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3789363"/>
                        <a:ext cx="412750" cy="212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246" name="Group 253"/>
          <p:cNvGrpSpPr/>
          <p:nvPr/>
        </p:nvGrpSpPr>
        <p:grpSpPr bwMode="auto">
          <a:xfrm>
            <a:off x="1043608" y="1377280"/>
            <a:ext cx="7813675" cy="4572000"/>
            <a:chOff x="249" y="595"/>
            <a:chExt cx="4922" cy="2880"/>
          </a:xfrm>
        </p:grpSpPr>
        <p:sp>
          <p:nvSpPr>
            <p:cNvPr id="10247" name="Text Box 196"/>
            <p:cNvSpPr txBox="1">
              <a:spLocks noChangeArrowheads="1"/>
            </p:cNvSpPr>
            <p:nvPr/>
          </p:nvSpPr>
          <p:spPr bwMode="auto">
            <a:xfrm>
              <a:off x="271" y="2840"/>
              <a:ext cx="58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600">
                  <a:latin typeface="Times New Roman" panose="02020603050405020304" pitchFamily="18" charset="0"/>
                  <a:cs typeface="Times New Roman" panose="02020603050405020304" pitchFamily="18" charset="0"/>
                </a:rPr>
                <a:t>Software</a:t>
              </a:r>
              <a:endParaRPr lang="en-US" altLang="zh-CN" sz="1600">
                <a:latin typeface="Times New Roman" panose="02020603050405020304" pitchFamily="18" charset="0"/>
                <a:cs typeface="Times New Roman" panose="02020603050405020304" pitchFamily="18" charset="0"/>
              </a:endParaRPr>
            </a:p>
            <a:p>
              <a:pPr algn="ctr"/>
              <a:r>
                <a:rPr lang="en-US" altLang="zh-CN" sz="1600">
                  <a:latin typeface="Times New Roman" panose="02020603050405020304" pitchFamily="18" charset="0"/>
                  <a:cs typeface="Times New Roman" panose="02020603050405020304" pitchFamily="18" charset="0"/>
                </a:rPr>
                <a:t>Engineer</a:t>
              </a:r>
              <a:endParaRPr lang="en-US" altLang="ja-JP" sz="1600">
                <a:latin typeface="Times New Roman" panose="02020603050405020304" pitchFamily="18" charset="0"/>
                <a:cs typeface="Times New Roman" panose="02020603050405020304" pitchFamily="18" charset="0"/>
              </a:endParaRPr>
            </a:p>
          </p:txBody>
        </p:sp>
        <p:sp>
          <p:nvSpPr>
            <p:cNvPr id="10248" name="Rectangle 197"/>
            <p:cNvSpPr>
              <a:spLocks noChangeArrowheads="1"/>
            </p:cNvSpPr>
            <p:nvPr/>
          </p:nvSpPr>
          <p:spPr bwMode="auto">
            <a:xfrm>
              <a:off x="1156" y="595"/>
              <a:ext cx="3425" cy="680"/>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endParaRPr lang="ja-JP" altLang="en-US" sz="1600">
                <a:latin typeface="Times New Roman" panose="02020603050405020304" pitchFamily="18" charset="0"/>
                <a:cs typeface="Times New Roman" panose="02020603050405020304" pitchFamily="18" charset="0"/>
              </a:endParaRPr>
            </a:p>
          </p:txBody>
        </p:sp>
        <p:sp>
          <p:nvSpPr>
            <p:cNvPr id="10249" name="Line 198"/>
            <p:cNvSpPr>
              <a:spLocks noChangeShapeType="1"/>
            </p:cNvSpPr>
            <p:nvPr/>
          </p:nvSpPr>
          <p:spPr bwMode="auto">
            <a:xfrm>
              <a:off x="1156" y="935"/>
              <a:ext cx="342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0250" name="Text Box 200"/>
            <p:cNvSpPr txBox="1">
              <a:spLocks noChangeArrowheads="1"/>
            </p:cNvSpPr>
            <p:nvPr/>
          </p:nvSpPr>
          <p:spPr bwMode="auto">
            <a:xfrm>
              <a:off x="2494" y="663"/>
              <a:ext cx="67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600">
                  <a:latin typeface="Times New Roman" panose="02020603050405020304" pitchFamily="18" charset="0"/>
                  <a:cs typeface="Times New Roman" panose="02020603050405020304" pitchFamily="18" charset="0"/>
                </a:rPr>
                <a:t>University</a:t>
              </a:r>
              <a:endParaRPr lang="en-US" altLang="ja-JP" sz="1600">
                <a:latin typeface="Times New Roman" panose="02020603050405020304" pitchFamily="18" charset="0"/>
                <a:cs typeface="Times New Roman" panose="02020603050405020304" pitchFamily="18" charset="0"/>
              </a:endParaRPr>
            </a:p>
          </p:txBody>
        </p:sp>
        <p:sp>
          <p:nvSpPr>
            <p:cNvPr id="10251" name="Text Box 201"/>
            <p:cNvSpPr txBox="1">
              <a:spLocks noChangeArrowheads="1"/>
            </p:cNvSpPr>
            <p:nvPr/>
          </p:nvSpPr>
          <p:spPr bwMode="auto">
            <a:xfrm>
              <a:off x="2308" y="1003"/>
              <a:ext cx="114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600">
                  <a:solidFill>
                    <a:srgbClr val="FF0000"/>
                  </a:solidFill>
                  <a:latin typeface="Times New Roman" panose="02020603050405020304" pitchFamily="18" charset="0"/>
                  <a:cs typeface="Times New Roman" panose="02020603050405020304" pitchFamily="18" charset="0"/>
                </a:rPr>
                <a:t>Academic program </a:t>
              </a:r>
              <a:endParaRPr lang="en-US" altLang="ja-JP" sz="1600">
                <a:solidFill>
                  <a:srgbClr val="FF0000"/>
                </a:solidFill>
                <a:latin typeface="Times New Roman" panose="02020603050405020304" pitchFamily="18" charset="0"/>
                <a:cs typeface="Times New Roman" panose="02020603050405020304" pitchFamily="18" charset="0"/>
              </a:endParaRPr>
            </a:p>
          </p:txBody>
        </p:sp>
        <p:sp>
          <p:nvSpPr>
            <p:cNvPr id="10252" name="Line 202"/>
            <p:cNvSpPr>
              <a:spLocks noChangeShapeType="1"/>
            </p:cNvSpPr>
            <p:nvPr/>
          </p:nvSpPr>
          <p:spPr bwMode="auto">
            <a:xfrm>
              <a:off x="2200" y="935"/>
              <a:ext cx="0" cy="3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0253" name="Line 204"/>
            <p:cNvSpPr>
              <a:spLocks noChangeShapeType="1"/>
            </p:cNvSpPr>
            <p:nvPr/>
          </p:nvSpPr>
          <p:spPr bwMode="auto">
            <a:xfrm>
              <a:off x="3515" y="935"/>
              <a:ext cx="0" cy="3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0254" name="Line 205"/>
            <p:cNvSpPr>
              <a:spLocks noChangeShapeType="1"/>
            </p:cNvSpPr>
            <p:nvPr/>
          </p:nvSpPr>
          <p:spPr bwMode="auto">
            <a:xfrm flipH="1">
              <a:off x="657" y="1275"/>
              <a:ext cx="2064" cy="34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0255" name="Rectangle 206"/>
            <p:cNvSpPr>
              <a:spLocks noChangeArrowheads="1"/>
            </p:cNvSpPr>
            <p:nvPr/>
          </p:nvSpPr>
          <p:spPr bwMode="auto">
            <a:xfrm>
              <a:off x="249" y="1638"/>
              <a:ext cx="794" cy="567"/>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10256" name="Text Box 207"/>
            <p:cNvSpPr txBox="1">
              <a:spLocks noChangeArrowheads="1"/>
            </p:cNvSpPr>
            <p:nvPr/>
          </p:nvSpPr>
          <p:spPr bwMode="auto">
            <a:xfrm>
              <a:off x="295" y="1638"/>
              <a:ext cx="67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600">
                  <a:latin typeface="Times New Roman" panose="02020603050405020304" pitchFamily="18" charset="0"/>
                  <a:cs typeface="Times New Roman" panose="02020603050405020304" pitchFamily="18" charset="0"/>
                </a:rPr>
                <a:t>Doctor </a:t>
              </a:r>
              <a:endParaRPr lang="en-US" altLang="zh-CN" sz="1600">
                <a:latin typeface="Times New Roman" panose="02020603050405020304" pitchFamily="18" charset="0"/>
                <a:cs typeface="Times New Roman" panose="02020603050405020304" pitchFamily="18" charset="0"/>
              </a:endParaRPr>
            </a:p>
            <a:p>
              <a:pPr algn="ctr"/>
              <a:r>
                <a:rPr lang="en-US" altLang="zh-CN" sz="1600">
                  <a:latin typeface="Times New Roman" panose="02020603050405020304" pitchFamily="18" charset="0"/>
                  <a:cs typeface="Times New Roman" panose="02020603050405020304" pitchFamily="18" charset="0"/>
                </a:rPr>
                <a:t>education</a:t>
              </a:r>
              <a:endParaRPr lang="en-US" altLang="ja-JP" sz="1600">
                <a:latin typeface="Times New Roman" panose="02020603050405020304" pitchFamily="18" charset="0"/>
                <a:cs typeface="Times New Roman" panose="02020603050405020304" pitchFamily="18" charset="0"/>
              </a:endParaRPr>
            </a:p>
          </p:txBody>
        </p:sp>
        <p:sp>
          <p:nvSpPr>
            <p:cNvPr id="10257" name="Rectangle 208"/>
            <p:cNvSpPr>
              <a:spLocks noChangeArrowheads="1"/>
            </p:cNvSpPr>
            <p:nvPr/>
          </p:nvSpPr>
          <p:spPr bwMode="auto">
            <a:xfrm>
              <a:off x="2086" y="1638"/>
              <a:ext cx="1111" cy="613"/>
            </a:xfrm>
            <a:prstGeom prst="rect">
              <a:avLst/>
            </a:prstGeom>
            <a:solidFill>
              <a:srgbClr val="99CCFF"/>
            </a:solidFill>
            <a:ln w="9525" algn="ctr">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10258" name="Rectangle 209"/>
            <p:cNvSpPr>
              <a:spLocks noChangeArrowheads="1"/>
            </p:cNvSpPr>
            <p:nvPr/>
          </p:nvSpPr>
          <p:spPr bwMode="auto">
            <a:xfrm>
              <a:off x="1111" y="1638"/>
              <a:ext cx="794" cy="567"/>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10259" name="Text Box 210"/>
            <p:cNvSpPr txBox="1">
              <a:spLocks noChangeArrowheads="1"/>
            </p:cNvSpPr>
            <p:nvPr/>
          </p:nvSpPr>
          <p:spPr bwMode="auto">
            <a:xfrm>
              <a:off x="1204" y="1661"/>
              <a:ext cx="62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600">
                  <a:latin typeface="Times New Roman" panose="02020603050405020304" pitchFamily="18" charset="0"/>
                  <a:cs typeface="Times New Roman" panose="02020603050405020304" pitchFamily="18" charset="0"/>
                </a:rPr>
                <a:t>Master </a:t>
              </a:r>
              <a:endParaRPr lang="en-US" altLang="zh-CN" sz="1600">
                <a:latin typeface="Times New Roman" panose="02020603050405020304" pitchFamily="18" charset="0"/>
                <a:cs typeface="Times New Roman" panose="02020603050405020304" pitchFamily="18" charset="0"/>
              </a:endParaRPr>
            </a:p>
            <a:p>
              <a:pPr algn="ctr"/>
              <a:r>
                <a:rPr lang="en-US" altLang="zh-CN" sz="1600">
                  <a:latin typeface="Times New Roman" panose="02020603050405020304" pitchFamily="18" charset="0"/>
                  <a:cs typeface="Times New Roman" panose="02020603050405020304" pitchFamily="18" charset="0"/>
                </a:rPr>
                <a:t>education</a:t>
              </a:r>
              <a:endParaRPr lang="en-US" altLang="ja-JP" sz="1600">
                <a:latin typeface="Times New Roman" panose="02020603050405020304" pitchFamily="18" charset="0"/>
                <a:cs typeface="Times New Roman" panose="02020603050405020304" pitchFamily="18" charset="0"/>
              </a:endParaRPr>
            </a:p>
          </p:txBody>
        </p:sp>
        <p:sp>
          <p:nvSpPr>
            <p:cNvPr id="10260" name="Text Box 211"/>
            <p:cNvSpPr txBox="1">
              <a:spLocks noChangeArrowheads="1"/>
            </p:cNvSpPr>
            <p:nvPr/>
          </p:nvSpPr>
          <p:spPr bwMode="auto">
            <a:xfrm>
              <a:off x="2125" y="1661"/>
              <a:ext cx="10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200">
                  <a:solidFill>
                    <a:srgbClr val="FF0000"/>
                  </a:solidFill>
                  <a:latin typeface="Times New Roman" panose="02020603050405020304" pitchFamily="18" charset="0"/>
                  <a:cs typeface="Times New Roman" panose="02020603050405020304" pitchFamily="18" charset="0"/>
                </a:rPr>
                <a:t>Undergraduate </a:t>
              </a:r>
              <a:endParaRPr lang="en-US" altLang="zh-CN" sz="1200">
                <a:solidFill>
                  <a:srgbClr val="FF0000"/>
                </a:solidFill>
                <a:latin typeface="Times New Roman" panose="02020603050405020304" pitchFamily="18" charset="0"/>
                <a:cs typeface="Times New Roman" panose="02020603050405020304" pitchFamily="18" charset="0"/>
              </a:endParaRPr>
            </a:p>
            <a:p>
              <a:pPr algn="ctr"/>
              <a:r>
                <a:rPr lang="en-US" altLang="zh-CN" sz="1200">
                  <a:solidFill>
                    <a:srgbClr val="FF0000"/>
                  </a:solidFill>
                  <a:latin typeface="Times New Roman" panose="02020603050405020304" pitchFamily="18" charset="0"/>
                  <a:cs typeface="Times New Roman" panose="02020603050405020304" pitchFamily="18" charset="0"/>
                </a:rPr>
                <a:t>education</a:t>
              </a:r>
              <a:endParaRPr lang="en-US" altLang="ja-JP" sz="1200">
                <a:solidFill>
                  <a:srgbClr val="FF0000"/>
                </a:solidFill>
                <a:latin typeface="Times New Roman" panose="02020603050405020304" pitchFamily="18" charset="0"/>
                <a:cs typeface="Times New Roman" panose="02020603050405020304" pitchFamily="18" charset="0"/>
              </a:endParaRPr>
            </a:p>
          </p:txBody>
        </p:sp>
        <p:sp>
          <p:nvSpPr>
            <p:cNvPr id="10261" name="Text Box 212"/>
            <p:cNvSpPr txBox="1">
              <a:spLocks noChangeArrowheads="1"/>
            </p:cNvSpPr>
            <p:nvPr/>
          </p:nvSpPr>
          <p:spPr bwMode="auto">
            <a:xfrm>
              <a:off x="3367" y="1661"/>
              <a:ext cx="79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600">
                  <a:latin typeface="Times New Roman" panose="02020603050405020304" pitchFamily="18" charset="0"/>
                  <a:cs typeface="Times New Roman" panose="02020603050405020304" pitchFamily="18" charset="0"/>
                </a:rPr>
                <a:t>Professional </a:t>
              </a:r>
              <a:endParaRPr lang="en-US" altLang="zh-CN" sz="1600">
                <a:latin typeface="Times New Roman" panose="02020603050405020304" pitchFamily="18" charset="0"/>
                <a:cs typeface="Times New Roman" panose="02020603050405020304" pitchFamily="18" charset="0"/>
              </a:endParaRPr>
            </a:p>
            <a:p>
              <a:pPr algn="ctr"/>
              <a:r>
                <a:rPr lang="en-US" altLang="zh-CN" sz="1600">
                  <a:latin typeface="Times New Roman" panose="02020603050405020304" pitchFamily="18" charset="0"/>
                  <a:cs typeface="Times New Roman" panose="02020603050405020304" pitchFamily="18" charset="0"/>
                </a:rPr>
                <a:t>education</a:t>
              </a:r>
              <a:endParaRPr lang="en-US" altLang="ja-JP" sz="1600">
                <a:latin typeface="Times New Roman" panose="02020603050405020304" pitchFamily="18" charset="0"/>
                <a:cs typeface="Times New Roman" panose="02020603050405020304" pitchFamily="18" charset="0"/>
              </a:endParaRPr>
            </a:p>
          </p:txBody>
        </p:sp>
        <p:sp>
          <p:nvSpPr>
            <p:cNvPr id="10262" name="Rectangle 213"/>
            <p:cNvSpPr>
              <a:spLocks noChangeArrowheads="1"/>
            </p:cNvSpPr>
            <p:nvPr/>
          </p:nvSpPr>
          <p:spPr bwMode="auto">
            <a:xfrm>
              <a:off x="3356" y="1638"/>
              <a:ext cx="794" cy="590"/>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10263" name="Rectangle 214"/>
            <p:cNvSpPr>
              <a:spLocks noChangeArrowheads="1"/>
            </p:cNvSpPr>
            <p:nvPr/>
          </p:nvSpPr>
          <p:spPr bwMode="auto">
            <a:xfrm>
              <a:off x="4377" y="1638"/>
              <a:ext cx="794" cy="590"/>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10264" name="Text Box 215"/>
            <p:cNvSpPr txBox="1">
              <a:spLocks noChangeArrowheads="1"/>
            </p:cNvSpPr>
            <p:nvPr/>
          </p:nvSpPr>
          <p:spPr bwMode="auto">
            <a:xfrm>
              <a:off x="4492" y="1661"/>
              <a:ext cx="623"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600">
                  <a:latin typeface="Times New Roman" panose="02020603050405020304" pitchFamily="18" charset="0"/>
                  <a:cs typeface="Times New Roman" panose="02020603050405020304" pitchFamily="18" charset="0"/>
                </a:rPr>
                <a:t>Continue </a:t>
              </a:r>
              <a:endParaRPr lang="en-US" altLang="zh-CN" sz="1600">
                <a:latin typeface="Times New Roman" panose="02020603050405020304" pitchFamily="18" charset="0"/>
                <a:cs typeface="Times New Roman" panose="02020603050405020304" pitchFamily="18" charset="0"/>
              </a:endParaRPr>
            </a:p>
            <a:p>
              <a:pPr algn="ctr"/>
              <a:r>
                <a:rPr lang="en-US" altLang="zh-CN" sz="1600">
                  <a:latin typeface="Times New Roman" panose="02020603050405020304" pitchFamily="18" charset="0"/>
                  <a:cs typeface="Times New Roman" panose="02020603050405020304" pitchFamily="18" charset="0"/>
                </a:rPr>
                <a:t>education</a:t>
              </a:r>
              <a:endParaRPr lang="en-US" altLang="ja-JP" sz="1600">
                <a:latin typeface="Times New Roman" panose="02020603050405020304" pitchFamily="18" charset="0"/>
                <a:cs typeface="Times New Roman" panose="02020603050405020304" pitchFamily="18" charset="0"/>
              </a:endParaRPr>
            </a:p>
          </p:txBody>
        </p:sp>
        <p:sp>
          <p:nvSpPr>
            <p:cNvPr id="10265" name="Line 216"/>
            <p:cNvSpPr>
              <a:spLocks noChangeShapeType="1"/>
            </p:cNvSpPr>
            <p:nvPr/>
          </p:nvSpPr>
          <p:spPr bwMode="auto">
            <a:xfrm flipH="1">
              <a:off x="1610" y="1275"/>
              <a:ext cx="1134" cy="3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0266" name="Line 217"/>
            <p:cNvSpPr>
              <a:spLocks noChangeShapeType="1"/>
            </p:cNvSpPr>
            <p:nvPr/>
          </p:nvSpPr>
          <p:spPr bwMode="auto">
            <a:xfrm>
              <a:off x="2721" y="1275"/>
              <a:ext cx="0" cy="3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0267" name="Line 218"/>
            <p:cNvSpPr>
              <a:spLocks noChangeShapeType="1"/>
            </p:cNvSpPr>
            <p:nvPr/>
          </p:nvSpPr>
          <p:spPr bwMode="auto">
            <a:xfrm>
              <a:off x="2744" y="1298"/>
              <a:ext cx="1021" cy="31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0268" name="Line 219"/>
            <p:cNvSpPr>
              <a:spLocks noChangeShapeType="1"/>
            </p:cNvSpPr>
            <p:nvPr/>
          </p:nvSpPr>
          <p:spPr bwMode="auto">
            <a:xfrm>
              <a:off x="2744" y="1275"/>
              <a:ext cx="2064" cy="34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0269" name="Line 220"/>
            <p:cNvSpPr>
              <a:spLocks noChangeShapeType="1"/>
            </p:cNvSpPr>
            <p:nvPr/>
          </p:nvSpPr>
          <p:spPr bwMode="auto">
            <a:xfrm>
              <a:off x="249" y="2024"/>
              <a:ext cx="79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0270" name="Line 221"/>
            <p:cNvSpPr>
              <a:spLocks noChangeShapeType="1"/>
            </p:cNvSpPr>
            <p:nvPr/>
          </p:nvSpPr>
          <p:spPr bwMode="auto">
            <a:xfrm>
              <a:off x="1111" y="2024"/>
              <a:ext cx="79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0271" name="Line 222"/>
            <p:cNvSpPr>
              <a:spLocks noChangeShapeType="1"/>
            </p:cNvSpPr>
            <p:nvPr/>
          </p:nvSpPr>
          <p:spPr bwMode="auto">
            <a:xfrm>
              <a:off x="2086" y="1956"/>
              <a:ext cx="111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0272" name="Line 223"/>
            <p:cNvSpPr>
              <a:spLocks noChangeShapeType="1"/>
            </p:cNvSpPr>
            <p:nvPr/>
          </p:nvSpPr>
          <p:spPr bwMode="auto">
            <a:xfrm>
              <a:off x="2336" y="1956"/>
              <a:ext cx="0" cy="29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0273" name="Text Box 224"/>
            <p:cNvSpPr txBox="1">
              <a:spLocks noChangeArrowheads="1"/>
            </p:cNvSpPr>
            <p:nvPr/>
          </p:nvSpPr>
          <p:spPr bwMode="auto">
            <a:xfrm>
              <a:off x="2245" y="2024"/>
              <a:ext cx="8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ja-JP" sz="1200">
                  <a:solidFill>
                    <a:srgbClr val="FF0000"/>
                  </a:solidFill>
                  <a:latin typeface="Times New Roman" panose="02020603050405020304" pitchFamily="18" charset="0"/>
                  <a:cs typeface="Times New Roman" panose="02020603050405020304" pitchFamily="18" charset="0"/>
                </a:rPr>
                <a:t>Education</a:t>
              </a:r>
              <a:endParaRPr lang="en-US" altLang="ja-JP" sz="1200">
                <a:solidFill>
                  <a:srgbClr val="FF0000"/>
                </a:solidFill>
                <a:latin typeface="Times New Roman" panose="02020603050405020304" pitchFamily="18" charset="0"/>
                <a:cs typeface="Times New Roman" panose="02020603050405020304" pitchFamily="18" charset="0"/>
              </a:endParaRPr>
            </a:p>
          </p:txBody>
        </p:sp>
        <p:sp>
          <p:nvSpPr>
            <p:cNvPr id="10274" name="Line 226"/>
            <p:cNvSpPr>
              <a:spLocks noChangeShapeType="1"/>
            </p:cNvSpPr>
            <p:nvPr/>
          </p:nvSpPr>
          <p:spPr bwMode="auto">
            <a:xfrm>
              <a:off x="2948" y="1956"/>
              <a:ext cx="0" cy="29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0275" name="Line 228"/>
            <p:cNvSpPr>
              <a:spLocks noChangeShapeType="1"/>
            </p:cNvSpPr>
            <p:nvPr/>
          </p:nvSpPr>
          <p:spPr bwMode="auto">
            <a:xfrm flipH="1">
              <a:off x="1995" y="2251"/>
              <a:ext cx="658" cy="24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0276" name="Rectangle 229"/>
            <p:cNvSpPr>
              <a:spLocks noChangeArrowheads="1"/>
            </p:cNvSpPr>
            <p:nvPr/>
          </p:nvSpPr>
          <p:spPr bwMode="auto">
            <a:xfrm>
              <a:off x="1202" y="2500"/>
              <a:ext cx="930" cy="363"/>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10277" name="Rectangle 230"/>
            <p:cNvSpPr>
              <a:spLocks noChangeArrowheads="1"/>
            </p:cNvSpPr>
            <p:nvPr/>
          </p:nvSpPr>
          <p:spPr bwMode="auto">
            <a:xfrm>
              <a:off x="2177" y="2500"/>
              <a:ext cx="930" cy="363"/>
            </a:xfrm>
            <a:prstGeom prst="rect">
              <a:avLst/>
            </a:prstGeom>
            <a:solidFill>
              <a:schemeClr val="accent1"/>
            </a:solidFill>
            <a:ln w="9525" algn="ctr">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10278" name="Text Box 231"/>
            <p:cNvSpPr txBox="1">
              <a:spLocks noChangeArrowheads="1"/>
            </p:cNvSpPr>
            <p:nvPr/>
          </p:nvSpPr>
          <p:spPr bwMode="auto">
            <a:xfrm>
              <a:off x="2222" y="2523"/>
              <a:ext cx="8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200">
                  <a:solidFill>
                    <a:srgbClr val="FF0000"/>
                  </a:solidFill>
                  <a:latin typeface="Times New Roman" panose="02020603050405020304" pitchFamily="18" charset="0"/>
                  <a:cs typeface="Times New Roman" panose="02020603050405020304" pitchFamily="18" charset="0"/>
                </a:rPr>
                <a:t>Course management</a:t>
              </a:r>
              <a:endParaRPr lang="en-US" altLang="ja-JP" sz="1200">
                <a:solidFill>
                  <a:srgbClr val="FF0000"/>
                </a:solidFill>
                <a:latin typeface="Times New Roman" panose="02020603050405020304" pitchFamily="18" charset="0"/>
                <a:cs typeface="Times New Roman" panose="02020603050405020304" pitchFamily="18" charset="0"/>
              </a:endParaRPr>
            </a:p>
          </p:txBody>
        </p:sp>
        <p:sp>
          <p:nvSpPr>
            <p:cNvPr id="10279" name="Line 232"/>
            <p:cNvSpPr>
              <a:spLocks noChangeShapeType="1"/>
            </p:cNvSpPr>
            <p:nvPr/>
          </p:nvSpPr>
          <p:spPr bwMode="auto">
            <a:xfrm>
              <a:off x="2631" y="2251"/>
              <a:ext cx="0" cy="24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0280" name="Line 233"/>
            <p:cNvSpPr>
              <a:spLocks noChangeShapeType="1"/>
            </p:cNvSpPr>
            <p:nvPr/>
          </p:nvSpPr>
          <p:spPr bwMode="auto">
            <a:xfrm>
              <a:off x="2631" y="2251"/>
              <a:ext cx="884" cy="24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0281" name="Rectangle 234"/>
            <p:cNvSpPr>
              <a:spLocks noChangeArrowheads="1"/>
            </p:cNvSpPr>
            <p:nvPr/>
          </p:nvSpPr>
          <p:spPr bwMode="auto">
            <a:xfrm>
              <a:off x="3198" y="2500"/>
              <a:ext cx="930" cy="363"/>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10282" name="Line 235"/>
            <p:cNvSpPr>
              <a:spLocks noChangeShapeType="1"/>
            </p:cNvSpPr>
            <p:nvPr/>
          </p:nvSpPr>
          <p:spPr bwMode="auto">
            <a:xfrm flipH="1">
              <a:off x="1497" y="2863"/>
              <a:ext cx="1088" cy="2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0283" name="Rectangle 236"/>
            <p:cNvSpPr>
              <a:spLocks noChangeArrowheads="1"/>
            </p:cNvSpPr>
            <p:nvPr/>
          </p:nvSpPr>
          <p:spPr bwMode="auto">
            <a:xfrm>
              <a:off x="1111" y="3135"/>
              <a:ext cx="726" cy="318"/>
            </a:xfrm>
            <a:prstGeom prst="rect">
              <a:avLst/>
            </a:prstGeom>
            <a:solidFill>
              <a:schemeClr val="accent1"/>
            </a:solidFill>
            <a:ln w="9525" algn="ctr">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10284" name="Text Box 237"/>
            <p:cNvSpPr txBox="1">
              <a:spLocks noChangeArrowheads="1"/>
            </p:cNvSpPr>
            <p:nvPr/>
          </p:nvSpPr>
          <p:spPr bwMode="auto">
            <a:xfrm>
              <a:off x="1043" y="3203"/>
              <a:ext cx="8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200">
                  <a:solidFill>
                    <a:srgbClr val="FF0000"/>
                  </a:solidFill>
                  <a:latin typeface="Times New Roman" panose="02020603050405020304" pitchFamily="18" charset="0"/>
                  <a:cs typeface="Times New Roman" panose="02020603050405020304" pitchFamily="18" charset="0"/>
                </a:rPr>
                <a:t>Class room</a:t>
              </a:r>
              <a:endParaRPr lang="en-US" altLang="ja-JP" sz="1200">
                <a:solidFill>
                  <a:srgbClr val="FF0000"/>
                </a:solidFill>
                <a:latin typeface="Times New Roman" panose="02020603050405020304" pitchFamily="18" charset="0"/>
                <a:cs typeface="Times New Roman" panose="02020603050405020304" pitchFamily="18" charset="0"/>
              </a:endParaRPr>
            </a:p>
          </p:txBody>
        </p:sp>
        <p:sp>
          <p:nvSpPr>
            <p:cNvPr id="10285" name="Line 238"/>
            <p:cNvSpPr>
              <a:spLocks noChangeShapeType="1"/>
            </p:cNvSpPr>
            <p:nvPr/>
          </p:nvSpPr>
          <p:spPr bwMode="auto">
            <a:xfrm flipH="1">
              <a:off x="2268" y="2840"/>
              <a:ext cx="340" cy="2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0286" name="Rectangle 239"/>
            <p:cNvSpPr>
              <a:spLocks noChangeArrowheads="1"/>
            </p:cNvSpPr>
            <p:nvPr/>
          </p:nvSpPr>
          <p:spPr bwMode="auto">
            <a:xfrm>
              <a:off x="2018" y="3135"/>
              <a:ext cx="658" cy="340"/>
            </a:xfrm>
            <a:prstGeom prst="rect">
              <a:avLst/>
            </a:prstGeom>
            <a:solidFill>
              <a:schemeClr val="accent1"/>
            </a:solidFill>
            <a:ln w="9525" algn="ctr">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10287" name="Text Box 240"/>
            <p:cNvSpPr txBox="1">
              <a:spLocks noChangeArrowheads="1"/>
            </p:cNvSpPr>
            <p:nvPr/>
          </p:nvSpPr>
          <p:spPr bwMode="auto">
            <a:xfrm>
              <a:off x="1927" y="3158"/>
              <a:ext cx="8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200">
                  <a:solidFill>
                    <a:srgbClr val="FF0000"/>
                  </a:solidFill>
                  <a:latin typeface="Times New Roman" panose="02020603050405020304" pitchFamily="18" charset="0"/>
                  <a:cs typeface="Times New Roman" panose="02020603050405020304" pitchFamily="18" charset="0"/>
                </a:rPr>
                <a:t>Student </a:t>
              </a:r>
              <a:endParaRPr lang="en-US" altLang="zh-CN" sz="1200">
                <a:solidFill>
                  <a:srgbClr val="FF0000"/>
                </a:solidFill>
                <a:latin typeface="Times New Roman" panose="02020603050405020304" pitchFamily="18" charset="0"/>
                <a:cs typeface="Times New Roman" panose="02020603050405020304" pitchFamily="18" charset="0"/>
              </a:endParaRPr>
            </a:p>
            <a:p>
              <a:pPr algn="ctr"/>
              <a:r>
                <a:rPr lang="en-US" altLang="zh-CN" sz="1200">
                  <a:solidFill>
                    <a:srgbClr val="FF0000"/>
                  </a:solidFill>
                  <a:latin typeface="Times New Roman" panose="02020603050405020304" pitchFamily="18" charset="0"/>
                  <a:cs typeface="Times New Roman" panose="02020603050405020304" pitchFamily="18" charset="0"/>
                </a:rPr>
                <a:t>records</a:t>
              </a:r>
              <a:endParaRPr lang="en-US" altLang="ja-JP" sz="1200">
                <a:solidFill>
                  <a:srgbClr val="FF0000"/>
                </a:solidFill>
                <a:latin typeface="Times New Roman" panose="02020603050405020304" pitchFamily="18" charset="0"/>
                <a:cs typeface="Times New Roman" panose="02020603050405020304" pitchFamily="18" charset="0"/>
              </a:endParaRPr>
            </a:p>
          </p:txBody>
        </p:sp>
        <p:sp>
          <p:nvSpPr>
            <p:cNvPr id="10288" name="Line 241"/>
            <p:cNvSpPr>
              <a:spLocks noChangeShapeType="1"/>
            </p:cNvSpPr>
            <p:nvPr/>
          </p:nvSpPr>
          <p:spPr bwMode="auto">
            <a:xfrm>
              <a:off x="2608" y="2863"/>
              <a:ext cx="1066" cy="2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0289" name="Rectangle 242"/>
            <p:cNvSpPr>
              <a:spLocks noChangeArrowheads="1"/>
            </p:cNvSpPr>
            <p:nvPr/>
          </p:nvSpPr>
          <p:spPr bwMode="auto">
            <a:xfrm>
              <a:off x="2767" y="3135"/>
              <a:ext cx="612" cy="318"/>
            </a:xfrm>
            <a:prstGeom prst="rect">
              <a:avLst/>
            </a:prstGeom>
            <a:solidFill>
              <a:schemeClr val="accent1"/>
            </a:solidFill>
            <a:ln w="9525" algn="ctr">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10290" name="Text Box 243"/>
            <p:cNvSpPr txBox="1">
              <a:spLocks noChangeArrowheads="1"/>
            </p:cNvSpPr>
            <p:nvPr/>
          </p:nvSpPr>
          <p:spPr bwMode="auto">
            <a:xfrm>
              <a:off x="2699" y="3158"/>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200">
                  <a:solidFill>
                    <a:srgbClr val="FF0000"/>
                  </a:solidFill>
                  <a:latin typeface="Times New Roman" panose="02020603050405020304" pitchFamily="18" charset="0"/>
                  <a:cs typeface="Times New Roman" panose="02020603050405020304" pitchFamily="18" charset="0"/>
                </a:rPr>
                <a:t>Teacher </a:t>
              </a:r>
              <a:endParaRPr lang="en-US" altLang="zh-CN" sz="1200">
                <a:solidFill>
                  <a:srgbClr val="FF0000"/>
                </a:solidFill>
                <a:latin typeface="Times New Roman" panose="02020603050405020304" pitchFamily="18" charset="0"/>
                <a:cs typeface="Times New Roman" panose="02020603050405020304" pitchFamily="18" charset="0"/>
              </a:endParaRPr>
            </a:p>
            <a:p>
              <a:pPr algn="ctr"/>
              <a:r>
                <a:rPr lang="en-US" altLang="zh-CN" sz="1200">
                  <a:solidFill>
                    <a:srgbClr val="FF0000"/>
                  </a:solidFill>
                  <a:latin typeface="Times New Roman" panose="02020603050405020304" pitchFamily="18" charset="0"/>
                  <a:cs typeface="Times New Roman" panose="02020603050405020304" pitchFamily="18" charset="0"/>
                </a:rPr>
                <a:t>records</a:t>
              </a:r>
              <a:endParaRPr lang="en-US" altLang="ja-JP" sz="1200">
                <a:solidFill>
                  <a:srgbClr val="FF0000"/>
                </a:solidFill>
                <a:latin typeface="Times New Roman" panose="02020603050405020304" pitchFamily="18" charset="0"/>
                <a:cs typeface="Times New Roman" panose="02020603050405020304" pitchFamily="18" charset="0"/>
              </a:endParaRPr>
            </a:p>
          </p:txBody>
        </p:sp>
        <p:sp>
          <p:nvSpPr>
            <p:cNvPr id="10291" name="Line 244"/>
            <p:cNvSpPr>
              <a:spLocks noChangeShapeType="1"/>
            </p:cNvSpPr>
            <p:nvPr/>
          </p:nvSpPr>
          <p:spPr bwMode="auto">
            <a:xfrm>
              <a:off x="3356" y="2001"/>
              <a:ext cx="79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0292" name="Line 245"/>
            <p:cNvSpPr>
              <a:spLocks noChangeShapeType="1"/>
            </p:cNvSpPr>
            <p:nvPr/>
          </p:nvSpPr>
          <p:spPr bwMode="auto">
            <a:xfrm>
              <a:off x="4377" y="2024"/>
              <a:ext cx="79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0293" name="Rectangle 246"/>
            <p:cNvSpPr>
              <a:spLocks noChangeArrowheads="1"/>
            </p:cNvSpPr>
            <p:nvPr/>
          </p:nvSpPr>
          <p:spPr bwMode="auto">
            <a:xfrm>
              <a:off x="3560" y="3135"/>
              <a:ext cx="576" cy="317"/>
            </a:xfrm>
            <a:prstGeom prst="rect">
              <a:avLst/>
            </a:prstGeom>
            <a:solidFill>
              <a:schemeClr val="accent1"/>
            </a:solidFill>
            <a:ln w="9525" algn="ctr">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10294" name="Text Box 247"/>
            <p:cNvSpPr txBox="1">
              <a:spLocks noChangeArrowheads="1"/>
            </p:cNvSpPr>
            <p:nvPr/>
          </p:nvSpPr>
          <p:spPr bwMode="auto">
            <a:xfrm>
              <a:off x="3492" y="3158"/>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200">
                  <a:solidFill>
                    <a:srgbClr val="FF0000"/>
                  </a:solidFill>
                  <a:latin typeface="Times New Roman" panose="02020603050405020304" pitchFamily="18" charset="0"/>
                  <a:cs typeface="Times New Roman" panose="02020603050405020304" pitchFamily="18" charset="0"/>
                </a:rPr>
                <a:t>Course </a:t>
              </a:r>
              <a:endParaRPr lang="en-US" altLang="zh-CN" sz="1200">
                <a:solidFill>
                  <a:srgbClr val="FF0000"/>
                </a:solidFill>
                <a:latin typeface="Times New Roman" panose="02020603050405020304" pitchFamily="18" charset="0"/>
                <a:cs typeface="Times New Roman" panose="02020603050405020304" pitchFamily="18" charset="0"/>
              </a:endParaRPr>
            </a:p>
            <a:p>
              <a:pPr algn="ctr"/>
              <a:r>
                <a:rPr lang="en-US" altLang="zh-CN" sz="1200">
                  <a:solidFill>
                    <a:srgbClr val="FF0000"/>
                  </a:solidFill>
                  <a:latin typeface="Times New Roman" panose="02020603050405020304" pitchFamily="18" charset="0"/>
                  <a:cs typeface="Times New Roman" panose="02020603050405020304" pitchFamily="18" charset="0"/>
                </a:rPr>
                <a:t>records</a:t>
              </a:r>
              <a:endParaRPr lang="en-US" altLang="ja-JP" sz="1200">
                <a:solidFill>
                  <a:srgbClr val="FF0000"/>
                </a:solidFill>
                <a:latin typeface="Times New Roman" panose="02020603050405020304" pitchFamily="18" charset="0"/>
                <a:cs typeface="Times New Roman" panose="02020603050405020304" pitchFamily="18" charset="0"/>
              </a:endParaRPr>
            </a:p>
          </p:txBody>
        </p:sp>
        <p:sp>
          <p:nvSpPr>
            <p:cNvPr id="10295" name="Line 248"/>
            <p:cNvSpPr>
              <a:spLocks noChangeShapeType="1"/>
            </p:cNvSpPr>
            <p:nvPr/>
          </p:nvSpPr>
          <p:spPr bwMode="auto">
            <a:xfrm>
              <a:off x="2585" y="2840"/>
              <a:ext cx="431" cy="2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0296" name="Text Box 249"/>
            <p:cNvSpPr txBox="1">
              <a:spLocks noChangeArrowheads="1"/>
            </p:cNvSpPr>
            <p:nvPr/>
          </p:nvSpPr>
          <p:spPr bwMode="auto">
            <a:xfrm>
              <a:off x="1179" y="1003"/>
              <a:ext cx="9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ja-JP" sz="1600">
                  <a:latin typeface="Times New Roman" panose="02020603050405020304" pitchFamily="18" charset="0"/>
                  <a:cs typeface="Times New Roman" panose="02020603050405020304" pitchFamily="18" charset="0"/>
                </a:rPr>
                <a:t>Administration</a:t>
              </a:r>
              <a:endParaRPr lang="en-US" altLang="ja-JP" sz="1600">
                <a:latin typeface="Times New Roman" panose="02020603050405020304" pitchFamily="18" charset="0"/>
                <a:cs typeface="Times New Roman" panose="02020603050405020304" pitchFamily="18" charset="0"/>
              </a:endParaRPr>
            </a:p>
          </p:txBody>
        </p:sp>
        <p:sp>
          <p:nvSpPr>
            <p:cNvPr id="10297" name="Text Box 250"/>
            <p:cNvSpPr txBox="1">
              <a:spLocks noChangeArrowheads="1"/>
            </p:cNvSpPr>
            <p:nvPr/>
          </p:nvSpPr>
          <p:spPr bwMode="auto">
            <a:xfrm>
              <a:off x="3583" y="981"/>
              <a:ext cx="9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ja-JP" sz="1600">
                  <a:latin typeface="Times New Roman" panose="02020603050405020304" pitchFamily="18" charset="0"/>
                  <a:cs typeface="Times New Roman" panose="02020603050405020304" pitchFamily="18" charset="0"/>
                </a:rPr>
                <a:t>Faculty</a:t>
              </a:r>
              <a:endParaRPr lang="en-US" altLang="ja-JP" sz="1600">
                <a:latin typeface="Times New Roman" panose="02020603050405020304" pitchFamily="18" charset="0"/>
                <a:cs typeface="Times New Roman" panose="02020603050405020304" pitchFamily="18" charset="0"/>
              </a:endParaRPr>
            </a:p>
          </p:txBody>
        </p:sp>
        <p:sp>
          <p:nvSpPr>
            <p:cNvPr id="10298" name="Text Box 251"/>
            <p:cNvSpPr txBox="1">
              <a:spLocks noChangeArrowheads="1"/>
            </p:cNvSpPr>
            <p:nvPr/>
          </p:nvSpPr>
          <p:spPr bwMode="auto">
            <a:xfrm>
              <a:off x="1280" y="2540"/>
              <a:ext cx="69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ja-JP" sz="1400">
                  <a:latin typeface="Times New Roman" panose="02020603050405020304" pitchFamily="18" charset="0"/>
                  <a:cs typeface="Times New Roman" panose="02020603050405020304" pitchFamily="18" charset="0"/>
                </a:rPr>
                <a:t>Status</a:t>
              </a:r>
              <a:endParaRPr lang="en-US" altLang="ja-JP" sz="1400">
                <a:latin typeface="Times New Roman" panose="02020603050405020304" pitchFamily="18" charset="0"/>
                <a:cs typeface="Times New Roman" panose="02020603050405020304" pitchFamily="18" charset="0"/>
              </a:endParaRPr>
            </a:p>
            <a:p>
              <a:pPr algn="ctr"/>
              <a:r>
                <a:rPr lang="en-US" altLang="ja-JP" sz="1400">
                  <a:latin typeface="Times New Roman" panose="02020603050405020304" pitchFamily="18" charset="0"/>
                  <a:cs typeface="Times New Roman" panose="02020603050405020304" pitchFamily="18" charset="0"/>
                </a:rPr>
                <a:t>management</a:t>
              </a:r>
              <a:endParaRPr lang="en-US" altLang="ja-JP" sz="1400">
                <a:latin typeface="Times New Roman" panose="02020603050405020304" pitchFamily="18" charset="0"/>
                <a:cs typeface="Times New Roman" panose="02020603050405020304" pitchFamily="18" charset="0"/>
              </a:endParaRPr>
            </a:p>
          </p:txBody>
        </p:sp>
        <p:sp>
          <p:nvSpPr>
            <p:cNvPr id="10299" name="Text Box 252"/>
            <p:cNvSpPr txBox="1">
              <a:spLocks noChangeArrowheads="1"/>
            </p:cNvSpPr>
            <p:nvPr/>
          </p:nvSpPr>
          <p:spPr bwMode="auto">
            <a:xfrm>
              <a:off x="3310" y="2500"/>
              <a:ext cx="69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ja-JP" sz="1400">
                  <a:latin typeface="Times New Roman" panose="02020603050405020304" pitchFamily="18" charset="0"/>
                  <a:cs typeface="Times New Roman" panose="02020603050405020304" pitchFamily="18" charset="0"/>
                </a:rPr>
                <a:t>Activity</a:t>
              </a:r>
              <a:endParaRPr lang="en-US" altLang="ja-JP" sz="1400">
                <a:latin typeface="Times New Roman" panose="02020603050405020304" pitchFamily="18" charset="0"/>
                <a:cs typeface="Times New Roman" panose="02020603050405020304" pitchFamily="18" charset="0"/>
              </a:endParaRPr>
            </a:p>
            <a:p>
              <a:pPr algn="ctr"/>
              <a:r>
                <a:rPr lang="en-US" altLang="ja-JP" sz="1400">
                  <a:latin typeface="Times New Roman" panose="02020603050405020304" pitchFamily="18" charset="0"/>
                  <a:cs typeface="Times New Roman" panose="02020603050405020304" pitchFamily="18" charset="0"/>
                </a:rPr>
                <a:t>management</a:t>
              </a:r>
              <a:endParaRPr lang="en-US" altLang="ja-JP" sz="1400">
                <a:latin typeface="Times New Roman" panose="02020603050405020304" pitchFamily="18" charset="0"/>
                <a:cs typeface="Times New Roman" panose="02020603050405020304" pitchFamily="18" charset="0"/>
              </a:endParaRPr>
            </a:p>
          </p:txBody>
        </p:sp>
      </p:grpSp>
      <p:sp>
        <p:nvSpPr>
          <p:cNvPr id="60" name="标题 1"/>
          <p:cNvSpPr txBox="1"/>
          <p:nvPr/>
        </p:nvSpPr>
        <p:spPr bwMode="auto">
          <a:xfrm>
            <a:off x="533400" y="381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ja-JP" dirty="0"/>
              <a:t>Business Process Engineering</a:t>
            </a:r>
            <a:r>
              <a:rPr lang="en-US" altLang="zh-CN" dirty="0"/>
              <a:t>: Example</a:t>
            </a:r>
            <a:endParaRPr lang="en-US" altLang="ja-JP" dirty="0"/>
          </a:p>
        </p:txBody>
      </p:sp>
    </p:spTree>
  </p:cSld>
  <p:clrMapOvr>
    <a:masterClrMapping/>
  </p:clrMapOvr>
  <p:transition>
    <p:random/>
    <p:sndAc>
      <p:stSnd>
        <p:snd r:embed="rId3" name="projctor.wav"/>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7" name="Rectangle 7"/>
          <p:cNvSpPr>
            <a:spLocks noRot="1" noChangeArrowheads="1"/>
          </p:cNvSpPr>
          <p:nvPr/>
        </p:nvSpPr>
        <p:spPr bwMode="auto">
          <a:xfrm>
            <a:off x="827584" y="1396818"/>
            <a:ext cx="7935416"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spcBef>
                <a:spcPts val="300"/>
              </a:spcBef>
              <a:buClr>
                <a:srgbClr val="52A93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Three different architectures must be analyzed and designed within the context of business objectives and goals:</a:t>
            </a:r>
            <a:endParaRPr lang="en-US" altLang="zh-CN" sz="2400" dirty="0">
              <a:latin typeface="Times New Roman" panose="02020603050405020304" pitchFamily="18" charset="0"/>
              <a:cs typeface="Times New Roman" panose="02020603050405020304" pitchFamily="18" charset="0"/>
            </a:endParaRPr>
          </a:p>
          <a:p>
            <a:pPr lvl="1">
              <a:lnSpc>
                <a:spcPct val="90000"/>
              </a:lnSpc>
              <a:spcBef>
                <a:spcPts val="300"/>
              </a:spcBef>
              <a:buClr>
                <a:srgbClr val="52A930"/>
              </a:buClr>
              <a:buFont typeface="Wingdings" panose="05000000000000000000" pitchFamily="2" charset="2"/>
              <a:buChar char="n"/>
            </a:pPr>
            <a:r>
              <a:rPr lang="en-US" altLang="ja-JP" sz="2000" dirty="0">
                <a:latin typeface="Times New Roman" panose="02020603050405020304" pitchFamily="18" charset="0"/>
                <a:cs typeface="Times New Roman" panose="02020603050405020304" pitchFamily="18" charset="0"/>
              </a:rPr>
              <a:t>data architecture</a:t>
            </a:r>
            <a:endParaRPr lang="en-US" altLang="zh-CN" sz="2000" dirty="0">
              <a:latin typeface="Times New Roman" panose="02020603050405020304" pitchFamily="18" charset="0"/>
              <a:cs typeface="Times New Roman" panose="02020603050405020304" pitchFamily="18" charset="0"/>
            </a:endParaRPr>
          </a:p>
          <a:p>
            <a:pPr lvl="1">
              <a:lnSpc>
                <a:spcPct val="90000"/>
              </a:lnSpc>
              <a:spcBef>
                <a:spcPts val="300"/>
              </a:spcBef>
              <a:buClr>
                <a:srgbClr val="52A930"/>
              </a:buClr>
              <a:buFont typeface="Wingdings" panose="05000000000000000000" pitchFamily="2" charset="2"/>
              <a:buChar char="n"/>
            </a:pPr>
            <a:r>
              <a:rPr lang="en-US" altLang="ja-JP" sz="2000" dirty="0">
                <a:latin typeface="Times New Roman" panose="02020603050405020304" pitchFamily="18" charset="0"/>
                <a:cs typeface="Times New Roman" panose="02020603050405020304" pitchFamily="18" charset="0"/>
              </a:rPr>
              <a:t>applications architecture</a:t>
            </a:r>
            <a:endParaRPr lang="en-US" altLang="zh-CN" sz="2000" dirty="0">
              <a:latin typeface="Times New Roman" panose="02020603050405020304" pitchFamily="18" charset="0"/>
              <a:cs typeface="Times New Roman" panose="02020603050405020304" pitchFamily="18" charset="0"/>
            </a:endParaRPr>
          </a:p>
          <a:p>
            <a:pPr lvl="1">
              <a:lnSpc>
                <a:spcPct val="90000"/>
              </a:lnSpc>
              <a:spcBef>
                <a:spcPts val="300"/>
              </a:spcBef>
              <a:buClr>
                <a:srgbClr val="52A930"/>
              </a:buClr>
              <a:buFont typeface="Wingdings" panose="05000000000000000000" pitchFamily="2" charset="2"/>
              <a:buChar char="n"/>
            </a:pPr>
            <a:r>
              <a:rPr lang="en-US" altLang="ja-JP" sz="2000" dirty="0">
                <a:latin typeface="Times New Roman" panose="02020603050405020304" pitchFamily="18" charset="0"/>
                <a:cs typeface="Times New Roman" panose="02020603050405020304" pitchFamily="18" charset="0"/>
              </a:rPr>
              <a:t>technology infrastructure</a:t>
            </a:r>
            <a:endParaRPr lang="en-US" altLang="zh-CN" sz="2000" dirty="0">
              <a:latin typeface="Times New Roman" panose="02020603050405020304" pitchFamily="18" charset="0"/>
              <a:cs typeface="Times New Roman" panose="02020603050405020304" pitchFamily="18" charset="0"/>
            </a:endParaRPr>
          </a:p>
          <a:p>
            <a:pPr>
              <a:lnSpc>
                <a:spcPct val="90000"/>
              </a:lnSpc>
              <a:spcBef>
                <a:spcPts val="300"/>
              </a:spcBef>
              <a:buClr>
                <a:srgbClr val="52A930"/>
              </a:buClr>
              <a:buFont typeface="Wingdings" panose="05000000000000000000" pitchFamily="2" charset="2"/>
              <a:buChar char="n"/>
            </a:pPr>
            <a:r>
              <a:rPr lang="en-US" altLang="ja-JP" sz="2400" dirty="0">
                <a:solidFill>
                  <a:srgbClr val="FF0000"/>
                </a:solidFill>
                <a:latin typeface="Times New Roman" panose="02020603050405020304" pitchFamily="18" charset="0"/>
                <a:cs typeface="Times New Roman" panose="02020603050405020304" pitchFamily="18" charset="0"/>
              </a:rPr>
              <a:t>data architecture</a:t>
            </a:r>
            <a:r>
              <a:rPr lang="en-US" altLang="ja-JP" sz="2400" dirty="0">
                <a:latin typeface="Times New Roman" panose="02020603050405020304" pitchFamily="18" charset="0"/>
                <a:cs typeface="Times New Roman" panose="02020603050405020304" pitchFamily="18" charset="0"/>
              </a:rPr>
              <a:t> provides a framework for the information needs of a business or business function</a:t>
            </a:r>
            <a:endParaRPr lang="en-US" altLang="zh-CN" sz="2400" dirty="0">
              <a:latin typeface="Times New Roman" panose="02020603050405020304" pitchFamily="18" charset="0"/>
              <a:cs typeface="Times New Roman" panose="02020603050405020304" pitchFamily="18" charset="0"/>
            </a:endParaRPr>
          </a:p>
          <a:p>
            <a:pPr>
              <a:lnSpc>
                <a:spcPct val="90000"/>
              </a:lnSpc>
              <a:spcBef>
                <a:spcPts val="300"/>
              </a:spcBef>
              <a:buClr>
                <a:srgbClr val="52A930"/>
              </a:buClr>
              <a:buFont typeface="Wingdings" panose="05000000000000000000" pitchFamily="2" charset="2"/>
              <a:buChar char="n"/>
            </a:pPr>
            <a:r>
              <a:rPr lang="en-US" altLang="ja-JP" sz="2400" dirty="0">
                <a:solidFill>
                  <a:srgbClr val="FF0000"/>
                </a:solidFill>
                <a:latin typeface="Times New Roman" panose="02020603050405020304" pitchFamily="18" charset="0"/>
                <a:cs typeface="Times New Roman" panose="02020603050405020304" pitchFamily="18" charset="0"/>
              </a:rPr>
              <a:t>application architecture</a:t>
            </a:r>
            <a:r>
              <a:rPr lang="en-US" altLang="ja-JP" sz="2400" dirty="0">
                <a:latin typeface="Times New Roman" panose="02020603050405020304" pitchFamily="18" charset="0"/>
                <a:cs typeface="Times New Roman" panose="02020603050405020304" pitchFamily="18" charset="0"/>
              </a:rPr>
              <a:t> encompasses those elements of a system that transform objects within the data architecture for some business purpose</a:t>
            </a:r>
            <a:endParaRPr lang="en-US" altLang="zh-CN" sz="2400" dirty="0">
              <a:latin typeface="Times New Roman" panose="02020603050405020304" pitchFamily="18" charset="0"/>
              <a:cs typeface="Times New Roman" panose="02020603050405020304" pitchFamily="18" charset="0"/>
            </a:endParaRPr>
          </a:p>
          <a:p>
            <a:pPr>
              <a:lnSpc>
                <a:spcPct val="90000"/>
              </a:lnSpc>
              <a:spcBef>
                <a:spcPts val="300"/>
              </a:spcBef>
              <a:buClr>
                <a:srgbClr val="52A930"/>
              </a:buClr>
              <a:buFont typeface="Wingdings" panose="05000000000000000000" pitchFamily="2" charset="2"/>
              <a:buChar char="n"/>
            </a:pPr>
            <a:r>
              <a:rPr lang="en-US" altLang="ja-JP" sz="2400" dirty="0">
                <a:solidFill>
                  <a:srgbClr val="FF0000"/>
                </a:solidFill>
                <a:latin typeface="Times New Roman" panose="02020603050405020304" pitchFamily="18" charset="0"/>
                <a:cs typeface="Times New Roman" panose="02020603050405020304" pitchFamily="18" charset="0"/>
              </a:rPr>
              <a:t>technology infrastructure</a:t>
            </a:r>
            <a:r>
              <a:rPr lang="en-US" altLang="ja-JP" sz="2400" dirty="0">
                <a:latin typeface="Times New Roman" panose="02020603050405020304" pitchFamily="18" charset="0"/>
                <a:cs typeface="Times New Roman" panose="02020603050405020304" pitchFamily="18" charset="0"/>
              </a:rPr>
              <a:t> provides the foundation for the data and application architectures</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eg</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Computers, OS, Network, Communication link, Storage</a:t>
            </a:r>
            <a:endParaRPr lang="en-US" altLang="ja-JP" sz="2400" dirty="0">
              <a:latin typeface="Times New Roman" panose="02020603050405020304" pitchFamily="18" charset="0"/>
              <a:cs typeface="Times New Roman" panose="02020603050405020304" pitchFamily="18" charset="0"/>
            </a:endParaRPr>
          </a:p>
          <a:p>
            <a:pPr>
              <a:lnSpc>
                <a:spcPct val="90000"/>
              </a:lnSpc>
              <a:spcBef>
                <a:spcPct val="20000"/>
              </a:spcBef>
              <a:buClr>
                <a:srgbClr val="52A930"/>
              </a:buClr>
              <a:buFontTx/>
              <a:buChar char="•"/>
            </a:pPr>
            <a:endParaRPr lang="en-US" altLang="ja-JP" sz="2400" dirty="0">
              <a:latin typeface="Times New Roman" panose="02020603050405020304" pitchFamily="18" charset="0"/>
              <a:cs typeface="Times New Roman" panose="02020603050405020304" pitchFamily="18" charset="0"/>
            </a:endParaRPr>
          </a:p>
        </p:txBody>
      </p:sp>
      <p:sp>
        <p:nvSpPr>
          <p:cNvPr id="6" name="标题 1"/>
          <p:cNvSpPr txBox="1"/>
          <p:nvPr/>
        </p:nvSpPr>
        <p:spPr bwMode="auto">
          <a:xfrm>
            <a:off x="533400" y="381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ja-JP" dirty="0"/>
              <a:t>System Architectures</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42" name="Rectangle 38"/>
          <p:cNvSpPr>
            <a:spLocks noChangeArrowheads="1"/>
          </p:cNvSpPr>
          <p:nvPr/>
        </p:nvSpPr>
        <p:spPr bwMode="auto">
          <a:xfrm>
            <a:off x="1655763" y="1412875"/>
            <a:ext cx="5651500" cy="4608513"/>
          </a:xfrm>
          <a:prstGeom prst="rect">
            <a:avLst/>
          </a:prstGeom>
          <a:solidFill>
            <a:srgbClr val="96E3FE"/>
          </a:solidFill>
          <a:ln w="12700">
            <a:noFill/>
            <a:miter lim="800000"/>
          </a:ln>
          <a:effectLst>
            <a:outerShdw dist="35921" dir="2700000" algn="ctr" rotWithShape="0">
              <a:schemeClr val="bg2"/>
            </a:outerShdw>
          </a:effectLst>
        </p:spPr>
        <p:txBody>
          <a:bodyPr wrap="none" anchor="ctr"/>
          <a:lstStyle/>
          <a:p>
            <a:pPr>
              <a:defRPr/>
            </a:pPr>
            <a:endParaRPr lang="zh-CN" altLang="en-US"/>
          </a:p>
        </p:txBody>
      </p:sp>
      <p:pic>
        <p:nvPicPr>
          <p:cNvPr id="147462" name="Picture 3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266950" y="1484313"/>
            <a:ext cx="4594225"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47463" name="Text Box 40"/>
          <p:cNvSpPr txBox="1">
            <a:spLocks noChangeArrowheads="1"/>
          </p:cNvSpPr>
          <p:nvPr/>
        </p:nvSpPr>
        <p:spPr bwMode="auto">
          <a:xfrm>
            <a:off x="417512" y="1040606"/>
            <a:ext cx="876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buClr>
                <a:schemeClr val="folHlink"/>
              </a:buClr>
              <a:buFont typeface="Wingdings" panose="05000000000000000000" pitchFamily="2" charset="2"/>
              <a:buNone/>
            </a:pPr>
            <a:r>
              <a:rPr lang="en-US" altLang="zh-CN" sz="1600" b="1" dirty="0">
                <a:latin typeface="Times New Roman" panose="02020603050405020304" pitchFamily="18" charset="0"/>
                <a:cs typeface="Times New Roman" panose="02020603050405020304" pitchFamily="18" charset="0"/>
              </a:rPr>
              <a:t>Goal: translate the customer’s desire for a set of defined capabilities into a working product.</a:t>
            </a:r>
            <a:endParaRPr lang="en-US" altLang="ja-JP" sz="1600" b="1" dirty="0">
              <a:latin typeface="Times New Roman" panose="02020603050405020304" pitchFamily="18" charset="0"/>
              <a:cs typeface="Times New Roman" panose="02020603050405020304" pitchFamily="18" charset="0"/>
            </a:endParaRPr>
          </a:p>
        </p:txBody>
      </p:sp>
      <p:sp>
        <p:nvSpPr>
          <p:cNvPr id="8" name="标题 1"/>
          <p:cNvSpPr txBox="1"/>
          <p:nvPr/>
        </p:nvSpPr>
        <p:spPr bwMode="auto">
          <a:xfrm>
            <a:off x="533400" y="381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ja-JP" dirty="0"/>
              <a:t>Product Engineering</a:t>
            </a:r>
            <a:endParaRPr lang="en-US" altLang="ja-JP"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5"/>
          <p:cNvGraphicFramePr>
            <a:graphicFrameLocks noChangeAspect="1"/>
          </p:cNvGraphicFramePr>
          <p:nvPr/>
        </p:nvGraphicFramePr>
        <p:xfrm>
          <a:off x="2231280" y="4329261"/>
          <a:ext cx="412750" cy="2124075"/>
        </p:xfrm>
        <a:graphic>
          <a:graphicData uri="http://schemas.openxmlformats.org/presentationml/2006/ole">
            <mc:AlternateContent xmlns:mc="http://schemas.openxmlformats.org/markup-compatibility/2006">
              <mc:Choice xmlns:v="urn:schemas-microsoft-com:vml" Requires="v">
                <p:oleObj spid="_x0000_s5166" name="Equation" r:id="rId1" imgW="165100" imgH="215900" progId="Equation.DSMT4">
                  <p:embed/>
                </p:oleObj>
              </mc:Choice>
              <mc:Fallback>
                <p:oleObj name="Equation" r:id="rId1" imgW="165100" imgH="215900" progId="Equation.DSMT4">
                  <p:embed/>
                  <p:pic>
                    <p:nvPicPr>
                      <p:cNvPr id="0" name="图片 51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1280" y="4329261"/>
                        <a:ext cx="412750" cy="212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270" name="Group 68"/>
          <p:cNvGrpSpPr/>
          <p:nvPr/>
        </p:nvGrpSpPr>
        <p:grpSpPr bwMode="auto">
          <a:xfrm>
            <a:off x="1186705" y="1484461"/>
            <a:ext cx="6697663" cy="4637087"/>
            <a:chOff x="226" y="595"/>
            <a:chExt cx="4219" cy="2921"/>
          </a:xfrm>
        </p:grpSpPr>
        <p:sp>
          <p:nvSpPr>
            <p:cNvPr id="11271" name="Text Box 6"/>
            <p:cNvSpPr txBox="1">
              <a:spLocks noChangeArrowheads="1"/>
            </p:cNvSpPr>
            <p:nvPr/>
          </p:nvSpPr>
          <p:spPr bwMode="auto">
            <a:xfrm>
              <a:off x="249" y="2840"/>
              <a:ext cx="627"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600"/>
                <a:t>Software</a:t>
              </a:r>
              <a:endParaRPr lang="en-US" altLang="zh-CN" sz="1600"/>
            </a:p>
            <a:p>
              <a:pPr algn="ctr"/>
              <a:r>
                <a:rPr lang="en-US" altLang="zh-CN" sz="1600"/>
                <a:t>Engineer</a:t>
              </a:r>
              <a:endParaRPr lang="en-US" altLang="ja-JP" sz="1600"/>
            </a:p>
          </p:txBody>
        </p:sp>
        <p:sp>
          <p:nvSpPr>
            <p:cNvPr id="11272" name="Rectangle 7"/>
            <p:cNvSpPr>
              <a:spLocks noChangeArrowheads="1"/>
            </p:cNvSpPr>
            <p:nvPr/>
          </p:nvSpPr>
          <p:spPr bwMode="auto">
            <a:xfrm>
              <a:off x="1837" y="595"/>
              <a:ext cx="2086" cy="680"/>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endParaRPr lang="ja-JP" altLang="en-US" sz="1600"/>
            </a:p>
          </p:txBody>
        </p:sp>
        <p:sp>
          <p:nvSpPr>
            <p:cNvPr id="11273" name="Line 8"/>
            <p:cNvSpPr>
              <a:spLocks noChangeShapeType="1"/>
            </p:cNvSpPr>
            <p:nvPr/>
          </p:nvSpPr>
          <p:spPr bwMode="auto">
            <a:xfrm>
              <a:off x="1837" y="935"/>
              <a:ext cx="2086"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4" name="Text Box 9"/>
            <p:cNvSpPr txBox="1">
              <a:spLocks noChangeArrowheads="1"/>
            </p:cNvSpPr>
            <p:nvPr/>
          </p:nvSpPr>
          <p:spPr bwMode="auto">
            <a:xfrm>
              <a:off x="2456" y="663"/>
              <a:ext cx="75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600"/>
                <a:t>Safe Home</a:t>
              </a:r>
              <a:endParaRPr lang="en-US" altLang="ja-JP" sz="1600"/>
            </a:p>
          </p:txBody>
        </p:sp>
        <p:sp>
          <p:nvSpPr>
            <p:cNvPr id="11275" name="Text Box 10"/>
            <p:cNvSpPr txBox="1">
              <a:spLocks noChangeArrowheads="1"/>
            </p:cNvSpPr>
            <p:nvPr/>
          </p:nvSpPr>
          <p:spPr bwMode="auto">
            <a:xfrm>
              <a:off x="2391" y="1003"/>
              <a:ext cx="97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600">
                  <a:solidFill>
                    <a:srgbClr val="FF0000"/>
                  </a:solidFill>
                </a:rPr>
                <a:t>Security guard </a:t>
              </a:r>
              <a:endParaRPr lang="en-US" altLang="ja-JP" sz="1600">
                <a:solidFill>
                  <a:srgbClr val="FF0000"/>
                </a:solidFill>
              </a:endParaRPr>
            </a:p>
          </p:txBody>
        </p:sp>
        <p:sp>
          <p:nvSpPr>
            <p:cNvPr id="11276" name="Line 11"/>
            <p:cNvSpPr>
              <a:spLocks noChangeShapeType="1"/>
            </p:cNvSpPr>
            <p:nvPr/>
          </p:nvSpPr>
          <p:spPr bwMode="auto">
            <a:xfrm>
              <a:off x="2200" y="935"/>
              <a:ext cx="0" cy="3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7" name="Line 12"/>
            <p:cNvSpPr>
              <a:spLocks noChangeShapeType="1"/>
            </p:cNvSpPr>
            <p:nvPr/>
          </p:nvSpPr>
          <p:spPr bwMode="auto">
            <a:xfrm>
              <a:off x="3515" y="935"/>
              <a:ext cx="0" cy="3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8" name="Rectangle 16"/>
            <p:cNvSpPr>
              <a:spLocks noChangeArrowheads="1"/>
            </p:cNvSpPr>
            <p:nvPr/>
          </p:nvSpPr>
          <p:spPr bwMode="auto">
            <a:xfrm>
              <a:off x="2086" y="1638"/>
              <a:ext cx="1111" cy="613"/>
            </a:xfrm>
            <a:prstGeom prst="rect">
              <a:avLst/>
            </a:prstGeom>
            <a:solidFill>
              <a:srgbClr val="99CCFF"/>
            </a:solidFill>
            <a:ln w="9525" algn="ctr">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1279" name="Rectangle 17"/>
            <p:cNvSpPr>
              <a:spLocks noChangeArrowheads="1"/>
            </p:cNvSpPr>
            <p:nvPr/>
          </p:nvSpPr>
          <p:spPr bwMode="auto">
            <a:xfrm>
              <a:off x="226" y="1638"/>
              <a:ext cx="1679" cy="567"/>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1280" name="Text Box 18"/>
            <p:cNvSpPr txBox="1">
              <a:spLocks noChangeArrowheads="1"/>
            </p:cNvSpPr>
            <p:nvPr/>
          </p:nvSpPr>
          <p:spPr bwMode="auto">
            <a:xfrm>
              <a:off x="748" y="1638"/>
              <a:ext cx="6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600"/>
                <a:t>Hardware</a:t>
              </a:r>
              <a:endParaRPr lang="en-US" altLang="ja-JP" sz="1600"/>
            </a:p>
          </p:txBody>
        </p:sp>
        <p:sp>
          <p:nvSpPr>
            <p:cNvPr id="11281" name="Text Box 19"/>
            <p:cNvSpPr txBox="1">
              <a:spLocks noChangeArrowheads="1"/>
            </p:cNvSpPr>
            <p:nvPr/>
          </p:nvSpPr>
          <p:spPr bwMode="auto">
            <a:xfrm>
              <a:off x="2125" y="1661"/>
              <a:ext cx="10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600">
                  <a:solidFill>
                    <a:srgbClr val="FF0000"/>
                  </a:solidFill>
                </a:rPr>
                <a:t>Software</a:t>
              </a:r>
              <a:endParaRPr lang="en-US" altLang="ja-JP" sz="1600">
                <a:solidFill>
                  <a:srgbClr val="FF0000"/>
                </a:solidFill>
              </a:endParaRPr>
            </a:p>
          </p:txBody>
        </p:sp>
        <p:sp>
          <p:nvSpPr>
            <p:cNvPr id="11282" name="Rectangle 21"/>
            <p:cNvSpPr>
              <a:spLocks noChangeArrowheads="1"/>
            </p:cNvSpPr>
            <p:nvPr/>
          </p:nvSpPr>
          <p:spPr bwMode="auto">
            <a:xfrm>
              <a:off x="3356" y="1638"/>
              <a:ext cx="794" cy="590"/>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1283" name="Line 24"/>
            <p:cNvSpPr>
              <a:spLocks noChangeShapeType="1"/>
            </p:cNvSpPr>
            <p:nvPr/>
          </p:nvSpPr>
          <p:spPr bwMode="auto">
            <a:xfrm flipH="1">
              <a:off x="1610" y="1275"/>
              <a:ext cx="1134" cy="3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4" name="Line 25"/>
            <p:cNvSpPr>
              <a:spLocks noChangeShapeType="1"/>
            </p:cNvSpPr>
            <p:nvPr/>
          </p:nvSpPr>
          <p:spPr bwMode="auto">
            <a:xfrm>
              <a:off x="2721" y="1275"/>
              <a:ext cx="0" cy="3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5" name="Line 26"/>
            <p:cNvSpPr>
              <a:spLocks noChangeShapeType="1"/>
            </p:cNvSpPr>
            <p:nvPr/>
          </p:nvSpPr>
          <p:spPr bwMode="auto">
            <a:xfrm>
              <a:off x="2744" y="1298"/>
              <a:ext cx="1021" cy="31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6" name="Line 29"/>
            <p:cNvSpPr>
              <a:spLocks noChangeShapeType="1"/>
            </p:cNvSpPr>
            <p:nvPr/>
          </p:nvSpPr>
          <p:spPr bwMode="auto">
            <a:xfrm>
              <a:off x="226" y="1888"/>
              <a:ext cx="1656"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7" name="Line 30"/>
            <p:cNvSpPr>
              <a:spLocks noChangeShapeType="1"/>
            </p:cNvSpPr>
            <p:nvPr/>
          </p:nvSpPr>
          <p:spPr bwMode="auto">
            <a:xfrm>
              <a:off x="2086" y="1956"/>
              <a:ext cx="111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8" name="Line 31"/>
            <p:cNvSpPr>
              <a:spLocks noChangeShapeType="1"/>
            </p:cNvSpPr>
            <p:nvPr/>
          </p:nvSpPr>
          <p:spPr bwMode="auto">
            <a:xfrm>
              <a:off x="2313" y="1956"/>
              <a:ext cx="0" cy="29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9" name="Text Box 32"/>
            <p:cNvSpPr txBox="1">
              <a:spLocks noChangeArrowheads="1"/>
            </p:cNvSpPr>
            <p:nvPr/>
          </p:nvSpPr>
          <p:spPr bwMode="auto">
            <a:xfrm>
              <a:off x="2268" y="2024"/>
              <a:ext cx="70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200">
                  <a:solidFill>
                    <a:srgbClr val="FF0000"/>
                  </a:solidFill>
                </a:rPr>
                <a:t>requirement</a:t>
              </a:r>
              <a:endParaRPr lang="en-US" altLang="ja-JP" sz="1200">
                <a:solidFill>
                  <a:srgbClr val="FF0000"/>
                </a:solidFill>
              </a:endParaRPr>
            </a:p>
          </p:txBody>
        </p:sp>
        <p:sp>
          <p:nvSpPr>
            <p:cNvPr id="11290" name="Line 33"/>
            <p:cNvSpPr>
              <a:spLocks noChangeShapeType="1"/>
            </p:cNvSpPr>
            <p:nvPr/>
          </p:nvSpPr>
          <p:spPr bwMode="auto">
            <a:xfrm>
              <a:off x="2971" y="1956"/>
              <a:ext cx="0" cy="29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1" name="Line 34"/>
            <p:cNvSpPr>
              <a:spLocks noChangeShapeType="1"/>
            </p:cNvSpPr>
            <p:nvPr/>
          </p:nvSpPr>
          <p:spPr bwMode="auto">
            <a:xfrm flipH="1">
              <a:off x="1995" y="2251"/>
              <a:ext cx="658" cy="24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2" name="Rectangle 35"/>
            <p:cNvSpPr>
              <a:spLocks noChangeArrowheads="1"/>
            </p:cNvSpPr>
            <p:nvPr/>
          </p:nvSpPr>
          <p:spPr bwMode="auto">
            <a:xfrm>
              <a:off x="1202" y="2500"/>
              <a:ext cx="930" cy="363"/>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1293" name="Rectangle 36"/>
            <p:cNvSpPr>
              <a:spLocks noChangeArrowheads="1"/>
            </p:cNvSpPr>
            <p:nvPr/>
          </p:nvSpPr>
          <p:spPr bwMode="auto">
            <a:xfrm>
              <a:off x="2177" y="2500"/>
              <a:ext cx="930" cy="363"/>
            </a:xfrm>
            <a:prstGeom prst="rect">
              <a:avLst/>
            </a:prstGeom>
            <a:solidFill>
              <a:schemeClr val="accent1"/>
            </a:solidFill>
            <a:ln w="9525" algn="ctr">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1294" name="Line 38"/>
            <p:cNvSpPr>
              <a:spLocks noChangeShapeType="1"/>
            </p:cNvSpPr>
            <p:nvPr/>
          </p:nvSpPr>
          <p:spPr bwMode="auto">
            <a:xfrm>
              <a:off x="2631" y="2251"/>
              <a:ext cx="0" cy="24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5" name="Line 39"/>
            <p:cNvSpPr>
              <a:spLocks noChangeShapeType="1"/>
            </p:cNvSpPr>
            <p:nvPr/>
          </p:nvSpPr>
          <p:spPr bwMode="auto">
            <a:xfrm>
              <a:off x="2631" y="2251"/>
              <a:ext cx="884" cy="24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6" name="Rectangle 40"/>
            <p:cNvSpPr>
              <a:spLocks noChangeArrowheads="1"/>
            </p:cNvSpPr>
            <p:nvPr/>
          </p:nvSpPr>
          <p:spPr bwMode="auto">
            <a:xfrm>
              <a:off x="3198" y="2500"/>
              <a:ext cx="930" cy="363"/>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1297" name="Line 41"/>
            <p:cNvSpPr>
              <a:spLocks noChangeShapeType="1"/>
            </p:cNvSpPr>
            <p:nvPr/>
          </p:nvSpPr>
          <p:spPr bwMode="auto">
            <a:xfrm flipH="1">
              <a:off x="1497" y="2863"/>
              <a:ext cx="1088" cy="2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8" name="Rectangle 42"/>
            <p:cNvSpPr>
              <a:spLocks noChangeArrowheads="1"/>
            </p:cNvSpPr>
            <p:nvPr/>
          </p:nvSpPr>
          <p:spPr bwMode="auto">
            <a:xfrm>
              <a:off x="1111" y="3135"/>
              <a:ext cx="726" cy="318"/>
            </a:xfrm>
            <a:prstGeom prst="rect">
              <a:avLst/>
            </a:prstGeom>
            <a:solidFill>
              <a:schemeClr val="accent1"/>
            </a:solidFill>
            <a:ln w="9525" algn="ctr">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1299" name="Text Box 43"/>
            <p:cNvSpPr txBox="1">
              <a:spLocks noChangeArrowheads="1"/>
            </p:cNvSpPr>
            <p:nvPr/>
          </p:nvSpPr>
          <p:spPr bwMode="auto">
            <a:xfrm>
              <a:off x="1066" y="3181"/>
              <a:ext cx="8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200">
                  <a:solidFill>
                    <a:srgbClr val="FF0000"/>
                  </a:solidFill>
                </a:rPr>
                <a:t>Home security</a:t>
              </a:r>
              <a:endParaRPr lang="en-US" altLang="zh-CN" sz="1200">
                <a:solidFill>
                  <a:srgbClr val="FF0000"/>
                </a:solidFill>
              </a:endParaRPr>
            </a:p>
            <a:p>
              <a:pPr algn="ctr"/>
              <a:r>
                <a:rPr lang="en-US" altLang="zh-CN" sz="1200">
                  <a:solidFill>
                    <a:srgbClr val="FF0000"/>
                  </a:solidFill>
                </a:rPr>
                <a:t>functions</a:t>
              </a:r>
              <a:endParaRPr lang="en-US" altLang="ja-JP" sz="1200">
                <a:solidFill>
                  <a:srgbClr val="FF0000"/>
                </a:solidFill>
              </a:endParaRPr>
            </a:p>
          </p:txBody>
        </p:sp>
        <p:sp>
          <p:nvSpPr>
            <p:cNvPr id="11300" name="Line 44"/>
            <p:cNvSpPr>
              <a:spLocks noChangeShapeType="1"/>
            </p:cNvSpPr>
            <p:nvPr/>
          </p:nvSpPr>
          <p:spPr bwMode="auto">
            <a:xfrm flipH="1">
              <a:off x="2268" y="2840"/>
              <a:ext cx="340" cy="2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1" name="Rectangle 45"/>
            <p:cNvSpPr>
              <a:spLocks noChangeArrowheads="1"/>
            </p:cNvSpPr>
            <p:nvPr/>
          </p:nvSpPr>
          <p:spPr bwMode="auto">
            <a:xfrm>
              <a:off x="2018" y="3135"/>
              <a:ext cx="658" cy="340"/>
            </a:xfrm>
            <a:prstGeom prst="rect">
              <a:avLst/>
            </a:prstGeom>
            <a:solidFill>
              <a:schemeClr val="accent1"/>
            </a:solidFill>
            <a:ln w="9525" algn="ctr">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1302" name="Text Box 46"/>
            <p:cNvSpPr txBox="1">
              <a:spLocks noChangeArrowheads="1"/>
            </p:cNvSpPr>
            <p:nvPr/>
          </p:nvSpPr>
          <p:spPr bwMode="auto">
            <a:xfrm>
              <a:off x="1950" y="3090"/>
              <a:ext cx="81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200">
                  <a:solidFill>
                    <a:srgbClr val="FF0000"/>
                  </a:solidFill>
                </a:rPr>
                <a:t>Home surveillance</a:t>
              </a:r>
              <a:endParaRPr lang="en-US" altLang="zh-CN" sz="1200">
                <a:solidFill>
                  <a:srgbClr val="FF0000"/>
                </a:solidFill>
              </a:endParaRPr>
            </a:p>
            <a:p>
              <a:pPr algn="ctr"/>
              <a:r>
                <a:rPr lang="en-US" altLang="zh-CN" sz="1200">
                  <a:solidFill>
                    <a:srgbClr val="FF0000"/>
                  </a:solidFill>
                </a:rPr>
                <a:t>functions</a:t>
              </a:r>
              <a:endParaRPr lang="en-US" altLang="ja-JP" sz="1200">
                <a:solidFill>
                  <a:srgbClr val="FF0000"/>
                </a:solidFill>
              </a:endParaRPr>
            </a:p>
          </p:txBody>
        </p:sp>
        <p:sp>
          <p:nvSpPr>
            <p:cNvPr id="11303" name="Line 47"/>
            <p:cNvSpPr>
              <a:spLocks noChangeShapeType="1"/>
            </p:cNvSpPr>
            <p:nvPr/>
          </p:nvSpPr>
          <p:spPr bwMode="auto">
            <a:xfrm>
              <a:off x="2608" y="2863"/>
              <a:ext cx="1066" cy="2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4" name="Rectangle 48"/>
            <p:cNvSpPr>
              <a:spLocks noChangeArrowheads="1"/>
            </p:cNvSpPr>
            <p:nvPr/>
          </p:nvSpPr>
          <p:spPr bwMode="auto">
            <a:xfrm>
              <a:off x="2767" y="3135"/>
              <a:ext cx="657" cy="363"/>
            </a:xfrm>
            <a:prstGeom prst="rect">
              <a:avLst/>
            </a:prstGeom>
            <a:solidFill>
              <a:schemeClr val="accent1"/>
            </a:solidFill>
            <a:ln w="9525" algn="ctr">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1305" name="Text Box 49"/>
            <p:cNvSpPr txBox="1">
              <a:spLocks noChangeArrowheads="1"/>
            </p:cNvSpPr>
            <p:nvPr/>
          </p:nvSpPr>
          <p:spPr bwMode="auto">
            <a:xfrm>
              <a:off x="2767" y="3113"/>
              <a:ext cx="68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200">
                  <a:solidFill>
                    <a:srgbClr val="FF0000"/>
                  </a:solidFill>
                </a:rPr>
                <a:t>Home management</a:t>
              </a:r>
              <a:endParaRPr lang="en-US" altLang="zh-CN" sz="1200">
                <a:solidFill>
                  <a:srgbClr val="FF0000"/>
                </a:solidFill>
              </a:endParaRPr>
            </a:p>
            <a:p>
              <a:pPr algn="ctr"/>
              <a:r>
                <a:rPr lang="en-US" altLang="zh-CN" sz="1200">
                  <a:solidFill>
                    <a:srgbClr val="FF0000"/>
                  </a:solidFill>
                </a:rPr>
                <a:t>functions</a:t>
              </a:r>
              <a:endParaRPr lang="en-US" altLang="ja-JP" sz="1200">
                <a:solidFill>
                  <a:srgbClr val="FF0000"/>
                </a:solidFill>
              </a:endParaRPr>
            </a:p>
          </p:txBody>
        </p:sp>
        <p:sp>
          <p:nvSpPr>
            <p:cNvPr id="11306" name="Line 50"/>
            <p:cNvSpPr>
              <a:spLocks noChangeShapeType="1"/>
            </p:cNvSpPr>
            <p:nvPr/>
          </p:nvSpPr>
          <p:spPr bwMode="auto">
            <a:xfrm>
              <a:off x="3356" y="2001"/>
              <a:ext cx="79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7" name="Rectangle 52"/>
            <p:cNvSpPr>
              <a:spLocks noChangeArrowheads="1"/>
            </p:cNvSpPr>
            <p:nvPr/>
          </p:nvSpPr>
          <p:spPr bwMode="auto">
            <a:xfrm>
              <a:off x="3560" y="3113"/>
              <a:ext cx="885" cy="385"/>
            </a:xfrm>
            <a:prstGeom prst="rect">
              <a:avLst/>
            </a:prstGeom>
            <a:solidFill>
              <a:schemeClr val="accent1"/>
            </a:solidFill>
            <a:ln w="9525" algn="ctr">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1308" name="Text Box 53"/>
            <p:cNvSpPr txBox="1">
              <a:spLocks noChangeArrowheads="1"/>
            </p:cNvSpPr>
            <p:nvPr/>
          </p:nvSpPr>
          <p:spPr bwMode="auto">
            <a:xfrm>
              <a:off x="3583" y="3113"/>
              <a:ext cx="8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200">
                  <a:solidFill>
                    <a:srgbClr val="FF0000"/>
                  </a:solidFill>
                </a:rPr>
                <a:t>Communication management </a:t>
              </a:r>
              <a:endParaRPr lang="en-US" altLang="zh-CN" sz="1200">
                <a:solidFill>
                  <a:srgbClr val="FF0000"/>
                </a:solidFill>
              </a:endParaRPr>
            </a:p>
            <a:p>
              <a:pPr algn="ctr"/>
              <a:r>
                <a:rPr lang="en-US" altLang="zh-CN" sz="1200">
                  <a:solidFill>
                    <a:srgbClr val="FF0000"/>
                  </a:solidFill>
                </a:rPr>
                <a:t>functions</a:t>
              </a:r>
              <a:endParaRPr lang="en-US" altLang="ja-JP" sz="1200">
                <a:solidFill>
                  <a:srgbClr val="FF0000"/>
                </a:solidFill>
              </a:endParaRPr>
            </a:p>
          </p:txBody>
        </p:sp>
        <p:sp>
          <p:nvSpPr>
            <p:cNvPr id="11309" name="Line 54"/>
            <p:cNvSpPr>
              <a:spLocks noChangeShapeType="1"/>
            </p:cNvSpPr>
            <p:nvPr/>
          </p:nvSpPr>
          <p:spPr bwMode="auto">
            <a:xfrm>
              <a:off x="2585" y="2840"/>
              <a:ext cx="431" cy="2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10" name="Text Box 57"/>
            <p:cNvSpPr txBox="1">
              <a:spLocks noChangeArrowheads="1"/>
            </p:cNvSpPr>
            <p:nvPr/>
          </p:nvSpPr>
          <p:spPr bwMode="auto">
            <a:xfrm>
              <a:off x="226" y="1956"/>
              <a:ext cx="35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600"/>
                <a:t>PCs</a:t>
              </a:r>
              <a:endParaRPr lang="en-US" altLang="ja-JP" sz="1600"/>
            </a:p>
          </p:txBody>
        </p:sp>
        <p:sp>
          <p:nvSpPr>
            <p:cNvPr id="11311" name="Text Box 58"/>
            <p:cNvSpPr txBox="1">
              <a:spLocks noChangeArrowheads="1"/>
            </p:cNvSpPr>
            <p:nvPr/>
          </p:nvSpPr>
          <p:spPr bwMode="auto">
            <a:xfrm>
              <a:off x="612" y="1911"/>
              <a:ext cx="3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000"/>
                <a:t>Control</a:t>
              </a:r>
              <a:endParaRPr lang="en-US" altLang="zh-CN" sz="1000"/>
            </a:p>
            <a:p>
              <a:pPr algn="ctr"/>
              <a:r>
                <a:rPr lang="en-US" altLang="zh-CN" sz="1000"/>
                <a:t>Panels</a:t>
              </a:r>
              <a:endParaRPr lang="en-US" altLang="ja-JP" sz="1000"/>
            </a:p>
          </p:txBody>
        </p:sp>
        <p:sp>
          <p:nvSpPr>
            <p:cNvPr id="11312" name="Text Box 59"/>
            <p:cNvSpPr txBox="1">
              <a:spLocks noChangeArrowheads="1"/>
            </p:cNvSpPr>
            <p:nvPr/>
          </p:nvSpPr>
          <p:spPr bwMode="auto">
            <a:xfrm>
              <a:off x="1451" y="1911"/>
              <a:ext cx="4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000"/>
                <a:t>device</a:t>
              </a:r>
              <a:endParaRPr lang="en-US" altLang="zh-CN" sz="1000"/>
            </a:p>
            <a:p>
              <a:pPr algn="ctr"/>
              <a:r>
                <a:rPr lang="en-US" altLang="zh-CN" sz="1000"/>
                <a:t>Controls</a:t>
              </a:r>
              <a:endParaRPr lang="en-US" altLang="ja-JP" sz="1000"/>
            </a:p>
          </p:txBody>
        </p:sp>
        <p:sp>
          <p:nvSpPr>
            <p:cNvPr id="11313" name="Text Box 60"/>
            <p:cNvSpPr txBox="1">
              <a:spLocks noChangeArrowheads="1"/>
            </p:cNvSpPr>
            <p:nvPr/>
          </p:nvSpPr>
          <p:spPr bwMode="auto">
            <a:xfrm>
              <a:off x="986" y="1933"/>
              <a:ext cx="5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600"/>
                <a:t>Sensor</a:t>
              </a:r>
              <a:endParaRPr lang="en-US" altLang="ja-JP" sz="1600"/>
            </a:p>
          </p:txBody>
        </p:sp>
        <p:sp>
          <p:nvSpPr>
            <p:cNvPr id="11314" name="Line 61"/>
            <p:cNvSpPr>
              <a:spLocks noChangeShapeType="1"/>
            </p:cNvSpPr>
            <p:nvPr/>
          </p:nvSpPr>
          <p:spPr bwMode="auto">
            <a:xfrm>
              <a:off x="1020" y="1888"/>
              <a:ext cx="0" cy="31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15" name="Line 63"/>
            <p:cNvSpPr>
              <a:spLocks noChangeShapeType="1"/>
            </p:cNvSpPr>
            <p:nvPr/>
          </p:nvSpPr>
          <p:spPr bwMode="auto">
            <a:xfrm>
              <a:off x="1474" y="1888"/>
              <a:ext cx="0" cy="31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16" name="Line 64"/>
            <p:cNvSpPr>
              <a:spLocks noChangeShapeType="1"/>
            </p:cNvSpPr>
            <p:nvPr/>
          </p:nvSpPr>
          <p:spPr bwMode="auto">
            <a:xfrm>
              <a:off x="589" y="1888"/>
              <a:ext cx="0" cy="31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17" name="Text Box 65"/>
            <p:cNvSpPr txBox="1">
              <a:spLocks noChangeArrowheads="1"/>
            </p:cNvSpPr>
            <p:nvPr/>
          </p:nvSpPr>
          <p:spPr bwMode="auto">
            <a:xfrm>
              <a:off x="1338" y="2568"/>
              <a:ext cx="49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200">
                  <a:solidFill>
                    <a:srgbClr val="FF0000"/>
                  </a:solidFill>
                </a:rPr>
                <a:t>Data</a:t>
              </a:r>
              <a:endParaRPr lang="en-US" altLang="ja-JP" sz="1200">
                <a:solidFill>
                  <a:srgbClr val="FF0000"/>
                </a:solidFill>
              </a:endParaRPr>
            </a:p>
          </p:txBody>
        </p:sp>
        <p:sp>
          <p:nvSpPr>
            <p:cNvPr id="11318" name="Text Box 66"/>
            <p:cNvSpPr txBox="1">
              <a:spLocks noChangeArrowheads="1"/>
            </p:cNvSpPr>
            <p:nvPr/>
          </p:nvSpPr>
          <p:spPr bwMode="auto">
            <a:xfrm>
              <a:off x="2404" y="2591"/>
              <a:ext cx="49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200">
                  <a:solidFill>
                    <a:srgbClr val="FF0000"/>
                  </a:solidFill>
                </a:rPr>
                <a:t>Function</a:t>
              </a:r>
              <a:endParaRPr lang="en-US" altLang="ja-JP" sz="1200">
                <a:solidFill>
                  <a:srgbClr val="FF0000"/>
                </a:solidFill>
              </a:endParaRPr>
            </a:p>
          </p:txBody>
        </p:sp>
        <p:sp>
          <p:nvSpPr>
            <p:cNvPr id="11319" name="Text Box 67"/>
            <p:cNvSpPr txBox="1">
              <a:spLocks noChangeArrowheads="1"/>
            </p:cNvSpPr>
            <p:nvPr/>
          </p:nvSpPr>
          <p:spPr bwMode="auto">
            <a:xfrm>
              <a:off x="3379" y="2568"/>
              <a:ext cx="49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200">
                  <a:solidFill>
                    <a:srgbClr val="FF0000"/>
                  </a:solidFill>
                </a:rPr>
                <a:t>Behavior</a:t>
              </a:r>
              <a:endParaRPr lang="en-US" altLang="ja-JP" sz="1200">
                <a:solidFill>
                  <a:srgbClr val="FF0000"/>
                </a:solidFill>
              </a:endParaRPr>
            </a:p>
          </p:txBody>
        </p:sp>
      </p:grpSp>
      <p:sp>
        <p:nvSpPr>
          <p:cNvPr id="56" name="标题 1"/>
          <p:cNvSpPr txBox="1"/>
          <p:nvPr/>
        </p:nvSpPr>
        <p:spPr bwMode="auto">
          <a:xfrm>
            <a:off x="533400" y="381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ja-JP" dirty="0"/>
              <a:t>Product </a:t>
            </a:r>
            <a:r>
              <a:rPr lang="en-US" altLang="ja-JP" dirty="0" smtClean="0"/>
              <a:t>Engineering : Example</a:t>
            </a:r>
            <a:endParaRPr lang="en-US" altLang="ja-JP" dirty="0"/>
          </a:p>
        </p:txBody>
      </p:sp>
    </p:spTree>
  </p:cSld>
  <p:clrMapOvr>
    <a:masterClrMapping/>
  </p:clrMapOvr>
  <p:transition>
    <p:random/>
    <p:sndAc>
      <p:stSnd>
        <p:snd r:embed="rId3" name="projctor.wav"/>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148483"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4EE2245F-A3AD-4D09-A6F8-BDD2FEBBFA97}" type="slidenum">
              <a:rPr lang="en-US" altLang="ja-JP" sz="1200">
                <a:solidFill>
                  <a:schemeClr val="bg1"/>
                </a:solidFill>
              </a:rPr>
            </a:fld>
            <a:endParaRPr lang="en-US" altLang="ja-JP" sz="900">
              <a:solidFill>
                <a:schemeClr val="bg1"/>
              </a:solidFill>
            </a:endParaRPr>
          </a:p>
        </p:txBody>
      </p:sp>
      <p:pic>
        <p:nvPicPr>
          <p:cNvPr id="148485" name="Picture 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79613" y="1854100"/>
            <a:ext cx="5678487" cy="416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48486" name="Text Box 9"/>
          <p:cNvSpPr txBox="1">
            <a:spLocks noChangeArrowheads="1"/>
          </p:cNvSpPr>
          <p:nvPr/>
        </p:nvSpPr>
        <p:spPr bwMode="auto">
          <a:xfrm>
            <a:off x="899592" y="1294656"/>
            <a:ext cx="40543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zh-CN" sz="2400" dirty="0">
                <a:latin typeface="Times New Roman" panose="02020603050405020304" pitchFamily="18" charset="0"/>
                <a:cs typeface="Times New Roman" panose="02020603050405020304" pitchFamily="18" charset="0"/>
              </a:rPr>
              <a:t>SCD: System Context Diagram</a:t>
            </a:r>
            <a:endParaRPr lang="en-US" altLang="ja-JP" sz="2400" dirty="0">
              <a:latin typeface="Times New Roman" panose="02020603050405020304" pitchFamily="18" charset="0"/>
              <a:cs typeface="Times New Roman" panose="02020603050405020304" pitchFamily="18" charset="0"/>
            </a:endParaRPr>
          </a:p>
        </p:txBody>
      </p:sp>
      <p:sp>
        <p:nvSpPr>
          <p:cNvPr id="9" name="标题 1"/>
          <p:cNvSpPr txBox="1"/>
          <p:nvPr/>
        </p:nvSpPr>
        <p:spPr bwMode="auto">
          <a:xfrm>
            <a:off x="533400" y="381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dirty="0" err="1"/>
              <a:t>Hatley-Pirbhai</a:t>
            </a:r>
            <a:r>
              <a:rPr lang="en-US" altLang="zh-CN" dirty="0"/>
              <a:t> Modeling</a:t>
            </a:r>
            <a:endParaRPr lang="en-US" altLang="ja-JP"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9" name="Text Box 6"/>
          <p:cNvSpPr txBox="1">
            <a:spLocks noChangeArrowheads="1"/>
          </p:cNvSpPr>
          <p:nvPr/>
        </p:nvSpPr>
        <p:spPr bwMode="auto">
          <a:xfrm>
            <a:off x="1043608" y="1306254"/>
            <a:ext cx="682751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buClr>
                <a:srgbClr val="0070C0"/>
              </a:buClr>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 Boxes move along a conveyor line.</a:t>
            </a:r>
            <a:endParaRPr lang="en-US" altLang="zh-CN" sz="2400" dirty="0">
              <a:latin typeface="Times New Roman" panose="02020603050405020304" pitchFamily="18" charset="0"/>
              <a:cs typeface="Times New Roman" panose="02020603050405020304" pitchFamily="18" charset="0"/>
            </a:endParaRPr>
          </a:p>
          <a:p>
            <a:pPr>
              <a:buClr>
                <a:srgbClr val="0070C0"/>
              </a:buClr>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 Boxes are identified and sorted into one of six bins.</a:t>
            </a:r>
            <a:endParaRPr lang="en-US" altLang="zh-CN" sz="2400" dirty="0">
              <a:latin typeface="Times New Roman" panose="02020603050405020304" pitchFamily="18" charset="0"/>
              <a:cs typeface="Times New Roman" panose="02020603050405020304" pitchFamily="18" charset="0"/>
            </a:endParaRPr>
          </a:p>
          <a:p>
            <a:pPr>
              <a:buClr>
                <a:srgbClr val="0070C0"/>
              </a:buClr>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 A bar code is printed on the side of box.</a:t>
            </a:r>
            <a:endParaRPr lang="en-US" altLang="zh-CN" sz="2400" dirty="0">
              <a:latin typeface="Times New Roman" panose="02020603050405020304" pitchFamily="18" charset="0"/>
              <a:cs typeface="Times New Roman" panose="02020603050405020304" pitchFamily="18" charset="0"/>
            </a:endParaRPr>
          </a:p>
          <a:p>
            <a:pPr>
              <a:buClr>
                <a:srgbClr val="0070C0"/>
              </a:buClr>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 Boxes pass in random order and are evenly spaced.</a:t>
            </a:r>
            <a:endParaRPr lang="en-US" altLang="zh-CN" sz="2400" dirty="0">
              <a:latin typeface="Times New Roman" panose="02020603050405020304" pitchFamily="18" charset="0"/>
              <a:cs typeface="Times New Roman" panose="02020603050405020304" pitchFamily="18" charset="0"/>
            </a:endParaRPr>
          </a:p>
          <a:p>
            <a:pPr>
              <a:buClr>
                <a:srgbClr val="0070C0"/>
              </a:buClr>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 The conveyor line is moving slowly </a:t>
            </a:r>
            <a:endParaRPr lang="en-US" altLang="ja-JP" sz="2400" dirty="0">
              <a:latin typeface="Times New Roman" panose="02020603050405020304" pitchFamily="18" charset="0"/>
              <a:cs typeface="Times New Roman" panose="02020603050405020304" pitchFamily="18" charset="0"/>
            </a:endParaRPr>
          </a:p>
        </p:txBody>
      </p:sp>
      <p:pic>
        <p:nvPicPr>
          <p:cNvPr id="149510" name="Picture 7" descr="CLS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27784" y="3501008"/>
            <a:ext cx="3852863" cy="267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p:cNvSpPr txBox="1"/>
          <p:nvPr/>
        </p:nvSpPr>
        <p:spPr bwMode="auto">
          <a:xfrm>
            <a:off x="533400" y="381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dirty="0"/>
              <a:t>CLSS: Conveyor Line Sorting System</a:t>
            </a:r>
            <a:endParaRPr lang="en-US" altLang="ja-JP"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33" name="Picture 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71600" y="1233388"/>
            <a:ext cx="6877050"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标题 1"/>
          <p:cNvSpPr txBox="1"/>
          <p:nvPr/>
        </p:nvSpPr>
        <p:spPr bwMode="auto">
          <a:xfrm>
            <a:off x="533400" y="381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dirty="0" smtClean="0"/>
              <a:t>SCD</a:t>
            </a:r>
            <a:r>
              <a:rPr lang="zh-CN" altLang="en-US" dirty="0" smtClean="0"/>
              <a:t> </a:t>
            </a:r>
            <a:r>
              <a:rPr lang="en-US" altLang="zh-CN" dirty="0" smtClean="0"/>
              <a:t>for CLSS</a:t>
            </a:r>
            <a:endParaRPr lang="ja-JP" altLang="en-US"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555" name="Picture 4" descr="P3192735"/>
          <p:cNvPicPr>
            <a:picLocks noGrp="1" noChangeAspect="1" noChangeArrowheads="1"/>
          </p:cNvPicPr>
          <p:nvPr>
            <p:ph type="body" idx="1"/>
          </p:nvPr>
        </p:nvPicPr>
        <p:blipFill>
          <a:blip r:embed="rId1">
            <a:extLst>
              <a:ext uri="{28A0092B-C50C-407E-A947-70E740481C1C}">
                <a14:useLocalDpi xmlns:a14="http://schemas.microsoft.com/office/drawing/2010/main" val="0"/>
              </a:ext>
            </a:extLst>
          </a:blip>
          <a:srcRect/>
          <a:stretch>
            <a:fillRect/>
          </a:stretch>
        </p:blipFill>
        <p:spPr>
          <a:xfrm>
            <a:off x="1259632" y="1700808"/>
            <a:ext cx="5892800" cy="4419600"/>
          </a:xfrm>
          <a:noFill/>
        </p:spPr>
      </p:pic>
      <p:sp>
        <p:nvSpPr>
          <p:cNvPr id="4" name="标题 1"/>
          <p:cNvSpPr txBox="1"/>
          <p:nvPr/>
        </p:nvSpPr>
        <p:spPr bwMode="auto">
          <a:xfrm>
            <a:off x="533400" y="381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dirty="0"/>
              <a:t>Layered SCD </a:t>
            </a:r>
            <a:endParaRPr lang="ja-JP" altLang="en-US" dirty="0"/>
          </a:p>
        </p:txBody>
      </p:sp>
    </p:spTree>
  </p:cSld>
  <p:clrMapOvr>
    <a:masterClrMapping/>
  </p:clrMapOvr>
  <p:transition>
    <p:random/>
    <p:sndAc>
      <p:stSnd>
        <p:snd r:embed="rId2" name="projctor.wav"/>
      </p:st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152579"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F24D9BAF-EDF2-48A0-8E05-500A3E79AA22}" type="slidenum">
              <a:rPr lang="en-US" altLang="ja-JP" sz="1200">
                <a:solidFill>
                  <a:schemeClr val="bg1"/>
                </a:solidFill>
              </a:rPr>
            </a:fld>
            <a:endParaRPr lang="en-US" altLang="ja-JP" sz="900">
              <a:solidFill>
                <a:schemeClr val="bg1"/>
              </a:solidFill>
            </a:endParaRPr>
          </a:p>
        </p:txBody>
      </p:sp>
      <p:sp>
        <p:nvSpPr>
          <p:cNvPr id="152581" name="Rectangle 7"/>
          <p:cNvSpPr>
            <a:spLocks noRot="1" noChangeArrowheads="1"/>
          </p:cNvSpPr>
          <p:nvPr/>
        </p:nvSpPr>
        <p:spPr bwMode="auto">
          <a:xfrm>
            <a:off x="971600" y="1387698"/>
            <a:ext cx="7459663"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ct val="20000"/>
              </a:spcBef>
              <a:buClr>
                <a:srgbClr val="0070C0"/>
              </a:buClr>
              <a:buFont typeface="Wingdings" panose="05000000000000000000" pitchFamily="2" charset="2"/>
              <a:buChar char="n"/>
            </a:pPr>
            <a:r>
              <a:rPr lang="en-US" altLang="ja-JP" sz="2800" dirty="0">
                <a:latin typeface="Times New Roman" panose="02020603050405020304" pitchFamily="18" charset="0"/>
                <a:cs typeface="Times New Roman" panose="02020603050405020304" pitchFamily="18" charset="0"/>
              </a:rPr>
              <a:t>Deployment diagrams</a:t>
            </a:r>
            <a:endParaRPr lang="en-US" altLang="ja-JP" sz="2800" dirty="0">
              <a:latin typeface="Times New Roman" panose="02020603050405020304" pitchFamily="18" charset="0"/>
              <a:cs typeface="Times New Roman" panose="02020603050405020304" pitchFamily="18" charset="0"/>
            </a:endParaRPr>
          </a:p>
          <a:p>
            <a:pPr lvl="1">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Each 3-D box depicts a hardware element that is part of the physical architecture of the system</a:t>
            </a:r>
            <a:endParaRPr lang="en-US" altLang="ja-JP" sz="24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800" dirty="0">
                <a:latin typeface="Times New Roman" panose="02020603050405020304" pitchFamily="18" charset="0"/>
                <a:cs typeface="Times New Roman" panose="02020603050405020304" pitchFamily="18" charset="0"/>
              </a:rPr>
              <a:t>Activity diagrams</a:t>
            </a:r>
            <a:endParaRPr lang="en-US" altLang="ja-JP" sz="2800" dirty="0">
              <a:latin typeface="Times New Roman" panose="02020603050405020304" pitchFamily="18" charset="0"/>
              <a:cs typeface="Times New Roman" panose="02020603050405020304" pitchFamily="18" charset="0"/>
            </a:endParaRPr>
          </a:p>
          <a:p>
            <a:pPr lvl="1">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Represent procedural aspects of a system element</a:t>
            </a:r>
            <a:endParaRPr lang="en-US" altLang="ja-JP" sz="24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800" dirty="0">
                <a:latin typeface="Times New Roman" panose="02020603050405020304" pitchFamily="18" charset="0"/>
                <a:cs typeface="Times New Roman" panose="02020603050405020304" pitchFamily="18" charset="0"/>
              </a:rPr>
              <a:t>Class diagrams</a:t>
            </a:r>
            <a:endParaRPr lang="en-US" altLang="ja-JP" sz="2800" dirty="0">
              <a:latin typeface="Times New Roman" panose="02020603050405020304" pitchFamily="18" charset="0"/>
              <a:cs typeface="Times New Roman" panose="02020603050405020304" pitchFamily="18" charset="0"/>
            </a:endParaRPr>
          </a:p>
          <a:p>
            <a:pPr lvl="1">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Represent system level elements in terms of the data that describe the element and the operations that manipulate the data</a:t>
            </a:r>
            <a:endParaRPr lang="en-US" altLang="ja-JP" sz="2400" dirty="0">
              <a:latin typeface="Times New Roman" panose="02020603050405020304" pitchFamily="18" charset="0"/>
              <a:cs typeface="Times New Roman" panose="02020603050405020304" pitchFamily="18" charset="0"/>
            </a:endParaRPr>
          </a:p>
          <a:p>
            <a:pPr>
              <a:spcBef>
                <a:spcPct val="20000"/>
              </a:spcBef>
              <a:buClr>
                <a:srgbClr val="52A930"/>
              </a:buClr>
            </a:pPr>
            <a:r>
              <a:rPr lang="en-US" altLang="ja-JP" sz="2800" dirty="0">
                <a:latin typeface="Times New Roman" panose="02020603050405020304" pitchFamily="18" charset="0"/>
                <a:cs typeface="Times New Roman" panose="02020603050405020304" pitchFamily="18" charset="0"/>
              </a:rPr>
              <a:t>	</a:t>
            </a:r>
            <a:r>
              <a:rPr lang="en-US" altLang="ja-JP" sz="2000" i="1" dirty="0">
                <a:latin typeface="Times New Roman" panose="02020603050405020304" pitchFamily="18" charset="0"/>
                <a:cs typeface="Times New Roman" panose="02020603050405020304" pitchFamily="18" charset="0"/>
              </a:rPr>
              <a:t>These and other UML models will be discussed later</a:t>
            </a:r>
            <a:endParaRPr lang="en-US" altLang="ja-JP" sz="2000" i="1" dirty="0">
              <a:latin typeface="Times New Roman" panose="02020603050405020304" pitchFamily="18" charset="0"/>
              <a:cs typeface="Times New Roman" panose="02020603050405020304" pitchFamily="18" charset="0"/>
            </a:endParaRPr>
          </a:p>
        </p:txBody>
      </p:sp>
      <p:sp>
        <p:nvSpPr>
          <p:cNvPr id="6" name="标题 1"/>
          <p:cNvSpPr txBox="1"/>
          <p:nvPr/>
        </p:nvSpPr>
        <p:spPr bwMode="auto">
          <a:xfrm>
            <a:off x="533400" y="381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ja-JP" dirty="0"/>
              <a:t>System Modeling with UML</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06"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19672" y="1124744"/>
            <a:ext cx="5947512" cy="5017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 name="标题 1"/>
          <p:cNvSpPr txBox="1"/>
          <p:nvPr/>
        </p:nvSpPr>
        <p:spPr bwMode="auto">
          <a:xfrm>
            <a:off x="533400" y="381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ja-JP" dirty="0"/>
              <a:t>Deployment Diagram</a:t>
            </a:r>
            <a:endParaRPr lang="en-US" altLang="ja-JP"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290" name="Picture 11" descr="questio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24713" y="4005263"/>
            <a:ext cx="184785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291"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140292"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DC329327-8C9E-407F-8BB5-055F31E4688B}" type="slidenum">
              <a:rPr lang="en-US" altLang="ja-JP" sz="1200">
                <a:solidFill>
                  <a:schemeClr val="bg1"/>
                </a:solidFill>
              </a:rPr>
            </a:fld>
            <a:endParaRPr lang="en-US" altLang="ja-JP" sz="900">
              <a:solidFill>
                <a:schemeClr val="bg1"/>
              </a:solidFill>
            </a:endParaRPr>
          </a:p>
        </p:txBody>
      </p:sp>
      <p:sp>
        <p:nvSpPr>
          <p:cNvPr id="140294" name="Rectangle 7"/>
          <p:cNvSpPr>
            <a:spLocks noChangeArrowheads="1"/>
          </p:cNvSpPr>
          <p:nvPr/>
        </p:nvSpPr>
        <p:spPr bwMode="auto">
          <a:xfrm>
            <a:off x="899592" y="1484784"/>
            <a:ext cx="8353425"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marL="342900" indent="-342900">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How does system engineering lead to effective software engineering</a:t>
            </a:r>
            <a:r>
              <a:rPr lang="en-US" altLang="ja-JP" sz="2400" dirty="0" smtClean="0">
                <a:latin typeface="Times New Roman" panose="02020603050405020304" pitchFamily="18" charset="0"/>
                <a:cs typeface="Times New Roman" panose="02020603050405020304" pitchFamily="18" charset="0"/>
              </a:rPr>
              <a:t>?</a:t>
            </a:r>
            <a:endParaRPr lang="en-US" altLang="ja-JP" sz="2400" dirty="0" smtClean="0">
              <a:latin typeface="Times New Roman" panose="02020603050405020304" pitchFamily="18" charset="0"/>
              <a:cs typeface="Times New Roman" panose="02020603050405020304" pitchFamily="18" charset="0"/>
            </a:endParaRPr>
          </a:p>
          <a:p>
            <a:pPr marL="342900" indent="-342900">
              <a:buClr>
                <a:srgbClr val="0070C0"/>
              </a:buClr>
              <a:buFont typeface="Wingdings" panose="05000000000000000000" pitchFamily="2" charset="2"/>
              <a:buChar char="n"/>
            </a:pPr>
            <a:endParaRPr lang="en-US" altLang="ja-JP" sz="2400" dirty="0">
              <a:latin typeface="Times New Roman" panose="02020603050405020304" pitchFamily="18" charset="0"/>
              <a:cs typeface="Times New Roman" panose="02020603050405020304" pitchFamily="18" charset="0"/>
            </a:endParaRPr>
          </a:p>
          <a:p>
            <a:pPr marL="342900" indent="-342900">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 What </a:t>
            </a:r>
            <a:r>
              <a:rPr lang="en-US" altLang="zh-CN" sz="2400" dirty="0">
                <a:latin typeface="Times New Roman" panose="02020603050405020304" pitchFamily="18" charset="0"/>
                <a:cs typeface="Times New Roman" panose="02020603050405020304" pitchFamily="18" charset="0"/>
              </a:rPr>
              <a:t>is</a:t>
            </a:r>
            <a:r>
              <a:rPr lang="en-US" altLang="ja-JP"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requirements engineering, and what are the underlying    concepts  that lead to good requirements analysis</a:t>
            </a:r>
            <a:r>
              <a:rPr lang="en-US" altLang="ja-JP" sz="2400" dirty="0" smtClean="0">
                <a:latin typeface="Times New Roman" panose="02020603050405020304" pitchFamily="18" charset="0"/>
                <a:cs typeface="Times New Roman" panose="02020603050405020304" pitchFamily="18" charset="0"/>
              </a:rPr>
              <a:t>?</a:t>
            </a:r>
            <a:endParaRPr lang="en-US" altLang="ja-JP" sz="2400" dirty="0" smtClean="0">
              <a:latin typeface="Times New Roman" panose="02020603050405020304" pitchFamily="18" charset="0"/>
              <a:cs typeface="Times New Roman" panose="02020603050405020304" pitchFamily="18" charset="0"/>
            </a:endParaRPr>
          </a:p>
          <a:p>
            <a:pPr marL="342900" indent="-342900">
              <a:buClr>
                <a:srgbClr val="0070C0"/>
              </a:buClr>
              <a:buFont typeface="Wingdings" panose="05000000000000000000" pitchFamily="2" charset="2"/>
              <a:buChar char="n"/>
            </a:pPr>
            <a:endParaRPr lang="en-US" altLang="ja-JP" sz="2400" dirty="0">
              <a:latin typeface="Times New Roman" panose="02020603050405020304" pitchFamily="18" charset="0"/>
              <a:cs typeface="Times New Roman" panose="02020603050405020304" pitchFamily="18" charset="0"/>
            </a:endParaRPr>
          </a:p>
          <a:p>
            <a:pPr marL="342900" indent="-342900">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 How </a:t>
            </a:r>
            <a:r>
              <a:rPr lang="en-US" altLang="zh-CN" sz="2400" dirty="0">
                <a:latin typeface="Times New Roman" panose="02020603050405020304" pitchFamily="18" charset="0"/>
                <a:cs typeface="Times New Roman" panose="02020603050405020304" pitchFamily="18" charset="0"/>
              </a:rPr>
              <a:t>is the analysis</a:t>
            </a:r>
            <a:r>
              <a:rPr lang="en-US" altLang="ja-JP" sz="2400" dirty="0">
                <a:latin typeface="Times New Roman" panose="02020603050405020304" pitchFamily="18" charset="0"/>
                <a:cs typeface="Times New Roman" panose="02020603050405020304" pitchFamily="18" charset="0"/>
              </a:rPr>
              <a:t> model</a:t>
            </a:r>
            <a:r>
              <a:rPr lang="en-US" altLang="zh-CN" sz="2400" dirty="0">
                <a:latin typeface="Times New Roman" panose="02020603050405020304" pitchFamily="18" charset="0"/>
                <a:cs typeface="Times New Roman" panose="02020603050405020304" pitchFamily="18" charset="0"/>
              </a:rPr>
              <a:t> created,</a:t>
            </a:r>
            <a:r>
              <a:rPr lang="en-US" altLang="ja-JP" sz="2400" dirty="0">
                <a:latin typeface="Times New Roman" panose="02020603050405020304" pitchFamily="18" charset="0"/>
                <a:cs typeface="Times New Roman" panose="02020603050405020304" pitchFamily="18" charset="0"/>
              </a:rPr>
              <a:t> and what are </a:t>
            </a:r>
            <a:r>
              <a:rPr lang="en-US" altLang="zh-CN" sz="2400" dirty="0">
                <a:latin typeface="Times New Roman" panose="02020603050405020304" pitchFamily="18" charset="0"/>
                <a:cs typeface="Times New Roman" panose="02020603050405020304" pitchFamily="18" charset="0"/>
              </a:rPr>
              <a:t>its elements</a:t>
            </a:r>
            <a:r>
              <a:rPr lang="en-US" altLang="ja-JP" sz="2400" dirty="0" smtClean="0">
                <a:latin typeface="Times New Roman" panose="02020603050405020304" pitchFamily="18" charset="0"/>
                <a:cs typeface="Times New Roman" panose="02020603050405020304" pitchFamily="18" charset="0"/>
              </a:rPr>
              <a:t>?</a:t>
            </a:r>
            <a:endParaRPr lang="en-US" altLang="ja-JP" sz="2400" dirty="0" smtClean="0">
              <a:latin typeface="Times New Roman" panose="02020603050405020304" pitchFamily="18" charset="0"/>
              <a:cs typeface="Times New Roman" panose="02020603050405020304" pitchFamily="18" charset="0"/>
            </a:endParaRPr>
          </a:p>
          <a:p>
            <a:pPr marL="342900" indent="-342900">
              <a:buClr>
                <a:srgbClr val="0070C0"/>
              </a:buClr>
              <a:buFont typeface="Wingdings" panose="05000000000000000000" pitchFamily="2" charset="2"/>
              <a:buChar char="n"/>
            </a:pPr>
            <a:endParaRPr lang="en-US" altLang="ja-JP" sz="2400" dirty="0">
              <a:latin typeface="Times New Roman" panose="02020603050405020304" pitchFamily="18" charset="0"/>
              <a:cs typeface="Times New Roman" panose="02020603050405020304" pitchFamily="18" charset="0"/>
            </a:endParaRPr>
          </a:p>
          <a:p>
            <a:pPr marL="342900" indent="-342900">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 What </a:t>
            </a:r>
            <a:r>
              <a:rPr lang="en-US" altLang="zh-CN" sz="2400" dirty="0">
                <a:latin typeface="Times New Roman" panose="02020603050405020304" pitchFamily="18" charset="0"/>
                <a:cs typeface="Times New Roman" panose="02020603050405020304" pitchFamily="18" charset="0"/>
              </a:rPr>
              <a:t>is design engineering, and what are the underlying </a:t>
            </a:r>
            <a:r>
              <a:rPr lang="en-US" altLang="zh-CN" sz="2400" dirty="0" smtClean="0">
                <a:latin typeface="Times New Roman" panose="02020603050405020304" pitchFamily="18" charset="0"/>
                <a:cs typeface="Times New Roman" panose="02020603050405020304" pitchFamily="18" charset="0"/>
              </a:rPr>
              <a:t>concepts </a:t>
            </a:r>
            <a:r>
              <a:rPr lang="en-US" altLang="zh-CN" sz="2400" dirty="0">
                <a:latin typeface="Times New Roman" panose="02020603050405020304" pitchFamily="18" charset="0"/>
                <a:cs typeface="Times New Roman" panose="02020603050405020304" pitchFamily="18" charset="0"/>
              </a:rPr>
              <a:t>that lead to good design</a:t>
            </a:r>
            <a:r>
              <a:rPr lang="en-US" altLang="ja-JP" sz="2400" dirty="0">
                <a:latin typeface="Times New Roman" panose="02020603050405020304" pitchFamily="18" charset="0"/>
                <a:cs typeface="Times New Roman" panose="02020603050405020304" pitchFamily="18" charset="0"/>
              </a:rPr>
              <a:t>?</a:t>
            </a:r>
            <a:endParaRPr lang="en-US" altLang="ja-JP" sz="2400" dirty="0">
              <a:latin typeface="Times New Roman" panose="02020603050405020304" pitchFamily="18" charset="0"/>
              <a:cs typeface="Times New Roman" panose="02020603050405020304" pitchFamily="18" charset="0"/>
            </a:endParaRPr>
          </a:p>
          <a:p>
            <a:pPr>
              <a:buClr>
                <a:schemeClr val="folHlink"/>
              </a:buClr>
              <a:buFont typeface="Wingdings" panose="05000000000000000000" pitchFamily="2" charset="2"/>
              <a:buNone/>
            </a:pPr>
            <a:endParaRPr lang="en-US" altLang="ja-JP" sz="2000" dirty="0"/>
          </a:p>
        </p:txBody>
      </p:sp>
      <p:sp>
        <p:nvSpPr>
          <p:cNvPr id="7" name="标题 1"/>
          <p:cNvSpPr txBox="1"/>
          <p:nvPr/>
        </p:nvSpPr>
        <p:spPr bwMode="auto">
          <a:xfrm>
            <a:off x="533400" y="381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eaLnBrk="1" hangingPunct="1"/>
            <a:r>
              <a:rPr lang="en-US" altLang="ja-JP" dirty="0"/>
              <a:t>Part </a:t>
            </a:r>
            <a:r>
              <a:rPr lang="en-US" altLang="zh-CN" dirty="0"/>
              <a:t>Two</a:t>
            </a:r>
            <a:r>
              <a:rPr lang="en-US" altLang="ja-JP" dirty="0"/>
              <a:t>: Software </a:t>
            </a:r>
            <a:r>
              <a:rPr lang="en-US" altLang="zh-CN" dirty="0"/>
              <a:t>Engineering Practice</a:t>
            </a:r>
            <a:endParaRPr lang="en-US" altLang="ja-JP"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630" name="Picture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76488" y="1088008"/>
            <a:ext cx="4108629" cy="522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 name="标题 1"/>
          <p:cNvSpPr txBox="1"/>
          <p:nvPr/>
        </p:nvSpPr>
        <p:spPr bwMode="auto">
          <a:xfrm>
            <a:off x="533400" y="381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ja-JP" dirty="0"/>
              <a:t>Activity Diagram</a:t>
            </a:r>
            <a:endParaRPr lang="en-US" altLang="ja-JP"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155651"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C409EF6D-5659-4847-B31D-C0888D9E821A}" type="slidenum">
              <a:rPr lang="en-US" altLang="ja-JP" sz="1200">
                <a:solidFill>
                  <a:schemeClr val="bg1"/>
                </a:solidFill>
              </a:rPr>
            </a:fld>
            <a:endParaRPr lang="en-US" altLang="ja-JP" sz="900">
              <a:solidFill>
                <a:schemeClr val="bg1"/>
              </a:solidFill>
            </a:endParaRPr>
          </a:p>
        </p:txBody>
      </p:sp>
      <p:pic>
        <p:nvPicPr>
          <p:cNvPr id="155654" name="Picture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39938" y="1238151"/>
            <a:ext cx="4876800" cy="478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 name="标题 1"/>
          <p:cNvSpPr txBox="1"/>
          <p:nvPr/>
        </p:nvSpPr>
        <p:spPr bwMode="auto">
          <a:xfrm>
            <a:off x="533400" y="381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ja-JP" dirty="0"/>
              <a:t>Class Diagram</a:t>
            </a:r>
            <a:endParaRPr lang="en-US" altLang="ja-JP"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8" name="Oval 390"/>
          <p:cNvSpPr>
            <a:spLocks noChangeArrowheads="1"/>
          </p:cNvSpPr>
          <p:nvPr/>
        </p:nvSpPr>
        <p:spPr bwMode="auto">
          <a:xfrm>
            <a:off x="2519363" y="2384425"/>
            <a:ext cx="360362" cy="396875"/>
          </a:xfrm>
          <a:prstGeom prst="ellipse">
            <a:avLst/>
          </a:prstGeom>
          <a:solidFill>
            <a:schemeClr val="accent1"/>
          </a:solidFill>
          <a:ln w="9525" algn="ctr">
            <a:solidFill>
              <a:schemeClr val="tx1"/>
            </a:solidFill>
            <a:rou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56679" name="Line 391"/>
          <p:cNvSpPr>
            <a:spLocks noChangeShapeType="1"/>
          </p:cNvSpPr>
          <p:nvPr/>
        </p:nvSpPr>
        <p:spPr bwMode="auto">
          <a:xfrm>
            <a:off x="2447925" y="3068638"/>
            <a:ext cx="50323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6680" name="Line 392"/>
          <p:cNvSpPr>
            <a:spLocks noChangeShapeType="1"/>
          </p:cNvSpPr>
          <p:nvPr/>
        </p:nvSpPr>
        <p:spPr bwMode="auto">
          <a:xfrm>
            <a:off x="2700338" y="2781300"/>
            <a:ext cx="0" cy="6111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6681" name="Line 393"/>
          <p:cNvSpPr>
            <a:spLocks noChangeShapeType="1"/>
          </p:cNvSpPr>
          <p:nvPr/>
        </p:nvSpPr>
        <p:spPr bwMode="auto">
          <a:xfrm flipH="1">
            <a:off x="2447925" y="3392488"/>
            <a:ext cx="252413" cy="2159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6682" name="Line 394"/>
          <p:cNvSpPr>
            <a:spLocks noChangeShapeType="1"/>
          </p:cNvSpPr>
          <p:nvPr/>
        </p:nvSpPr>
        <p:spPr bwMode="auto">
          <a:xfrm>
            <a:off x="2700338" y="3392488"/>
            <a:ext cx="252412" cy="25241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6683" name="Rectangle 395"/>
          <p:cNvSpPr>
            <a:spLocks noChangeArrowheads="1"/>
          </p:cNvSpPr>
          <p:nvPr/>
        </p:nvSpPr>
        <p:spPr bwMode="auto">
          <a:xfrm>
            <a:off x="4211638" y="1089025"/>
            <a:ext cx="2700337" cy="4932363"/>
          </a:xfrm>
          <a:prstGeom prst="rect">
            <a:avLst/>
          </a:prstGeom>
          <a:solidFill>
            <a:schemeClr val="accent1"/>
          </a:solidFill>
          <a:ln w="9525" algn="ctr">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56684" name="Oval 396"/>
          <p:cNvSpPr>
            <a:spLocks noChangeArrowheads="1"/>
          </p:cNvSpPr>
          <p:nvPr/>
        </p:nvSpPr>
        <p:spPr bwMode="auto">
          <a:xfrm>
            <a:off x="4787900" y="1160463"/>
            <a:ext cx="1763713" cy="755650"/>
          </a:xfrm>
          <a:prstGeom prst="ellipse">
            <a:avLst/>
          </a:prstGeom>
          <a:solidFill>
            <a:schemeClr val="accent1"/>
          </a:solidFill>
          <a:ln w="9525" algn="ctr">
            <a:solidFill>
              <a:schemeClr val="tx1"/>
            </a:solidFill>
            <a:rou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400"/>
              <a:t>Request bar code</a:t>
            </a:r>
            <a:endParaRPr lang="en-US" altLang="ja-JP" sz="1400"/>
          </a:p>
        </p:txBody>
      </p:sp>
      <p:sp>
        <p:nvSpPr>
          <p:cNvPr id="156685" name="Oval 398"/>
          <p:cNvSpPr>
            <a:spLocks noChangeArrowheads="1"/>
          </p:cNvSpPr>
          <p:nvPr/>
        </p:nvSpPr>
        <p:spPr bwMode="auto">
          <a:xfrm>
            <a:off x="4751388" y="4976813"/>
            <a:ext cx="1763712" cy="733425"/>
          </a:xfrm>
          <a:prstGeom prst="ellipse">
            <a:avLst/>
          </a:prstGeom>
          <a:solidFill>
            <a:schemeClr val="accent1"/>
          </a:solidFill>
          <a:ln w="9525" algn="ctr">
            <a:solidFill>
              <a:schemeClr val="tx1"/>
            </a:solidFill>
            <a:rou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400"/>
              <a:t>Run system</a:t>
            </a:r>
            <a:endParaRPr lang="en-US" altLang="zh-CN" sz="1400"/>
          </a:p>
          <a:p>
            <a:pPr algn="ctr"/>
            <a:r>
              <a:rPr lang="en-US" altLang="zh-CN" sz="1400"/>
              <a:t>diagnostics</a:t>
            </a:r>
            <a:endParaRPr lang="en-US" altLang="ja-JP" sz="1400"/>
          </a:p>
        </p:txBody>
      </p:sp>
      <p:sp>
        <p:nvSpPr>
          <p:cNvPr id="156686" name="Oval 402"/>
          <p:cNvSpPr>
            <a:spLocks noChangeArrowheads="1"/>
          </p:cNvSpPr>
          <p:nvPr/>
        </p:nvSpPr>
        <p:spPr bwMode="auto">
          <a:xfrm>
            <a:off x="4787900" y="3033713"/>
            <a:ext cx="1763713" cy="733425"/>
          </a:xfrm>
          <a:prstGeom prst="ellipse">
            <a:avLst/>
          </a:prstGeom>
          <a:solidFill>
            <a:schemeClr val="accent1"/>
          </a:solidFill>
          <a:ln w="9525" algn="ctr">
            <a:solidFill>
              <a:schemeClr val="tx1"/>
            </a:solidFill>
            <a:rou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400"/>
              <a:t>Request box</a:t>
            </a:r>
            <a:endParaRPr lang="en-US" altLang="zh-CN" sz="1400"/>
          </a:p>
          <a:p>
            <a:pPr algn="ctr"/>
            <a:r>
              <a:rPr lang="en-US" altLang="zh-CN" sz="1400"/>
              <a:t>processing report</a:t>
            </a:r>
            <a:endParaRPr lang="en-US" altLang="ja-JP" sz="1400"/>
          </a:p>
        </p:txBody>
      </p:sp>
      <p:sp>
        <p:nvSpPr>
          <p:cNvPr id="156687" name="Oval 403"/>
          <p:cNvSpPr>
            <a:spLocks noChangeArrowheads="1"/>
          </p:cNvSpPr>
          <p:nvPr/>
        </p:nvSpPr>
        <p:spPr bwMode="auto">
          <a:xfrm>
            <a:off x="4751388" y="3968750"/>
            <a:ext cx="1763712" cy="733425"/>
          </a:xfrm>
          <a:prstGeom prst="ellipse">
            <a:avLst/>
          </a:prstGeom>
          <a:solidFill>
            <a:schemeClr val="accent1"/>
          </a:solidFill>
          <a:ln w="9525" algn="ctr">
            <a:solidFill>
              <a:schemeClr val="tx1"/>
            </a:solidFill>
            <a:rou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400"/>
              <a:t>Update product</a:t>
            </a:r>
            <a:endParaRPr lang="en-US" altLang="zh-CN" sz="1400"/>
          </a:p>
          <a:p>
            <a:pPr algn="ctr"/>
            <a:r>
              <a:rPr lang="en-US" altLang="zh-CN" sz="1400"/>
              <a:t>database</a:t>
            </a:r>
            <a:endParaRPr lang="en-US" altLang="ja-JP" sz="1400"/>
          </a:p>
        </p:txBody>
      </p:sp>
      <p:sp>
        <p:nvSpPr>
          <p:cNvPr id="156688" name="Oval 404"/>
          <p:cNvSpPr>
            <a:spLocks noChangeArrowheads="1"/>
          </p:cNvSpPr>
          <p:nvPr/>
        </p:nvSpPr>
        <p:spPr bwMode="auto">
          <a:xfrm>
            <a:off x="4751388" y="2097088"/>
            <a:ext cx="1763712" cy="733425"/>
          </a:xfrm>
          <a:prstGeom prst="ellipse">
            <a:avLst/>
          </a:prstGeom>
          <a:solidFill>
            <a:schemeClr val="accent1"/>
          </a:solidFill>
          <a:ln w="9525" algn="ctr">
            <a:solidFill>
              <a:schemeClr val="tx1"/>
            </a:solidFill>
            <a:rou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400"/>
              <a:t>Request shunt</a:t>
            </a:r>
            <a:endParaRPr lang="en-US" altLang="zh-CN" sz="1400"/>
          </a:p>
          <a:p>
            <a:pPr algn="ctr"/>
            <a:r>
              <a:rPr lang="en-US" altLang="zh-CN" sz="1400"/>
              <a:t>control status</a:t>
            </a:r>
            <a:endParaRPr lang="en-US" altLang="ja-JP" sz="1400"/>
          </a:p>
        </p:txBody>
      </p:sp>
      <p:sp>
        <p:nvSpPr>
          <p:cNvPr id="156689" name="Text Box 406"/>
          <p:cNvSpPr txBox="1">
            <a:spLocks noChangeArrowheads="1"/>
          </p:cNvSpPr>
          <p:nvPr/>
        </p:nvSpPr>
        <p:spPr bwMode="auto">
          <a:xfrm>
            <a:off x="1941513" y="3644900"/>
            <a:ext cx="16049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600" b="1"/>
              <a:t>CLSS operator</a:t>
            </a:r>
            <a:endParaRPr lang="en-US" altLang="ja-JP" sz="1600" b="1"/>
          </a:p>
        </p:txBody>
      </p:sp>
      <p:sp>
        <p:nvSpPr>
          <p:cNvPr id="156690" name="Line 407"/>
          <p:cNvSpPr>
            <a:spLocks noChangeShapeType="1"/>
          </p:cNvSpPr>
          <p:nvPr/>
        </p:nvSpPr>
        <p:spPr bwMode="auto">
          <a:xfrm flipV="1">
            <a:off x="3276600" y="1736725"/>
            <a:ext cx="1582738" cy="9715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6691" name="Line 408"/>
          <p:cNvSpPr>
            <a:spLocks noChangeShapeType="1"/>
          </p:cNvSpPr>
          <p:nvPr/>
        </p:nvSpPr>
        <p:spPr bwMode="auto">
          <a:xfrm flipV="1">
            <a:off x="3240088" y="2636838"/>
            <a:ext cx="1619250" cy="36036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6692" name="Line 409"/>
          <p:cNvSpPr>
            <a:spLocks noChangeShapeType="1"/>
          </p:cNvSpPr>
          <p:nvPr/>
        </p:nvSpPr>
        <p:spPr bwMode="auto">
          <a:xfrm>
            <a:off x="3348038" y="3392488"/>
            <a:ext cx="147637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6693" name="Line 410"/>
          <p:cNvSpPr>
            <a:spLocks noChangeShapeType="1"/>
          </p:cNvSpPr>
          <p:nvPr/>
        </p:nvSpPr>
        <p:spPr bwMode="auto">
          <a:xfrm>
            <a:off x="3492500" y="3608388"/>
            <a:ext cx="1258888" cy="7207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6694" name="Line 411"/>
          <p:cNvSpPr>
            <a:spLocks noChangeShapeType="1"/>
          </p:cNvSpPr>
          <p:nvPr/>
        </p:nvSpPr>
        <p:spPr bwMode="auto">
          <a:xfrm>
            <a:off x="3527425" y="3933825"/>
            <a:ext cx="1296988" cy="12588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标题 1"/>
          <p:cNvSpPr txBox="1"/>
          <p:nvPr/>
        </p:nvSpPr>
        <p:spPr bwMode="auto">
          <a:xfrm>
            <a:off x="533400" y="381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dirty="0"/>
              <a:t>Use-case Diagram</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6" name="Rectangle 4"/>
          <p:cNvSpPr>
            <a:spLocks noChangeArrowheads="1"/>
          </p:cNvSpPr>
          <p:nvPr/>
        </p:nvSpPr>
        <p:spPr bwMode="auto">
          <a:xfrm>
            <a:off x="827460" y="225425"/>
            <a:ext cx="7128916"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eaLnBrk="1" hangingPunct="1"/>
            <a:r>
              <a:rPr lang="en-US" altLang="ja-JP" sz="2800" b="1" dirty="0"/>
              <a:t>Exercise</a:t>
            </a:r>
            <a:endParaRPr lang="en-US" altLang="ja-JP" sz="2800" b="1" dirty="0"/>
          </a:p>
        </p:txBody>
      </p:sp>
      <p:pic>
        <p:nvPicPr>
          <p:cNvPr id="12297" name="Picture 12" descr="correc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08525" y="-9863138"/>
            <a:ext cx="142875"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8" name="Picture 15"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550" y="-13895388"/>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9" name="Picture 19"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8525" y="495300"/>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0" name="Picture 22"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550" y="-4025900"/>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1" name="Picture 26"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8525" y="12931775"/>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3" name="Picture 33"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8525" y="28301950"/>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4" name="Picture 36"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550" y="20847050"/>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5" name="Text Box 71"/>
          <p:cNvSpPr txBox="1">
            <a:spLocks noChangeArrowheads="1"/>
          </p:cNvSpPr>
          <p:nvPr/>
        </p:nvSpPr>
        <p:spPr bwMode="auto">
          <a:xfrm>
            <a:off x="900608" y="830317"/>
            <a:ext cx="8135888" cy="5262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04800" indent="-304800">
              <a:defRPr sz="3200">
                <a:solidFill>
                  <a:schemeClr val="tx1"/>
                </a:solidFill>
                <a:latin typeface="Arial" panose="020B0604020202020204" pitchFamily="34" charset="0"/>
                <a:ea typeface="MS PGothic" panose="020B0600070205080204" pitchFamily="34" charset="-128"/>
              </a:defRPr>
            </a:lvl1pPr>
            <a:lvl2pPr marL="762000" indent="-30480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buFontTx/>
              <a:buAutoNum type="arabicPeriod"/>
            </a:pPr>
            <a:r>
              <a:rPr lang="en-US" altLang="ja-JP" sz="1600" dirty="0"/>
              <a:t>Which of the following can be elements of computer-based systems? </a:t>
            </a:r>
            <a:r>
              <a:rPr lang="ja-JP" altLang="en-US" sz="1600" dirty="0"/>
              <a:t>　　　　　　　</a:t>
            </a:r>
            <a:endParaRPr lang="en-US" altLang="ja-JP" sz="1600" dirty="0"/>
          </a:p>
          <a:p>
            <a:pPr lvl="1">
              <a:buFontTx/>
              <a:buAutoNum type="alphaLcPeriod"/>
            </a:pPr>
            <a:r>
              <a:rPr lang="en-US" altLang="ja-JP" sz="1600" dirty="0"/>
              <a:t>documentation</a:t>
            </a:r>
            <a:endParaRPr lang="en-US" altLang="ja-JP" sz="1600" dirty="0"/>
          </a:p>
          <a:p>
            <a:pPr lvl="1">
              <a:buFontTx/>
              <a:buAutoNum type="alphaLcPeriod"/>
            </a:pPr>
            <a:r>
              <a:rPr lang="en-US" altLang="ja-JP" sz="1600" dirty="0"/>
              <a:t>software</a:t>
            </a:r>
            <a:endParaRPr lang="en-US" altLang="ja-JP" sz="1600" dirty="0"/>
          </a:p>
          <a:p>
            <a:pPr lvl="1">
              <a:buFontTx/>
              <a:buAutoNum type="alphaLcPeriod"/>
            </a:pPr>
            <a:r>
              <a:rPr lang="en-US" altLang="ja-JP" sz="1600" dirty="0"/>
              <a:t> hardware</a:t>
            </a:r>
            <a:endParaRPr lang="en-US" altLang="ja-JP" sz="1600" dirty="0"/>
          </a:p>
          <a:p>
            <a:pPr lvl="1">
              <a:buFontTx/>
              <a:buAutoNum type="alphaLcPeriod"/>
            </a:pPr>
            <a:r>
              <a:rPr lang="en-US" altLang="ja-JP" sz="1600" dirty="0"/>
              <a:t>people</a:t>
            </a:r>
            <a:endParaRPr lang="en-US" altLang="ja-JP" sz="1600" dirty="0"/>
          </a:p>
          <a:p>
            <a:pPr lvl="1">
              <a:buFontTx/>
              <a:buAutoNum type="alphaLcPeriod"/>
            </a:pPr>
            <a:r>
              <a:rPr lang="en-US" altLang="ja-JP" sz="1600" dirty="0">
                <a:solidFill>
                  <a:schemeClr val="bg2">
                    <a:lumMod val="60000"/>
                    <a:lumOff val="40000"/>
                  </a:schemeClr>
                </a:solidFill>
              </a:rPr>
              <a:t>all of above</a:t>
            </a:r>
            <a:endParaRPr lang="en-US" altLang="ja-JP" sz="1600" dirty="0"/>
          </a:p>
          <a:p>
            <a:pPr>
              <a:buFontTx/>
              <a:buAutoNum type="arabicPeriod"/>
            </a:pPr>
            <a:r>
              <a:rPr lang="en-US" altLang="ja-JP" sz="1600" dirty="0"/>
              <a:t>To construct a system model the engineer should consider which of the following restraining </a:t>
            </a:r>
            <a:r>
              <a:rPr lang="en-US" altLang="ja-JP" sz="1600" dirty="0" err="1" smtClean="0"/>
              <a:t>factors assumptions</a:t>
            </a:r>
            <a:endParaRPr lang="en-US" altLang="ja-JP" sz="1600" dirty="0"/>
          </a:p>
          <a:p>
            <a:pPr lvl="1">
              <a:buFontTx/>
              <a:buAutoNum type="alphaLcPeriod"/>
            </a:pPr>
            <a:r>
              <a:rPr lang="en-US" altLang="ja-JP" sz="1600" dirty="0"/>
              <a:t>budget</a:t>
            </a:r>
            <a:endParaRPr lang="en-US" altLang="ja-JP" sz="1600" dirty="0"/>
          </a:p>
          <a:p>
            <a:pPr lvl="1">
              <a:buFontTx/>
              <a:buAutoNum type="alphaLcPeriod"/>
            </a:pPr>
            <a:r>
              <a:rPr lang="en-US" altLang="ja-JP" sz="1600" dirty="0">
                <a:solidFill>
                  <a:schemeClr val="bg2">
                    <a:lumMod val="60000"/>
                    <a:lumOff val="40000"/>
                  </a:schemeClr>
                </a:solidFill>
              </a:rPr>
              <a:t>constraints </a:t>
            </a:r>
            <a:endParaRPr lang="en-US" altLang="ja-JP" sz="1600" dirty="0"/>
          </a:p>
          <a:p>
            <a:pPr lvl="1">
              <a:buFontTx/>
              <a:buAutoNum type="alphaLcPeriod"/>
            </a:pPr>
            <a:r>
              <a:rPr lang="en-US" altLang="ja-JP" sz="1600" dirty="0"/>
              <a:t> schedule</a:t>
            </a:r>
            <a:endParaRPr lang="en-US" altLang="ja-JP" sz="1600" dirty="0"/>
          </a:p>
          <a:p>
            <a:pPr lvl="1">
              <a:buFontTx/>
              <a:buAutoNum type="alphaLcPeriod"/>
            </a:pPr>
            <a:r>
              <a:rPr lang="en-US" altLang="ja-JP" sz="1600" dirty="0"/>
              <a:t>both a and c</a:t>
            </a:r>
            <a:endParaRPr lang="en-US" altLang="ja-JP" sz="1600" dirty="0"/>
          </a:p>
          <a:p>
            <a:pPr>
              <a:buFontTx/>
              <a:buAutoNum type="arabicPeriod"/>
            </a:pPr>
            <a:r>
              <a:rPr lang="en-US" altLang="ja-JP" sz="1600" dirty="0"/>
              <a:t>During business process engineering, three different architectures are examined. </a:t>
            </a:r>
            <a:r>
              <a:rPr lang="en-US" altLang="ja-JP" sz="1600" dirty="0" smtClean="0"/>
              <a:t>applications</a:t>
            </a:r>
            <a:r>
              <a:rPr lang="en-US" altLang="ja-JP" sz="1600" dirty="0"/>
              <a:t>, data, technology infrastructure </a:t>
            </a:r>
            <a:endParaRPr lang="en-US" altLang="ja-JP" sz="1600" dirty="0"/>
          </a:p>
          <a:p>
            <a:pPr lvl="1">
              <a:buFontTx/>
              <a:buAutoNum type="alphaLcPeriod"/>
            </a:pPr>
            <a:r>
              <a:rPr lang="en-US" altLang="ja-JP" sz="1600" dirty="0">
                <a:solidFill>
                  <a:schemeClr val="bg2">
                    <a:lumMod val="60000"/>
                    <a:lumOff val="40000"/>
                  </a:schemeClr>
                </a:solidFill>
              </a:rPr>
              <a:t>communications, organization, financial infrastructure</a:t>
            </a:r>
            <a:r>
              <a:rPr lang="en-US" altLang="ja-JP" sz="1600" dirty="0"/>
              <a:t> </a:t>
            </a:r>
            <a:endParaRPr lang="en-US" altLang="ja-JP" sz="1600" dirty="0"/>
          </a:p>
          <a:p>
            <a:pPr lvl="1">
              <a:buFontTx/>
              <a:buAutoNum type="alphaLcPeriod"/>
            </a:pPr>
            <a:r>
              <a:rPr lang="en-US" altLang="ja-JP" sz="1600" dirty="0"/>
              <a:t>network, database, reporting structure </a:t>
            </a:r>
            <a:endParaRPr lang="en-US" altLang="ja-JP" sz="1600" dirty="0"/>
          </a:p>
          <a:p>
            <a:pPr lvl="1">
              <a:buFontTx/>
              <a:buAutoNum type="alphaLcPeriod"/>
            </a:pPr>
            <a:r>
              <a:rPr lang="en-US" altLang="ja-JP" sz="1600" dirty="0"/>
              <a:t>systems, requirements, data structure </a:t>
            </a:r>
            <a:endParaRPr lang="en-US" altLang="ja-JP" sz="1600" dirty="0"/>
          </a:p>
          <a:p>
            <a:pPr>
              <a:buFontTx/>
              <a:buAutoNum type="arabicPeriod"/>
            </a:pPr>
            <a:r>
              <a:rPr lang="en-US" altLang="ja-JP" sz="1600" dirty="0"/>
              <a:t>The goal of product engineering is to translate the customer's desire for a set of defined capabilities into a working product. </a:t>
            </a:r>
            <a:endParaRPr lang="en-US" altLang="ja-JP" sz="1600" dirty="0" smtClean="0"/>
          </a:p>
          <a:p>
            <a:pPr lvl="1">
              <a:buFontTx/>
              <a:buAutoNum type="alphaLcPeriod"/>
            </a:pPr>
            <a:r>
              <a:rPr lang="en-US" altLang="ja-JP" sz="1600" dirty="0" smtClean="0">
                <a:solidFill>
                  <a:schemeClr val="bg2">
                    <a:lumMod val="60000"/>
                    <a:lumOff val="40000"/>
                  </a:schemeClr>
                </a:solidFill>
              </a:rPr>
              <a:t>True</a:t>
            </a:r>
            <a:endParaRPr lang="en-US" altLang="ja-JP" sz="1600" dirty="0" smtClean="0"/>
          </a:p>
          <a:p>
            <a:pPr lvl="1">
              <a:buFontTx/>
              <a:buAutoNum type="alphaLcPeriod"/>
            </a:pPr>
            <a:r>
              <a:rPr lang="en-US" altLang="ja-JP" sz="1600" dirty="0" smtClean="0"/>
              <a:t>False</a:t>
            </a:r>
            <a:endParaRPr lang="en-US" altLang="ja-JP" sz="1600" dirty="0"/>
          </a:p>
        </p:txBody>
      </p:sp>
      <p:pic>
        <p:nvPicPr>
          <p:cNvPr id="3073" name="HTMLOption1" descr="ppt/media/image14.wmf"/>
          <p:cNvPicPr preferRelativeResize="0"/>
          <p:nvPr/>
        </p:nvPicPr>
        <p:blipFill>
          <a:blip r:embed="rId3"/>
          <a:stretch>
            <a:fillRect/>
          </a:stretch>
        </p:blipFill>
        <p:spPr>
          <a:xfrm>
            <a:off x="3886200" y="-30167263"/>
            <a:ext cx="1371600" cy="276225"/>
          </a:xfrm>
          <a:prstGeom prst="rect">
            <a:avLst/>
          </a:prstGeom>
          <a:noFill/>
          <a:ln w="9525">
            <a:noFill/>
          </a:ln>
        </p:spPr>
      </p:pic>
      <p:pic>
        <p:nvPicPr>
          <p:cNvPr id="3074" name="DefaultOcx" descr="ppt/media/image14.wmf"/>
          <p:cNvPicPr preferRelativeResize="0"/>
          <p:nvPr/>
        </p:nvPicPr>
        <p:blipFill>
          <a:blip r:embed="rId3"/>
          <a:stretch>
            <a:fillRect/>
          </a:stretch>
        </p:blipFill>
        <p:spPr>
          <a:xfrm>
            <a:off x="3886200" y="-30167263"/>
            <a:ext cx="1371600" cy="276225"/>
          </a:xfrm>
          <a:prstGeom prst="rect">
            <a:avLst/>
          </a:prstGeom>
          <a:noFill/>
          <a:ln w="9525">
            <a:noFill/>
          </a:ln>
        </p:spPr>
      </p:pic>
      <p:pic>
        <p:nvPicPr>
          <p:cNvPr id="3075" name="HTMLOption2" descr="ppt/media/image14.wmf"/>
          <p:cNvPicPr preferRelativeResize="0"/>
          <p:nvPr/>
        </p:nvPicPr>
        <p:blipFill>
          <a:blip r:embed="rId3"/>
          <a:stretch>
            <a:fillRect/>
          </a:stretch>
        </p:blipFill>
        <p:spPr>
          <a:xfrm>
            <a:off x="3886200" y="-30167263"/>
            <a:ext cx="1371600" cy="276225"/>
          </a:xfrm>
          <a:prstGeom prst="rect">
            <a:avLst/>
          </a:prstGeom>
          <a:noFill/>
          <a:ln w="9525">
            <a:noFill/>
          </a:ln>
        </p:spPr>
      </p:pic>
      <p:pic>
        <p:nvPicPr>
          <p:cNvPr id="3076" name="HTMLOption3" descr="ppt/media/image14.wmf"/>
          <p:cNvPicPr preferRelativeResize="0"/>
          <p:nvPr/>
        </p:nvPicPr>
        <p:blipFill>
          <a:blip r:embed="rId3"/>
          <a:stretch>
            <a:fillRect/>
          </a:stretch>
        </p:blipFill>
        <p:spPr>
          <a:xfrm>
            <a:off x="3886200" y="-30167263"/>
            <a:ext cx="1371600" cy="276225"/>
          </a:xfrm>
          <a:prstGeom prst="rect">
            <a:avLst/>
          </a:prstGeom>
          <a:noFill/>
          <a:ln w="9525">
            <a:noFill/>
          </a:ln>
        </p:spPr>
      </p:pic>
    </p:spTree>
  </p:cSld>
  <p:clrMapOvr>
    <a:masterClrMapping/>
  </p:clrMapOvr>
  <p:transition>
    <p:random/>
    <p:sndAc>
      <p:stSnd>
        <p:snd r:embed="rId4" name="projctor.wav"/>
      </p:stSnd>
    </p:sndAc>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Rectangle 4"/>
          <p:cNvSpPr>
            <a:spLocks noChangeArrowheads="1"/>
          </p:cNvSpPr>
          <p:nvPr/>
        </p:nvSpPr>
        <p:spPr bwMode="auto">
          <a:xfrm>
            <a:off x="755576" y="815752"/>
            <a:ext cx="853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eaLnBrk="1" hangingPunct="1"/>
            <a:r>
              <a:rPr lang="en-US" altLang="ja-JP" sz="2800" b="1" dirty="0"/>
              <a:t>Exercise</a:t>
            </a:r>
            <a:endParaRPr lang="en-US" altLang="ja-JP" sz="2800" b="1" dirty="0"/>
          </a:p>
        </p:txBody>
      </p:sp>
      <p:pic>
        <p:nvPicPr>
          <p:cNvPr id="13321" name="Picture 34" descr="correc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08525" y="-9863138"/>
            <a:ext cx="142875"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2" name="Picture 35"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550" y="-13895388"/>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3" name="Picture 36"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8525" y="495300"/>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4" name="Picture 37"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550" y="-4025900"/>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5" name="Picture 38"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8525" y="12931775"/>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6" name="Picture 39"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550" y="7065963"/>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7" name="Picture 40"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8525" y="28301950"/>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8" name="Picture 41"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550" y="20847050"/>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9" name="Text Box 42"/>
          <p:cNvSpPr txBox="1">
            <a:spLocks noChangeArrowheads="1"/>
          </p:cNvSpPr>
          <p:nvPr/>
        </p:nvSpPr>
        <p:spPr bwMode="auto">
          <a:xfrm>
            <a:off x="993254" y="1527170"/>
            <a:ext cx="7899226"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04800" indent="-304800">
              <a:defRPr sz="3200">
                <a:solidFill>
                  <a:schemeClr val="tx1"/>
                </a:solidFill>
                <a:latin typeface="Arial" panose="020B0604020202020204" pitchFamily="34" charset="0"/>
                <a:ea typeface="MS PGothic" panose="020B0600070205080204" pitchFamily="34" charset="-128"/>
              </a:defRPr>
            </a:lvl1pPr>
            <a:lvl2pPr marL="762000" indent="-30480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600" dirty="0"/>
              <a:t>5. UML notations that can be used to model the hardware and software elements of a system are </a:t>
            </a:r>
            <a:endParaRPr lang="en-US" altLang="ja-JP" sz="1600" dirty="0"/>
          </a:p>
          <a:p>
            <a:pPr lvl="1">
              <a:buFontTx/>
              <a:buAutoNum type="alphaLcPeriod"/>
            </a:pPr>
            <a:r>
              <a:rPr lang="en-US" altLang="ja-JP" sz="1600" dirty="0"/>
              <a:t>Activity diagrams </a:t>
            </a:r>
            <a:endParaRPr lang="en-US" altLang="ja-JP" sz="1600" dirty="0"/>
          </a:p>
          <a:p>
            <a:pPr lvl="1">
              <a:buFontTx/>
              <a:buAutoNum type="alphaLcPeriod"/>
            </a:pPr>
            <a:r>
              <a:rPr lang="en-US" altLang="ja-JP" sz="1600" dirty="0"/>
              <a:t>Class diagrams </a:t>
            </a:r>
            <a:endParaRPr lang="en-US" altLang="ja-JP" sz="1600" dirty="0"/>
          </a:p>
          <a:p>
            <a:pPr lvl="1">
              <a:buFontTx/>
              <a:buAutoNum type="alphaLcPeriod"/>
            </a:pPr>
            <a:r>
              <a:rPr lang="en-US" altLang="ja-JP" sz="1600" dirty="0"/>
              <a:t>Deployment diagrams </a:t>
            </a:r>
            <a:endParaRPr lang="en-US" altLang="ja-JP" sz="1600" dirty="0"/>
          </a:p>
          <a:p>
            <a:pPr lvl="1">
              <a:buFontTx/>
              <a:buAutoNum type="alphaLcPeriod"/>
            </a:pPr>
            <a:r>
              <a:rPr lang="en-US" altLang="ja-JP" sz="1600" dirty="0"/>
              <a:t>Use-case diagrams </a:t>
            </a:r>
            <a:endParaRPr lang="en-US" altLang="ja-JP" sz="1600" dirty="0"/>
          </a:p>
          <a:p>
            <a:pPr lvl="1">
              <a:buFontTx/>
              <a:buAutoNum type="alphaLcPeriod"/>
            </a:pPr>
            <a:r>
              <a:rPr lang="en-US" altLang="ja-JP" sz="1600" dirty="0">
                <a:solidFill>
                  <a:schemeClr val="bg2">
                    <a:lumMod val="60000"/>
                    <a:lumOff val="40000"/>
                  </a:schemeClr>
                </a:solidFill>
              </a:rPr>
              <a:t>a, b, and c</a:t>
            </a:r>
            <a:endParaRPr lang="en-US" altLang="zh-CN" sz="1600" dirty="0">
              <a:solidFill>
                <a:schemeClr val="bg2">
                  <a:lumMod val="60000"/>
                  <a:lumOff val="40000"/>
                </a:schemeClr>
              </a:solidFill>
            </a:endParaRPr>
          </a:p>
          <a:p>
            <a:r>
              <a:rPr lang="en-US" altLang="ja-JP" sz="1600" dirty="0" smtClean="0"/>
              <a:t>6</a:t>
            </a:r>
            <a:r>
              <a:rPr lang="en-US" altLang="ja-JP" sz="1600" dirty="0"/>
              <a:t>. The system model template contains which of the following elements </a:t>
            </a:r>
            <a:endParaRPr lang="en-US" altLang="ja-JP" sz="1600" dirty="0"/>
          </a:p>
          <a:p>
            <a:r>
              <a:rPr lang="en-US" altLang="ja-JP" sz="1600" dirty="0"/>
              <a:t>        a. input  </a:t>
            </a:r>
            <a:endParaRPr lang="en-US" altLang="ja-JP" sz="1600" dirty="0"/>
          </a:p>
          <a:p>
            <a:r>
              <a:rPr lang="en-US" altLang="ja-JP" sz="1600" dirty="0"/>
              <a:t>        b. output </a:t>
            </a:r>
            <a:endParaRPr lang="en-US" altLang="ja-JP" sz="1600" dirty="0"/>
          </a:p>
          <a:p>
            <a:r>
              <a:rPr lang="en-US" altLang="ja-JP" sz="1600" dirty="0"/>
              <a:t>        c. user interface  </a:t>
            </a:r>
            <a:endParaRPr lang="en-US" altLang="ja-JP" sz="1600" dirty="0"/>
          </a:p>
          <a:p>
            <a:r>
              <a:rPr lang="en-US" altLang="ja-JP" sz="1600" dirty="0"/>
              <a:t>       </a:t>
            </a:r>
            <a:r>
              <a:rPr lang="en-US" altLang="ja-JP" sz="1600" dirty="0">
                <a:solidFill>
                  <a:schemeClr val="bg2">
                    <a:lumMod val="60000"/>
                    <a:lumOff val="40000"/>
                  </a:schemeClr>
                </a:solidFill>
              </a:rPr>
              <a:t> d. all of above</a:t>
            </a:r>
            <a:endParaRPr lang="en-US" altLang="zh-CN" sz="1600" dirty="0"/>
          </a:p>
          <a:p>
            <a:r>
              <a:rPr lang="en-US" altLang="ja-JP" sz="1600" dirty="0" smtClean="0"/>
              <a:t>7</a:t>
            </a:r>
            <a:r>
              <a:rPr lang="en-US" altLang="ja-JP" sz="1600" dirty="0"/>
              <a:t>. The top level of the hierarchical model of a system is known as the </a:t>
            </a:r>
            <a:endParaRPr lang="en-US" altLang="ja-JP" sz="1600" dirty="0"/>
          </a:p>
          <a:p>
            <a:pPr lvl="1">
              <a:buFontTx/>
              <a:buAutoNum type="alphaLcPeriod"/>
            </a:pPr>
            <a:r>
              <a:rPr lang="en-US" altLang="ja-JP" sz="1600" dirty="0"/>
              <a:t>AFD </a:t>
            </a:r>
            <a:endParaRPr lang="en-US" altLang="ja-JP" sz="1600" dirty="0"/>
          </a:p>
          <a:p>
            <a:pPr lvl="1">
              <a:buFontTx/>
              <a:buAutoNum type="alphaLcPeriod"/>
            </a:pPr>
            <a:r>
              <a:rPr lang="en-US" altLang="ja-JP" sz="1600" dirty="0"/>
              <a:t>DFD </a:t>
            </a:r>
            <a:endParaRPr lang="en-US" altLang="ja-JP" sz="1600" dirty="0"/>
          </a:p>
          <a:p>
            <a:pPr lvl="1">
              <a:buFontTx/>
              <a:buAutoNum type="alphaLcPeriod"/>
            </a:pPr>
            <a:r>
              <a:rPr lang="en-US" altLang="ja-JP" sz="1600" dirty="0">
                <a:solidFill>
                  <a:schemeClr val="bg2">
                    <a:lumMod val="60000"/>
                    <a:lumOff val="40000"/>
                  </a:schemeClr>
                </a:solidFill>
              </a:rPr>
              <a:t>SCD </a:t>
            </a:r>
            <a:endParaRPr lang="en-US" altLang="ja-JP" sz="1600" dirty="0"/>
          </a:p>
          <a:p>
            <a:pPr lvl="1">
              <a:buFontTx/>
              <a:buAutoNum type="alphaLcPeriod"/>
            </a:pPr>
            <a:r>
              <a:rPr lang="en-US" altLang="ja-JP" sz="1600" dirty="0"/>
              <a:t>SFD </a:t>
            </a:r>
            <a:endParaRPr lang="en-US" altLang="ja-JP" sz="1600" dirty="0"/>
          </a:p>
        </p:txBody>
      </p:sp>
      <p:pic>
        <p:nvPicPr>
          <p:cNvPr id="4097" name="HTMLOption1" descr="ppt/media/image14.wmf"/>
          <p:cNvPicPr preferRelativeResize="0"/>
          <p:nvPr/>
        </p:nvPicPr>
        <p:blipFill>
          <a:blip r:embed="rId3"/>
          <a:stretch>
            <a:fillRect/>
          </a:stretch>
        </p:blipFill>
        <p:spPr>
          <a:xfrm>
            <a:off x="3886200" y="-30167263"/>
            <a:ext cx="1371600" cy="276225"/>
          </a:xfrm>
          <a:prstGeom prst="rect">
            <a:avLst/>
          </a:prstGeom>
          <a:noFill/>
          <a:ln w="9525">
            <a:noFill/>
          </a:ln>
        </p:spPr>
      </p:pic>
      <p:pic>
        <p:nvPicPr>
          <p:cNvPr id="4098" name="HTMLOption2" descr="ppt/media/image14.wmf"/>
          <p:cNvPicPr preferRelativeResize="0"/>
          <p:nvPr/>
        </p:nvPicPr>
        <p:blipFill>
          <a:blip r:embed="rId3"/>
          <a:stretch>
            <a:fillRect/>
          </a:stretch>
        </p:blipFill>
        <p:spPr>
          <a:xfrm>
            <a:off x="3886200" y="-30167263"/>
            <a:ext cx="1371600" cy="276225"/>
          </a:xfrm>
          <a:prstGeom prst="rect">
            <a:avLst/>
          </a:prstGeom>
          <a:noFill/>
          <a:ln w="9525">
            <a:noFill/>
          </a:ln>
        </p:spPr>
      </p:pic>
      <p:pic>
        <p:nvPicPr>
          <p:cNvPr id="4099" name="HTMLOption3" descr="ppt/media/image14.wmf"/>
          <p:cNvPicPr preferRelativeResize="0"/>
          <p:nvPr/>
        </p:nvPicPr>
        <p:blipFill>
          <a:blip r:embed="rId3"/>
          <a:stretch>
            <a:fillRect/>
          </a:stretch>
        </p:blipFill>
        <p:spPr>
          <a:xfrm>
            <a:off x="3886200" y="-30167263"/>
            <a:ext cx="1371600" cy="276225"/>
          </a:xfrm>
          <a:prstGeom prst="rect">
            <a:avLst/>
          </a:prstGeom>
          <a:noFill/>
          <a:ln w="9525">
            <a:noFill/>
          </a:ln>
        </p:spPr>
      </p:pic>
      <p:pic>
        <p:nvPicPr>
          <p:cNvPr id="4100" name="HTMLOption4" descr="ppt/media/image14.wmf"/>
          <p:cNvPicPr preferRelativeResize="0"/>
          <p:nvPr/>
        </p:nvPicPr>
        <p:blipFill>
          <a:blip r:embed="rId3"/>
          <a:stretch>
            <a:fillRect/>
          </a:stretch>
        </p:blipFill>
        <p:spPr>
          <a:xfrm>
            <a:off x="3886200" y="-30167263"/>
            <a:ext cx="1371600" cy="276225"/>
          </a:xfrm>
          <a:prstGeom prst="rect">
            <a:avLst/>
          </a:prstGeom>
          <a:noFill/>
          <a:ln w="9525">
            <a:noFill/>
          </a:ln>
        </p:spPr>
      </p:pic>
    </p:spTree>
  </p:cSld>
  <p:clrMapOvr>
    <a:masterClrMapping/>
  </p:clrMapOvr>
  <p:transition>
    <p:random/>
    <p:sndAc>
      <p:stSnd>
        <p:snd r:embed="rId4" name="projctor.wav"/>
      </p:stSnd>
    </p:sndAc>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Rectangle 4"/>
          <p:cNvSpPr>
            <a:spLocks noChangeArrowheads="1"/>
          </p:cNvSpPr>
          <p:nvPr/>
        </p:nvSpPr>
        <p:spPr bwMode="auto">
          <a:xfrm>
            <a:off x="827460" y="383704"/>
            <a:ext cx="77769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eaLnBrk="1" hangingPunct="1"/>
            <a:r>
              <a:rPr lang="en-US" altLang="ja-JP" sz="2800" b="1" dirty="0"/>
              <a:t>Exercise</a:t>
            </a:r>
            <a:endParaRPr lang="en-US" altLang="ja-JP" sz="2800" b="1" dirty="0"/>
          </a:p>
        </p:txBody>
      </p:sp>
      <p:pic>
        <p:nvPicPr>
          <p:cNvPr id="14345" name="Picture 34" descr="correc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08525" y="-9863138"/>
            <a:ext cx="142875"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6" name="Picture 35"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550" y="-13895388"/>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7" name="Picture 36"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8525" y="495300"/>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8" name="Picture 37"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550" y="-4025900"/>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9" name="Picture 38"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8525" y="12931775"/>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1" name="Picture 40"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8525" y="28301950"/>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2" name="Picture 41"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550" y="20847050"/>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3" name="Text Box 42"/>
          <p:cNvSpPr txBox="1">
            <a:spLocks noChangeArrowheads="1"/>
          </p:cNvSpPr>
          <p:nvPr/>
        </p:nvSpPr>
        <p:spPr bwMode="auto">
          <a:xfrm>
            <a:off x="971600" y="1700808"/>
            <a:ext cx="6999634"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04800" indent="-304800">
              <a:defRPr sz="3200">
                <a:solidFill>
                  <a:schemeClr val="tx1"/>
                </a:solidFill>
                <a:latin typeface="Arial" panose="020B0604020202020204" pitchFamily="34" charset="0"/>
                <a:ea typeface="MS PGothic" panose="020B0600070205080204" pitchFamily="34" charset="-128"/>
              </a:defRPr>
            </a:lvl1pPr>
            <a:lvl2pPr marL="762000" indent="-30480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600" dirty="0"/>
              <a:t>8. Select any large system or product with which you are familiar. Define the set of domains that describe the world view of the system or product. Describe the set of elements that make up one or two domains. For one element, identify the technical components that must be engineered. </a:t>
            </a:r>
            <a:endParaRPr lang="en-US" altLang="zh-CN" sz="1600" dirty="0"/>
          </a:p>
          <a:p>
            <a:endParaRPr lang="en-US" altLang="zh-CN" sz="1600" dirty="0"/>
          </a:p>
          <a:p>
            <a:r>
              <a:rPr lang="en-US" altLang="zh-CN" sz="1600" dirty="0" smtClean="0"/>
              <a:t>  </a:t>
            </a:r>
            <a:endParaRPr lang="en-US" altLang="ja-JP" sz="1600" dirty="0"/>
          </a:p>
          <a:p>
            <a:pPr lvl="1"/>
            <a:endParaRPr lang="en-US" altLang="ja-JP" sz="1600" dirty="0"/>
          </a:p>
        </p:txBody>
      </p:sp>
      <p:pic>
        <p:nvPicPr>
          <p:cNvPr id="5121" name="HTMLOption1" descr="ppt/media/image14.wmf"/>
          <p:cNvPicPr preferRelativeResize="0"/>
          <p:nvPr/>
        </p:nvPicPr>
        <p:blipFill>
          <a:blip r:embed="rId3"/>
          <a:stretch>
            <a:fillRect/>
          </a:stretch>
        </p:blipFill>
        <p:spPr>
          <a:xfrm>
            <a:off x="3886200" y="-30167263"/>
            <a:ext cx="1371600" cy="276225"/>
          </a:xfrm>
          <a:prstGeom prst="rect">
            <a:avLst/>
          </a:prstGeom>
          <a:noFill/>
          <a:ln w="9525">
            <a:noFill/>
          </a:ln>
        </p:spPr>
      </p:pic>
      <p:pic>
        <p:nvPicPr>
          <p:cNvPr id="5122" name="HTMLOption2" descr="ppt/media/image14.wmf"/>
          <p:cNvPicPr preferRelativeResize="0"/>
          <p:nvPr/>
        </p:nvPicPr>
        <p:blipFill>
          <a:blip r:embed="rId3"/>
          <a:stretch>
            <a:fillRect/>
          </a:stretch>
        </p:blipFill>
        <p:spPr>
          <a:xfrm>
            <a:off x="3886200" y="-30167263"/>
            <a:ext cx="1371600" cy="276225"/>
          </a:xfrm>
          <a:prstGeom prst="rect">
            <a:avLst/>
          </a:prstGeom>
          <a:noFill/>
          <a:ln w="9525">
            <a:noFill/>
          </a:ln>
        </p:spPr>
      </p:pic>
      <p:pic>
        <p:nvPicPr>
          <p:cNvPr id="5123" name="HTMLOption3" descr="ppt/media/image14.wmf"/>
          <p:cNvPicPr preferRelativeResize="0"/>
          <p:nvPr/>
        </p:nvPicPr>
        <p:blipFill>
          <a:blip r:embed="rId3"/>
          <a:stretch>
            <a:fillRect/>
          </a:stretch>
        </p:blipFill>
        <p:spPr>
          <a:xfrm>
            <a:off x="3886200" y="-30167263"/>
            <a:ext cx="1371600" cy="276225"/>
          </a:xfrm>
          <a:prstGeom prst="rect">
            <a:avLst/>
          </a:prstGeom>
          <a:noFill/>
          <a:ln w="9525">
            <a:noFill/>
          </a:ln>
        </p:spPr>
      </p:pic>
      <p:pic>
        <p:nvPicPr>
          <p:cNvPr id="5124" name="HTMLOption4" descr="ppt/media/image14.wmf"/>
          <p:cNvPicPr preferRelativeResize="0"/>
          <p:nvPr/>
        </p:nvPicPr>
        <p:blipFill>
          <a:blip r:embed="rId3"/>
          <a:stretch>
            <a:fillRect/>
          </a:stretch>
        </p:blipFill>
        <p:spPr>
          <a:xfrm>
            <a:off x="3886200" y="-30167263"/>
            <a:ext cx="1371600" cy="276225"/>
          </a:xfrm>
          <a:prstGeom prst="rect">
            <a:avLst/>
          </a:prstGeom>
          <a:noFill/>
          <a:ln w="9525">
            <a:noFill/>
          </a:ln>
        </p:spPr>
      </p:pic>
    </p:spTree>
  </p:cSld>
  <p:clrMapOvr>
    <a:masterClrMapping/>
  </p:clrMapOvr>
  <p:transition>
    <p:random/>
    <p:sndAc>
      <p:stSnd>
        <p:snd r:embed="rId4" name="projctor.wav"/>
      </p:stSnd>
    </p:sndAc>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9" descr="spac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17826" y="1817465"/>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8"/>
          <p:cNvSpPr txBox="1">
            <a:spLocks noChangeArrowheads="1"/>
          </p:cNvSpPr>
          <p:nvPr/>
        </p:nvSpPr>
        <p:spPr bwMode="auto">
          <a:xfrm>
            <a:off x="2771800" y="1268760"/>
            <a:ext cx="757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2000" dirty="0">
                <a:solidFill>
                  <a:srgbClr val="FF0000"/>
                </a:solidFill>
              </a:rPr>
              <a:t>1-E</a:t>
            </a:r>
            <a:endParaRPr lang="en-US" altLang="zh-CN" sz="2000" dirty="0">
              <a:solidFill>
                <a:srgbClr val="FF0000"/>
              </a:solidFill>
            </a:endParaRPr>
          </a:p>
        </p:txBody>
      </p:sp>
      <p:sp>
        <p:nvSpPr>
          <p:cNvPr id="6" name="Text Box 19"/>
          <p:cNvSpPr txBox="1">
            <a:spLocks noChangeArrowheads="1"/>
          </p:cNvSpPr>
          <p:nvPr/>
        </p:nvSpPr>
        <p:spPr bwMode="auto">
          <a:xfrm>
            <a:off x="3563963" y="1268760"/>
            <a:ext cx="757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2000">
                <a:solidFill>
                  <a:srgbClr val="FF0000"/>
                </a:solidFill>
              </a:rPr>
              <a:t>2-E</a:t>
            </a:r>
            <a:endParaRPr lang="en-US" altLang="zh-CN" sz="2000">
              <a:solidFill>
                <a:srgbClr val="FF0000"/>
              </a:solidFill>
            </a:endParaRPr>
          </a:p>
        </p:txBody>
      </p:sp>
      <p:sp>
        <p:nvSpPr>
          <p:cNvPr id="7" name="Text Box 20"/>
          <p:cNvSpPr txBox="1">
            <a:spLocks noChangeArrowheads="1"/>
          </p:cNvSpPr>
          <p:nvPr/>
        </p:nvSpPr>
        <p:spPr bwMode="auto">
          <a:xfrm>
            <a:off x="4356125" y="1268760"/>
            <a:ext cx="757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2000">
                <a:solidFill>
                  <a:srgbClr val="FF0000"/>
                </a:solidFill>
              </a:rPr>
              <a:t>3-A</a:t>
            </a:r>
            <a:endParaRPr lang="en-US" altLang="zh-CN" sz="2000">
              <a:solidFill>
                <a:srgbClr val="FF0000"/>
              </a:solidFill>
            </a:endParaRPr>
          </a:p>
        </p:txBody>
      </p:sp>
      <p:sp>
        <p:nvSpPr>
          <p:cNvPr id="8" name="Text Box 21"/>
          <p:cNvSpPr txBox="1">
            <a:spLocks noChangeArrowheads="1"/>
          </p:cNvSpPr>
          <p:nvPr/>
        </p:nvSpPr>
        <p:spPr bwMode="auto">
          <a:xfrm>
            <a:off x="5472138" y="1268760"/>
            <a:ext cx="757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2000">
                <a:solidFill>
                  <a:srgbClr val="FF0000"/>
                </a:solidFill>
              </a:rPr>
              <a:t>4-A</a:t>
            </a:r>
            <a:endParaRPr lang="en-US" altLang="zh-CN" sz="2000">
              <a:solidFill>
                <a:srgbClr val="FF0000"/>
              </a:solidFill>
            </a:endParaRPr>
          </a:p>
        </p:txBody>
      </p:sp>
      <p:sp>
        <p:nvSpPr>
          <p:cNvPr id="11" name="Text Box 18"/>
          <p:cNvSpPr txBox="1">
            <a:spLocks noChangeArrowheads="1"/>
          </p:cNvSpPr>
          <p:nvPr/>
        </p:nvSpPr>
        <p:spPr bwMode="auto">
          <a:xfrm>
            <a:off x="2771800" y="1811115"/>
            <a:ext cx="757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2000">
                <a:solidFill>
                  <a:srgbClr val="FF0000"/>
                </a:solidFill>
              </a:rPr>
              <a:t>5-E</a:t>
            </a:r>
            <a:endParaRPr lang="en-US" altLang="zh-CN" sz="2000">
              <a:solidFill>
                <a:srgbClr val="FF0000"/>
              </a:solidFill>
            </a:endParaRPr>
          </a:p>
        </p:txBody>
      </p:sp>
      <p:sp>
        <p:nvSpPr>
          <p:cNvPr id="12" name="Text Box 19"/>
          <p:cNvSpPr txBox="1">
            <a:spLocks noChangeArrowheads="1"/>
          </p:cNvSpPr>
          <p:nvPr/>
        </p:nvSpPr>
        <p:spPr bwMode="auto">
          <a:xfrm>
            <a:off x="3563963" y="1811115"/>
            <a:ext cx="757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2000" dirty="0">
                <a:solidFill>
                  <a:srgbClr val="FF0000"/>
                </a:solidFill>
              </a:rPr>
              <a:t>6-D</a:t>
            </a:r>
            <a:endParaRPr lang="en-US" altLang="zh-CN" sz="2000" dirty="0">
              <a:solidFill>
                <a:srgbClr val="FF0000"/>
              </a:solidFill>
            </a:endParaRPr>
          </a:p>
        </p:txBody>
      </p:sp>
      <p:sp>
        <p:nvSpPr>
          <p:cNvPr id="13" name="Text Box 20"/>
          <p:cNvSpPr txBox="1">
            <a:spLocks noChangeArrowheads="1"/>
          </p:cNvSpPr>
          <p:nvPr/>
        </p:nvSpPr>
        <p:spPr bwMode="auto">
          <a:xfrm>
            <a:off x="4356125" y="1811115"/>
            <a:ext cx="757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2000" dirty="0">
                <a:solidFill>
                  <a:srgbClr val="FF0000"/>
                </a:solidFill>
              </a:rPr>
              <a:t>7-C</a:t>
            </a:r>
            <a:endParaRPr lang="en-US" altLang="zh-CN" sz="2000" dirty="0">
              <a:solidFill>
                <a:srgbClr val="FF0000"/>
              </a:solidFill>
            </a:endParaRPr>
          </a:p>
        </p:txBody>
      </p:sp>
      <p:sp>
        <p:nvSpPr>
          <p:cNvPr id="14" name="矩形 13"/>
          <p:cNvSpPr/>
          <p:nvPr/>
        </p:nvSpPr>
        <p:spPr>
          <a:xfrm>
            <a:off x="2483768" y="2492896"/>
            <a:ext cx="4572000" cy="3416320"/>
          </a:xfrm>
          <a:prstGeom prst="rect">
            <a:avLst/>
          </a:prstGeom>
        </p:spPr>
        <p:txBody>
          <a:bodyPr>
            <a:spAutoFit/>
          </a:bodyPr>
          <a:lstStyle/>
          <a:p>
            <a:r>
              <a:rPr lang="en-US" altLang="zh-CN" sz="2000" dirty="0" smtClean="0">
                <a:solidFill>
                  <a:srgbClr val="FF0000"/>
                </a:solidFill>
              </a:rPr>
              <a:t>8.</a:t>
            </a:r>
            <a:endParaRPr lang="en-US" altLang="zh-CN" sz="2000" dirty="0" smtClean="0">
              <a:solidFill>
                <a:srgbClr val="FF0000"/>
              </a:solidFill>
            </a:endParaRPr>
          </a:p>
          <a:p>
            <a:r>
              <a:rPr lang="en-US" altLang="zh-CN" sz="1400" dirty="0" smtClean="0">
                <a:solidFill>
                  <a:srgbClr val="FF0000"/>
                </a:solidFill>
              </a:rPr>
              <a:t>BPE </a:t>
            </a:r>
            <a:r>
              <a:rPr lang="en-US" altLang="zh-CN" sz="1400" dirty="0">
                <a:solidFill>
                  <a:srgbClr val="FF0000"/>
                </a:solidFill>
              </a:rPr>
              <a:t>(Business Process Engineering</a:t>
            </a:r>
            <a:r>
              <a:rPr lang="en-US" altLang="zh-CN" sz="1400" dirty="0" smtClean="0">
                <a:solidFill>
                  <a:srgbClr val="FF0000"/>
                </a:solidFill>
              </a:rPr>
              <a:t>)</a:t>
            </a:r>
            <a:endParaRPr lang="en-US" altLang="zh-CN" sz="1400" dirty="0">
              <a:solidFill>
                <a:srgbClr val="FF0000"/>
              </a:solidFill>
            </a:endParaRPr>
          </a:p>
          <a:p>
            <a:r>
              <a:rPr lang="en-US" altLang="zh-CN" sz="1400" dirty="0">
                <a:solidFill>
                  <a:srgbClr val="FF0000"/>
                </a:solidFill>
              </a:rPr>
              <a:t>world view: bank</a:t>
            </a:r>
            <a:endParaRPr lang="en-US" altLang="zh-CN" sz="1400" dirty="0">
              <a:solidFill>
                <a:srgbClr val="FF0000"/>
              </a:solidFill>
            </a:endParaRPr>
          </a:p>
          <a:p>
            <a:r>
              <a:rPr lang="en-US" altLang="zh-CN" sz="1400" dirty="0">
                <a:solidFill>
                  <a:srgbClr val="FF0000"/>
                </a:solidFill>
              </a:rPr>
              <a:t>domains: loans, savings, foreign exchange</a:t>
            </a:r>
            <a:endParaRPr lang="en-US" altLang="zh-CN" sz="1400" dirty="0">
              <a:solidFill>
                <a:srgbClr val="FF0000"/>
              </a:solidFill>
            </a:endParaRPr>
          </a:p>
          <a:p>
            <a:r>
              <a:rPr lang="en-US" altLang="zh-CN" sz="1400" dirty="0">
                <a:solidFill>
                  <a:srgbClr val="FF0000"/>
                </a:solidFill>
              </a:rPr>
              <a:t>elements of savings: Window service, Online service, ATM service</a:t>
            </a:r>
            <a:endParaRPr lang="en-US" altLang="zh-CN" sz="1400" dirty="0">
              <a:solidFill>
                <a:srgbClr val="FF0000"/>
              </a:solidFill>
            </a:endParaRPr>
          </a:p>
          <a:p>
            <a:r>
              <a:rPr lang="en-US" altLang="zh-CN" sz="1400" dirty="0">
                <a:solidFill>
                  <a:srgbClr val="FF0000"/>
                </a:solidFill>
              </a:rPr>
              <a:t>technical components of Online service: customer identify (security), communication, </a:t>
            </a:r>
            <a:r>
              <a:rPr lang="en-US" altLang="zh-CN" sz="1400" dirty="0" smtClean="0">
                <a:solidFill>
                  <a:srgbClr val="FF0000"/>
                </a:solidFill>
              </a:rPr>
              <a:t>database</a:t>
            </a:r>
            <a:endParaRPr lang="en-US" altLang="zh-CN" sz="1400" dirty="0">
              <a:solidFill>
                <a:srgbClr val="FF0000"/>
              </a:solidFill>
            </a:endParaRPr>
          </a:p>
          <a:p>
            <a:endParaRPr lang="en-US" altLang="zh-CN" sz="1400" dirty="0">
              <a:solidFill>
                <a:srgbClr val="FF0000"/>
              </a:solidFill>
            </a:endParaRPr>
          </a:p>
          <a:p>
            <a:r>
              <a:rPr lang="en-US" altLang="zh-CN" sz="1400" dirty="0">
                <a:solidFill>
                  <a:srgbClr val="FF0000"/>
                </a:solidFill>
              </a:rPr>
              <a:t>Product Engineering</a:t>
            </a:r>
            <a:endParaRPr lang="en-US" altLang="zh-CN" sz="1400" dirty="0">
              <a:solidFill>
                <a:srgbClr val="FF0000"/>
              </a:solidFill>
            </a:endParaRPr>
          </a:p>
          <a:p>
            <a:r>
              <a:rPr lang="en-US" altLang="zh-CN" sz="1400" dirty="0">
                <a:solidFill>
                  <a:srgbClr val="FF0000"/>
                </a:solidFill>
              </a:rPr>
              <a:t>world view: smart phone</a:t>
            </a:r>
            <a:endParaRPr lang="en-US" altLang="zh-CN" sz="1400" dirty="0">
              <a:solidFill>
                <a:srgbClr val="FF0000"/>
              </a:solidFill>
            </a:endParaRPr>
          </a:p>
          <a:p>
            <a:r>
              <a:rPr lang="en-US" altLang="zh-CN" sz="1400" dirty="0">
                <a:solidFill>
                  <a:srgbClr val="FF0000"/>
                </a:solidFill>
              </a:rPr>
              <a:t>domains: chipset,  software</a:t>
            </a:r>
            <a:endParaRPr lang="en-US" altLang="zh-CN" sz="1400" dirty="0">
              <a:solidFill>
                <a:srgbClr val="FF0000"/>
              </a:solidFill>
            </a:endParaRPr>
          </a:p>
          <a:p>
            <a:r>
              <a:rPr lang="en-US" altLang="zh-CN" sz="1400" dirty="0">
                <a:solidFill>
                  <a:srgbClr val="FF0000"/>
                </a:solidFill>
              </a:rPr>
              <a:t>elements of software: OS, application platform</a:t>
            </a:r>
            <a:endParaRPr lang="en-US" altLang="zh-CN" sz="1400" dirty="0">
              <a:solidFill>
                <a:srgbClr val="FF0000"/>
              </a:solidFill>
            </a:endParaRPr>
          </a:p>
          <a:p>
            <a:r>
              <a:rPr lang="en-US" altLang="zh-CN" sz="1400" dirty="0">
                <a:solidFill>
                  <a:srgbClr val="FF0000"/>
                </a:solidFill>
              </a:rPr>
              <a:t>technical components of application platform: </a:t>
            </a:r>
            <a:endParaRPr lang="en-US" altLang="zh-CN" sz="1400" dirty="0">
              <a:solidFill>
                <a:srgbClr val="FF0000"/>
              </a:solidFill>
            </a:endParaRPr>
          </a:p>
          <a:p>
            <a:r>
              <a:rPr lang="en-US" altLang="zh-CN" sz="1400" dirty="0">
                <a:solidFill>
                  <a:srgbClr val="FF0000"/>
                </a:solidFill>
              </a:rPr>
              <a:t>communication, security, utility (telephone book, calendar)</a:t>
            </a:r>
            <a:endParaRPr lang="en-US" altLang="zh-CN" sz="1400" dirty="0">
              <a:solidFill>
                <a:srgbClr val="FF0000"/>
              </a:solidFill>
            </a:endParaRPr>
          </a:p>
        </p:txBody>
      </p:sp>
    </p:spTree>
  </p:cSld>
  <p:clrMapOvr>
    <a:masterClrMapping/>
  </p:clrMapOvr>
  <p:transition>
    <p:random/>
    <p:sndAc>
      <p:stSnd>
        <p:snd r:embed="rId2"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290" name="Picture 11" descr="questio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24713" y="4005263"/>
            <a:ext cx="184785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294" name="Rectangle 7"/>
          <p:cNvSpPr>
            <a:spLocks noChangeArrowheads="1"/>
          </p:cNvSpPr>
          <p:nvPr/>
        </p:nvSpPr>
        <p:spPr bwMode="auto">
          <a:xfrm>
            <a:off x="899592" y="1577112"/>
            <a:ext cx="8172971" cy="372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marL="342900" indent="-342900">
              <a:buClr>
                <a:srgbClr val="0070C0"/>
              </a:buClr>
              <a:buFont typeface="Wingdings" panose="05000000000000000000" pitchFamily="2" charset="2"/>
              <a:buChar char="n"/>
            </a:pPr>
            <a:r>
              <a:rPr lang="en-US" altLang="ja-JP" sz="2400" dirty="0" smtClean="0">
                <a:latin typeface="Times New Roman" panose="02020603050405020304" pitchFamily="18" charset="0"/>
                <a:cs typeface="Times New Roman" panose="02020603050405020304" pitchFamily="18" charset="0"/>
              </a:rPr>
              <a:t>What </a:t>
            </a:r>
            <a:r>
              <a:rPr lang="en-US" altLang="zh-CN" sz="2400" dirty="0">
                <a:latin typeface="Times New Roman" panose="02020603050405020304" pitchFamily="18" charset="0"/>
                <a:cs typeface="Times New Roman" panose="02020603050405020304" pitchFamily="18" charset="0"/>
              </a:rPr>
              <a:t>concepts, models, and methods are used to create architectural</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interface, and component-level designs</a:t>
            </a:r>
            <a:r>
              <a:rPr lang="en-US" altLang="ja-JP" sz="2400" dirty="0" smtClean="0">
                <a:latin typeface="Times New Roman" panose="02020603050405020304" pitchFamily="18" charset="0"/>
                <a:cs typeface="Times New Roman" panose="02020603050405020304" pitchFamily="18" charset="0"/>
              </a:rPr>
              <a:t>?</a:t>
            </a:r>
            <a:endParaRPr lang="en-US" altLang="ja-JP" sz="2400" dirty="0" smtClean="0">
              <a:latin typeface="Times New Roman" panose="02020603050405020304" pitchFamily="18" charset="0"/>
              <a:cs typeface="Times New Roman" panose="02020603050405020304" pitchFamily="18" charset="0"/>
            </a:endParaRPr>
          </a:p>
          <a:p>
            <a:pPr marL="342900" indent="-342900">
              <a:buClr>
                <a:srgbClr val="0070C0"/>
              </a:buClr>
              <a:buFont typeface="Wingdings" panose="05000000000000000000" pitchFamily="2" charset="2"/>
              <a:buChar char="n"/>
            </a:pPr>
            <a:endParaRPr lang="en-US" altLang="ja-JP" sz="2400" dirty="0">
              <a:latin typeface="Times New Roman" panose="02020603050405020304" pitchFamily="18" charset="0"/>
              <a:cs typeface="Times New Roman" panose="02020603050405020304" pitchFamily="18" charset="0"/>
            </a:endParaRPr>
          </a:p>
          <a:p>
            <a:pPr marL="342900" indent="-342900">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 What </a:t>
            </a:r>
            <a:r>
              <a:rPr lang="en-US" altLang="zh-CN" sz="2400" dirty="0">
                <a:latin typeface="Times New Roman" panose="02020603050405020304" pitchFamily="18" charset="0"/>
                <a:cs typeface="Times New Roman" panose="02020603050405020304" pitchFamily="18" charset="0"/>
              </a:rPr>
              <a:t>strategies are applicable to software testing</a:t>
            </a:r>
            <a:r>
              <a:rPr lang="en-US" altLang="ja-JP" sz="2400" dirty="0" smtClean="0">
                <a:latin typeface="Times New Roman" panose="02020603050405020304" pitchFamily="18" charset="0"/>
                <a:cs typeface="Times New Roman" panose="02020603050405020304" pitchFamily="18" charset="0"/>
              </a:rPr>
              <a:t>?</a:t>
            </a:r>
            <a:endParaRPr lang="en-US" altLang="ja-JP" sz="2400" dirty="0" smtClean="0">
              <a:latin typeface="Times New Roman" panose="02020603050405020304" pitchFamily="18" charset="0"/>
              <a:cs typeface="Times New Roman" panose="02020603050405020304" pitchFamily="18" charset="0"/>
            </a:endParaRPr>
          </a:p>
          <a:p>
            <a:pPr marL="342900" indent="-342900">
              <a:buClr>
                <a:srgbClr val="0070C0"/>
              </a:buClr>
              <a:buFont typeface="Wingdings" panose="05000000000000000000" pitchFamily="2" charset="2"/>
              <a:buChar char="n"/>
            </a:pPr>
            <a:endParaRPr lang="en-US" altLang="ja-JP" sz="2400" dirty="0">
              <a:latin typeface="Times New Roman" panose="02020603050405020304" pitchFamily="18" charset="0"/>
              <a:cs typeface="Times New Roman" panose="02020603050405020304" pitchFamily="18" charset="0"/>
            </a:endParaRPr>
          </a:p>
          <a:p>
            <a:pPr marL="342900" indent="-342900">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 W</a:t>
            </a:r>
            <a:r>
              <a:rPr lang="en-US" altLang="zh-CN" sz="2400" dirty="0">
                <a:latin typeface="Times New Roman" panose="02020603050405020304" pitchFamily="18" charset="0"/>
                <a:cs typeface="Times New Roman" panose="02020603050405020304" pitchFamily="18" charset="0"/>
              </a:rPr>
              <a:t>hat methods are used to design effective test cases</a:t>
            </a:r>
            <a:r>
              <a:rPr lang="en-US" altLang="ja-JP" sz="2400" dirty="0" smtClean="0">
                <a:latin typeface="Times New Roman" panose="02020603050405020304" pitchFamily="18" charset="0"/>
                <a:cs typeface="Times New Roman" panose="02020603050405020304" pitchFamily="18" charset="0"/>
              </a:rPr>
              <a:t>?</a:t>
            </a:r>
            <a:endParaRPr lang="en-US" altLang="ja-JP" sz="2400" dirty="0" smtClean="0">
              <a:latin typeface="Times New Roman" panose="02020603050405020304" pitchFamily="18" charset="0"/>
              <a:cs typeface="Times New Roman" panose="02020603050405020304" pitchFamily="18" charset="0"/>
            </a:endParaRPr>
          </a:p>
          <a:p>
            <a:pPr marL="342900" indent="-342900">
              <a:buClr>
                <a:srgbClr val="0070C0"/>
              </a:buClr>
              <a:buFont typeface="Wingdings" panose="05000000000000000000" pitchFamily="2" charset="2"/>
              <a:buChar char="n"/>
            </a:pPr>
            <a:endParaRPr lang="en-US" altLang="ja-JP" sz="2400" dirty="0">
              <a:latin typeface="Times New Roman" panose="02020603050405020304" pitchFamily="18" charset="0"/>
              <a:cs typeface="Times New Roman" panose="02020603050405020304" pitchFamily="18" charset="0"/>
            </a:endParaRPr>
          </a:p>
          <a:p>
            <a:pPr marL="342900" indent="-342900">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 What </a:t>
            </a:r>
            <a:r>
              <a:rPr lang="en-US" altLang="zh-CN" sz="2400" dirty="0">
                <a:latin typeface="Times New Roman" panose="02020603050405020304" pitchFamily="18" charset="0"/>
                <a:cs typeface="Times New Roman" panose="02020603050405020304" pitchFamily="18" charset="0"/>
              </a:rPr>
              <a:t>measures and metrics can be used to assess the quality of </a:t>
            </a:r>
            <a:r>
              <a:rPr lang="en-US" altLang="zh-CN" sz="2400" dirty="0" smtClean="0">
                <a:latin typeface="Times New Roman" panose="02020603050405020304" pitchFamily="18" charset="0"/>
                <a:cs typeface="Times New Roman" panose="02020603050405020304" pitchFamily="18" charset="0"/>
              </a:rPr>
              <a:t>analysis and </a:t>
            </a:r>
            <a:r>
              <a:rPr lang="en-US" altLang="zh-CN" sz="2400" dirty="0">
                <a:latin typeface="Times New Roman" panose="02020603050405020304" pitchFamily="18" charset="0"/>
                <a:cs typeface="Times New Roman" panose="02020603050405020304" pitchFamily="18" charset="0"/>
              </a:rPr>
              <a:t>design models, source code, and test cases</a:t>
            </a:r>
            <a:r>
              <a:rPr lang="en-US" altLang="ja-JP" sz="2400" dirty="0">
                <a:latin typeface="Times New Roman" panose="02020603050405020304" pitchFamily="18" charset="0"/>
                <a:cs typeface="Times New Roman" panose="02020603050405020304" pitchFamily="18" charset="0"/>
              </a:rPr>
              <a:t>? </a:t>
            </a:r>
            <a:endParaRPr lang="en-US" altLang="ja-JP" sz="2400" dirty="0">
              <a:latin typeface="Times New Roman" panose="02020603050405020304" pitchFamily="18" charset="0"/>
              <a:cs typeface="Times New Roman" panose="02020603050405020304" pitchFamily="18" charset="0"/>
            </a:endParaRPr>
          </a:p>
          <a:p>
            <a:pPr>
              <a:buClr>
                <a:schemeClr val="folHlink"/>
              </a:buClr>
              <a:buFont typeface="Wingdings" panose="05000000000000000000" pitchFamily="2" charset="2"/>
              <a:buNone/>
            </a:pPr>
            <a:endParaRPr lang="en-US" altLang="ja-JP" sz="2000" dirty="0"/>
          </a:p>
        </p:txBody>
      </p:sp>
      <p:sp>
        <p:nvSpPr>
          <p:cNvPr id="7" name="标题 1"/>
          <p:cNvSpPr txBox="1"/>
          <p:nvPr/>
        </p:nvSpPr>
        <p:spPr bwMode="auto">
          <a:xfrm>
            <a:off x="533400" y="381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eaLnBrk="1" hangingPunct="1"/>
            <a:r>
              <a:rPr lang="en-US" altLang="ja-JP" dirty="0"/>
              <a:t>Part </a:t>
            </a:r>
            <a:r>
              <a:rPr lang="en-US" altLang="zh-CN" dirty="0"/>
              <a:t>Two</a:t>
            </a:r>
            <a:r>
              <a:rPr lang="en-US" altLang="ja-JP" dirty="0"/>
              <a:t>: Software </a:t>
            </a:r>
            <a:r>
              <a:rPr lang="en-US" altLang="zh-CN" dirty="0"/>
              <a:t>Engineering Practice</a:t>
            </a:r>
            <a:endParaRPr lang="en-US" altLang="ja-JP"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317" name="Picture 7" descr="conten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3325" y="4041775"/>
            <a:ext cx="1590675"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9" name="Text Box 10"/>
          <p:cNvSpPr txBox="1">
            <a:spLocks noChangeArrowheads="1"/>
          </p:cNvSpPr>
          <p:nvPr/>
        </p:nvSpPr>
        <p:spPr bwMode="auto">
          <a:xfrm>
            <a:off x="1043608" y="1268760"/>
            <a:ext cx="6959982"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buClr>
                <a:srgbClr val="0070C0"/>
              </a:buClr>
              <a:buFont typeface="Wingdings" panose="05000000000000000000" pitchFamily="2" charset="2"/>
              <a:buChar char="n"/>
            </a:pPr>
            <a:r>
              <a:rPr lang="ja-JP" altLang="en-US" sz="2800" dirty="0"/>
              <a:t> </a:t>
            </a:r>
            <a:r>
              <a:rPr lang="en-US" altLang="zh-CN" sz="2800" dirty="0">
                <a:latin typeface="Times New Roman" panose="02020603050405020304" pitchFamily="18" charset="0"/>
                <a:cs typeface="Times New Roman" panose="02020603050405020304" pitchFamily="18" charset="0"/>
              </a:rPr>
              <a:t>Computer-Based </a:t>
            </a:r>
            <a:r>
              <a:rPr lang="en-US" altLang="zh-CN" sz="2800" dirty="0" smtClean="0">
                <a:latin typeface="Times New Roman" panose="02020603050405020304" pitchFamily="18" charset="0"/>
                <a:cs typeface="Times New Roman" panose="02020603050405020304" pitchFamily="18" charset="0"/>
              </a:rPr>
              <a:t>Systems</a:t>
            </a:r>
            <a:endParaRPr lang="en-US" altLang="zh-CN" sz="2800" dirty="0" smtClean="0">
              <a:latin typeface="Times New Roman" panose="02020603050405020304" pitchFamily="18" charset="0"/>
              <a:cs typeface="Times New Roman" panose="02020603050405020304" pitchFamily="18" charset="0"/>
            </a:endParaRPr>
          </a:p>
          <a:p>
            <a:pPr>
              <a:buClr>
                <a:srgbClr val="0070C0"/>
              </a:buClr>
              <a:buFont typeface="Wingdings" panose="05000000000000000000" pitchFamily="2" charset="2"/>
              <a:buChar char="n"/>
            </a:pPr>
            <a:endParaRPr lang="en-US" altLang="zh-CN" sz="2800" dirty="0">
              <a:latin typeface="Times New Roman" panose="02020603050405020304" pitchFamily="18" charset="0"/>
              <a:cs typeface="Times New Roman" panose="02020603050405020304" pitchFamily="18" charset="0"/>
            </a:endParaRPr>
          </a:p>
          <a:p>
            <a:pPr>
              <a:buClr>
                <a:srgbClr val="0070C0"/>
              </a:buClr>
              <a:buFont typeface="Wingdings" panose="05000000000000000000" pitchFamily="2" charset="2"/>
              <a:buChar char="n"/>
            </a:pPr>
            <a:r>
              <a:rPr lang="en-US" altLang="zh-CN" sz="2800" dirty="0">
                <a:latin typeface="Times New Roman" panose="02020603050405020304" pitchFamily="18" charset="0"/>
                <a:cs typeface="Times New Roman" panose="02020603050405020304" pitchFamily="18" charset="0"/>
              </a:rPr>
              <a:t> The System Engineering </a:t>
            </a:r>
            <a:r>
              <a:rPr lang="en-US" altLang="zh-CN" sz="2800" dirty="0" smtClean="0">
                <a:latin typeface="Times New Roman" panose="02020603050405020304" pitchFamily="18" charset="0"/>
                <a:cs typeface="Times New Roman" panose="02020603050405020304" pitchFamily="18" charset="0"/>
              </a:rPr>
              <a:t>Hierarchy</a:t>
            </a:r>
            <a:endParaRPr lang="en-US" altLang="zh-CN" sz="2800" dirty="0" smtClean="0">
              <a:latin typeface="Times New Roman" panose="02020603050405020304" pitchFamily="18" charset="0"/>
              <a:cs typeface="Times New Roman" panose="02020603050405020304" pitchFamily="18" charset="0"/>
            </a:endParaRPr>
          </a:p>
          <a:p>
            <a:pPr>
              <a:buClr>
                <a:srgbClr val="0070C0"/>
              </a:buClr>
              <a:buFont typeface="Wingdings" panose="05000000000000000000" pitchFamily="2" charset="2"/>
              <a:buChar char="n"/>
            </a:pPr>
            <a:endParaRPr lang="en-US" altLang="zh-CN" sz="2800" dirty="0">
              <a:latin typeface="Times New Roman" panose="02020603050405020304" pitchFamily="18" charset="0"/>
              <a:cs typeface="Times New Roman" panose="02020603050405020304" pitchFamily="18" charset="0"/>
            </a:endParaRPr>
          </a:p>
          <a:p>
            <a:pPr>
              <a:buClr>
                <a:srgbClr val="0070C0"/>
              </a:buClr>
              <a:buFont typeface="Wingdings" panose="05000000000000000000" pitchFamily="2" charset="2"/>
              <a:buChar char="n"/>
            </a:pPr>
            <a:r>
              <a:rPr lang="en-US" altLang="zh-CN" sz="2800" dirty="0">
                <a:latin typeface="Times New Roman" panose="02020603050405020304" pitchFamily="18" charset="0"/>
                <a:cs typeface="Times New Roman" panose="02020603050405020304" pitchFamily="18" charset="0"/>
              </a:rPr>
              <a:t> Business Process Engineering: An </a:t>
            </a:r>
            <a:r>
              <a:rPr lang="en-US" altLang="zh-CN" sz="2800" dirty="0" smtClean="0">
                <a:latin typeface="Times New Roman" panose="02020603050405020304" pitchFamily="18" charset="0"/>
                <a:cs typeface="Times New Roman" panose="02020603050405020304" pitchFamily="18" charset="0"/>
              </a:rPr>
              <a:t>Overview</a:t>
            </a:r>
            <a:endParaRPr lang="en-US" altLang="zh-CN" sz="2800" dirty="0" smtClean="0">
              <a:latin typeface="Times New Roman" panose="02020603050405020304" pitchFamily="18" charset="0"/>
              <a:cs typeface="Times New Roman" panose="02020603050405020304" pitchFamily="18" charset="0"/>
            </a:endParaRPr>
          </a:p>
          <a:p>
            <a:pPr>
              <a:buClr>
                <a:srgbClr val="0070C0"/>
              </a:buClr>
              <a:buFont typeface="Wingdings" panose="05000000000000000000" pitchFamily="2" charset="2"/>
              <a:buChar char="n"/>
            </a:pPr>
            <a:endParaRPr lang="en-US" altLang="zh-CN" sz="2800" dirty="0">
              <a:latin typeface="Times New Roman" panose="02020603050405020304" pitchFamily="18" charset="0"/>
              <a:cs typeface="Times New Roman" panose="02020603050405020304" pitchFamily="18" charset="0"/>
            </a:endParaRPr>
          </a:p>
          <a:p>
            <a:pPr>
              <a:buClr>
                <a:srgbClr val="0070C0"/>
              </a:buClr>
              <a:buFont typeface="Wingdings" panose="05000000000000000000" pitchFamily="2" charset="2"/>
              <a:buChar char="n"/>
            </a:pPr>
            <a:r>
              <a:rPr lang="en-US" altLang="zh-CN" sz="2800" dirty="0">
                <a:latin typeface="Times New Roman" panose="02020603050405020304" pitchFamily="18" charset="0"/>
                <a:cs typeface="Times New Roman" panose="02020603050405020304" pitchFamily="18" charset="0"/>
              </a:rPr>
              <a:t> Product Engineering: An </a:t>
            </a:r>
            <a:r>
              <a:rPr lang="en-US" altLang="zh-CN" sz="2800" dirty="0" smtClean="0">
                <a:latin typeface="Times New Roman" panose="02020603050405020304" pitchFamily="18" charset="0"/>
                <a:cs typeface="Times New Roman" panose="02020603050405020304" pitchFamily="18" charset="0"/>
              </a:rPr>
              <a:t>Overview</a:t>
            </a:r>
            <a:endParaRPr lang="en-US" altLang="zh-CN" sz="2800" dirty="0" smtClean="0">
              <a:latin typeface="Times New Roman" panose="02020603050405020304" pitchFamily="18" charset="0"/>
              <a:cs typeface="Times New Roman" panose="02020603050405020304" pitchFamily="18" charset="0"/>
            </a:endParaRPr>
          </a:p>
          <a:p>
            <a:pPr>
              <a:buClr>
                <a:srgbClr val="0070C0"/>
              </a:buClr>
              <a:buFont typeface="Wingdings" panose="05000000000000000000" pitchFamily="2" charset="2"/>
              <a:buChar char="n"/>
            </a:pPr>
            <a:endParaRPr lang="en-US" altLang="zh-CN" sz="2800" dirty="0">
              <a:latin typeface="Times New Roman" panose="02020603050405020304" pitchFamily="18" charset="0"/>
              <a:cs typeface="Times New Roman" panose="02020603050405020304" pitchFamily="18" charset="0"/>
            </a:endParaRPr>
          </a:p>
          <a:p>
            <a:pPr>
              <a:buClr>
                <a:srgbClr val="0070C0"/>
              </a:buClr>
              <a:buFont typeface="Wingdings" panose="05000000000000000000" pitchFamily="2" charset="2"/>
              <a:buChar char="n"/>
            </a:pPr>
            <a:r>
              <a:rPr lang="en-US" altLang="zh-CN" sz="2800" dirty="0">
                <a:latin typeface="Times New Roman" panose="02020603050405020304" pitchFamily="18" charset="0"/>
                <a:cs typeface="Times New Roman" panose="02020603050405020304" pitchFamily="18" charset="0"/>
              </a:rPr>
              <a:t> System Modeling</a:t>
            </a:r>
            <a:endParaRPr lang="en-US" altLang="zh-CN" sz="2800" dirty="0">
              <a:latin typeface="Times New Roman" panose="02020603050405020304" pitchFamily="18" charset="0"/>
              <a:cs typeface="Times New Roman" panose="02020603050405020304" pitchFamily="18" charset="0"/>
            </a:endParaRPr>
          </a:p>
          <a:p>
            <a:pPr lvl="1">
              <a:buClr>
                <a:srgbClr val="0070C0"/>
              </a:buClr>
              <a:buFont typeface="Wingdings" panose="05000000000000000000" pitchFamily="2" charset="2"/>
              <a:buChar char="n"/>
            </a:pP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Hatley-Pirbhai</a:t>
            </a:r>
            <a:r>
              <a:rPr lang="en-US" altLang="zh-CN" sz="2800" dirty="0">
                <a:latin typeface="Times New Roman" panose="02020603050405020304" pitchFamily="18" charset="0"/>
                <a:cs typeface="Times New Roman" panose="02020603050405020304" pitchFamily="18" charset="0"/>
              </a:rPr>
              <a:t> Modeling</a:t>
            </a:r>
            <a:endParaRPr lang="en-US" altLang="zh-CN" sz="2800" dirty="0">
              <a:latin typeface="Times New Roman" panose="02020603050405020304" pitchFamily="18" charset="0"/>
              <a:cs typeface="Times New Roman" panose="02020603050405020304" pitchFamily="18" charset="0"/>
            </a:endParaRPr>
          </a:p>
          <a:p>
            <a:pPr lvl="1">
              <a:buClr>
                <a:srgbClr val="0070C0"/>
              </a:buClr>
              <a:buFont typeface="Wingdings" panose="05000000000000000000" pitchFamily="2" charset="2"/>
              <a:buChar char="n"/>
            </a:pPr>
            <a:r>
              <a:rPr lang="en-US" altLang="zh-CN" sz="2800" dirty="0">
                <a:latin typeface="Times New Roman" panose="02020603050405020304" pitchFamily="18" charset="0"/>
                <a:cs typeface="Times New Roman" panose="02020603050405020304" pitchFamily="18" charset="0"/>
              </a:rPr>
              <a:t>System Modeling with UML</a:t>
            </a:r>
            <a:endParaRPr lang="en-US" altLang="zh-CN" sz="2800" dirty="0">
              <a:latin typeface="Times New Roman" panose="02020603050405020304" pitchFamily="18" charset="0"/>
              <a:cs typeface="Times New Roman" panose="02020603050405020304" pitchFamily="18" charset="0"/>
            </a:endParaRPr>
          </a:p>
          <a:p>
            <a:pPr lvl="1">
              <a:buClr>
                <a:schemeClr val="folHlink"/>
              </a:buClr>
              <a:buFont typeface="Wingdings" panose="05000000000000000000" pitchFamily="2" charset="2"/>
              <a:buNone/>
            </a:pPr>
            <a:endParaRPr lang="en-US" altLang="ja-JP" sz="2800" dirty="0"/>
          </a:p>
        </p:txBody>
      </p:sp>
      <p:sp>
        <p:nvSpPr>
          <p:cNvPr id="8" name="标题 1"/>
          <p:cNvSpPr txBox="1"/>
          <p:nvPr/>
        </p:nvSpPr>
        <p:spPr bwMode="auto">
          <a:xfrm>
            <a:off x="533400" y="381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ja-JP" dirty="0"/>
              <a:t>Content</a:t>
            </a:r>
            <a:endParaRPr lang="en-US" altLang="ja-JP"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E7105F6F-4258-44E2-87FA-0F0B28879C43}" type="slidenum">
              <a:rPr lang="en-US" altLang="ja-JP" sz="1200">
                <a:solidFill>
                  <a:schemeClr val="bg1"/>
                </a:solidFill>
              </a:rPr>
            </a:fld>
            <a:endParaRPr lang="en-US" altLang="ja-JP" sz="900">
              <a:solidFill>
                <a:schemeClr val="bg1"/>
              </a:solidFill>
            </a:endParaRPr>
          </a:p>
        </p:txBody>
      </p:sp>
      <p:sp>
        <p:nvSpPr>
          <p:cNvPr id="142341" name="Rectangle 9"/>
          <p:cNvSpPr>
            <a:spLocks noRot="1" noChangeArrowheads="1"/>
          </p:cNvSpPr>
          <p:nvPr/>
        </p:nvSpPr>
        <p:spPr bwMode="auto">
          <a:xfrm>
            <a:off x="1152028" y="1340768"/>
            <a:ext cx="7164388"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ct val="20000"/>
              </a:spcBef>
              <a:buClr>
                <a:srgbClr val="0070C0"/>
              </a:buClr>
              <a:buFont typeface="Wingdings" panose="05000000000000000000" pitchFamily="2" charset="2"/>
              <a:buChar char="n"/>
            </a:pPr>
            <a:r>
              <a:rPr lang="en-US" altLang="ja-JP" sz="2800" dirty="0"/>
              <a:t>Elements of a computer-based </a:t>
            </a:r>
            <a:r>
              <a:rPr lang="en-US" altLang="zh-CN" sz="2800" dirty="0"/>
              <a:t>s</a:t>
            </a:r>
            <a:r>
              <a:rPr lang="en-US" altLang="ja-JP" sz="2800" dirty="0"/>
              <a:t>ystem</a:t>
            </a:r>
            <a:endParaRPr lang="en-US" altLang="ja-JP" sz="2800" dirty="0"/>
          </a:p>
          <a:p>
            <a:pPr lvl="1">
              <a:spcBef>
                <a:spcPct val="20000"/>
              </a:spcBef>
              <a:buClr>
                <a:srgbClr val="0070C0"/>
              </a:buClr>
              <a:buFont typeface="Wingdings" panose="05000000000000000000" pitchFamily="2" charset="2"/>
              <a:buChar char="n"/>
            </a:pPr>
            <a:r>
              <a:rPr lang="en-US" altLang="ja-JP" sz="2400" dirty="0"/>
              <a:t>Software</a:t>
            </a:r>
            <a:endParaRPr lang="en-US" altLang="zh-CN" sz="2400" dirty="0"/>
          </a:p>
          <a:p>
            <a:pPr lvl="1">
              <a:spcBef>
                <a:spcPct val="20000"/>
              </a:spcBef>
              <a:buClr>
                <a:srgbClr val="0070C0"/>
              </a:buClr>
              <a:buFont typeface="Wingdings" panose="05000000000000000000" pitchFamily="2" charset="2"/>
              <a:buChar char="n"/>
            </a:pPr>
            <a:r>
              <a:rPr lang="en-US" altLang="ja-JP" sz="2400" dirty="0"/>
              <a:t>Hardware</a:t>
            </a:r>
            <a:endParaRPr lang="en-US" altLang="zh-CN" sz="2400" dirty="0"/>
          </a:p>
          <a:p>
            <a:pPr lvl="1">
              <a:spcBef>
                <a:spcPct val="20000"/>
              </a:spcBef>
              <a:buClr>
                <a:srgbClr val="0070C0"/>
              </a:buClr>
              <a:buFont typeface="Wingdings" panose="05000000000000000000" pitchFamily="2" charset="2"/>
              <a:buChar char="n"/>
            </a:pPr>
            <a:r>
              <a:rPr lang="en-US" altLang="ja-JP" sz="2400" dirty="0"/>
              <a:t>People</a:t>
            </a:r>
            <a:endParaRPr lang="en-US" altLang="zh-CN" sz="2400" dirty="0"/>
          </a:p>
          <a:p>
            <a:pPr lvl="1">
              <a:spcBef>
                <a:spcPct val="20000"/>
              </a:spcBef>
              <a:buClr>
                <a:srgbClr val="0070C0"/>
              </a:buClr>
              <a:buFont typeface="Wingdings" panose="05000000000000000000" pitchFamily="2" charset="2"/>
              <a:buChar char="n"/>
            </a:pPr>
            <a:r>
              <a:rPr lang="en-US" altLang="ja-JP" sz="2400" dirty="0"/>
              <a:t>Database</a:t>
            </a:r>
            <a:endParaRPr lang="en-US" altLang="zh-CN" sz="2400" dirty="0"/>
          </a:p>
          <a:p>
            <a:pPr lvl="1">
              <a:spcBef>
                <a:spcPct val="20000"/>
              </a:spcBef>
              <a:buClr>
                <a:srgbClr val="0070C0"/>
              </a:buClr>
              <a:buFont typeface="Wingdings" panose="05000000000000000000" pitchFamily="2" charset="2"/>
              <a:buChar char="n"/>
            </a:pPr>
            <a:r>
              <a:rPr lang="en-US" altLang="ja-JP" sz="2400" dirty="0"/>
              <a:t>Documentation</a:t>
            </a:r>
            <a:endParaRPr lang="en-US" altLang="zh-CN" sz="2400" dirty="0"/>
          </a:p>
          <a:p>
            <a:pPr lvl="1">
              <a:spcBef>
                <a:spcPct val="20000"/>
              </a:spcBef>
              <a:buClr>
                <a:srgbClr val="0070C0"/>
              </a:buClr>
              <a:buFont typeface="Wingdings" panose="05000000000000000000" pitchFamily="2" charset="2"/>
              <a:buChar char="n"/>
            </a:pPr>
            <a:r>
              <a:rPr lang="en-US" altLang="ja-JP" sz="2400" dirty="0" smtClean="0"/>
              <a:t>Procedures</a:t>
            </a:r>
            <a:endParaRPr lang="en-US" altLang="ja-JP" sz="2400" dirty="0" smtClean="0"/>
          </a:p>
          <a:p>
            <a:pPr lvl="1">
              <a:spcBef>
                <a:spcPct val="20000"/>
              </a:spcBef>
              <a:buClr>
                <a:srgbClr val="0070C0"/>
              </a:buClr>
              <a:buFont typeface="Wingdings" panose="05000000000000000000" pitchFamily="2" charset="2"/>
              <a:buChar char="n"/>
            </a:pPr>
            <a:endParaRPr lang="en-US" altLang="zh-CN" sz="2400" dirty="0"/>
          </a:p>
          <a:p>
            <a:pPr>
              <a:spcBef>
                <a:spcPct val="20000"/>
              </a:spcBef>
              <a:buClr>
                <a:srgbClr val="0070C0"/>
              </a:buClr>
              <a:buFont typeface="Wingdings" panose="05000000000000000000" pitchFamily="2" charset="2"/>
              <a:buChar char="n"/>
            </a:pPr>
            <a:r>
              <a:rPr lang="en-US" altLang="ja-JP" sz="2800" dirty="0"/>
              <a:t>Systems</a:t>
            </a:r>
            <a:endParaRPr lang="en-US" altLang="zh-CN" sz="2800" dirty="0"/>
          </a:p>
          <a:p>
            <a:pPr lvl="1">
              <a:spcBef>
                <a:spcPct val="20000"/>
              </a:spcBef>
              <a:buClr>
                <a:srgbClr val="0070C0"/>
              </a:buClr>
              <a:buFont typeface="Wingdings" panose="05000000000000000000" pitchFamily="2" charset="2"/>
              <a:buChar char="n"/>
            </a:pPr>
            <a:r>
              <a:rPr lang="en-US" altLang="ja-JP" sz="2400" dirty="0"/>
              <a:t>A hierarchy of macro-elements</a:t>
            </a:r>
            <a:endParaRPr lang="en-US" altLang="zh-CN" sz="2400" dirty="0"/>
          </a:p>
          <a:p>
            <a:pPr lvl="1">
              <a:spcBef>
                <a:spcPct val="20000"/>
              </a:spcBef>
              <a:buClr>
                <a:srgbClr val="0070C0"/>
              </a:buClr>
              <a:buFont typeface="Wingdings" panose="05000000000000000000" pitchFamily="2" charset="2"/>
              <a:buNone/>
            </a:pPr>
            <a:endParaRPr lang="en-US" altLang="ja-JP" sz="2400" dirty="0"/>
          </a:p>
        </p:txBody>
      </p:sp>
      <p:pic>
        <p:nvPicPr>
          <p:cNvPr id="142342" name="Picture 10" descr="system-engineeri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35600" y="2457450"/>
            <a:ext cx="260032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p:cNvSpPr txBox="1"/>
          <p:nvPr/>
        </p:nvSpPr>
        <p:spPr bwMode="auto">
          <a:xfrm>
            <a:off x="533400" y="381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defRPr/>
            </a:pPr>
            <a:r>
              <a:rPr lang="en-US" altLang="ja-JP" dirty="0"/>
              <a:t>System Engineering</a:t>
            </a:r>
            <a:endParaRPr lang="ja-JP" altLang="en-US"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65" name="Picture 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59632" y="1339998"/>
            <a:ext cx="6445250" cy="511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标题 1"/>
          <p:cNvSpPr txBox="1"/>
          <p:nvPr/>
        </p:nvSpPr>
        <p:spPr bwMode="auto">
          <a:xfrm>
            <a:off x="533400" y="381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defRPr/>
            </a:pPr>
            <a:r>
              <a:rPr lang="en-US" altLang="zh-CN" dirty="0"/>
              <a:t>System Engineering</a:t>
            </a:r>
            <a:r>
              <a:rPr lang="en-US" altLang="ja-JP" dirty="0"/>
              <a:t> Hierarchy</a:t>
            </a:r>
            <a:endParaRPr lang="ja-JP" altLang="en-US"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8" name="Rectangle 6"/>
          <p:cNvSpPr>
            <a:spLocks noRot="1" noChangeArrowheads="1"/>
          </p:cNvSpPr>
          <p:nvPr/>
        </p:nvSpPr>
        <p:spPr bwMode="auto">
          <a:xfrm>
            <a:off x="942419" y="1438962"/>
            <a:ext cx="8229600" cy="451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ts val="300"/>
              </a:spcBef>
              <a:buClr>
                <a:srgbClr val="0070C0"/>
              </a:buClr>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D</a:t>
            </a:r>
            <a:r>
              <a:rPr lang="en-US" altLang="ja-JP" sz="2400" dirty="0">
                <a:latin typeface="Times New Roman" panose="02020603050405020304" pitchFamily="18" charset="0"/>
                <a:cs typeface="Times New Roman" panose="02020603050405020304" pitchFamily="18" charset="0"/>
              </a:rPr>
              <a:t>efine the processes that serve the needs of the view under consideration.</a:t>
            </a:r>
            <a:endParaRPr lang="en-US" altLang="zh-CN" sz="2400" dirty="0">
              <a:latin typeface="Times New Roman" panose="02020603050405020304" pitchFamily="18" charset="0"/>
              <a:cs typeface="Times New Roman" panose="02020603050405020304" pitchFamily="18" charset="0"/>
            </a:endParaRPr>
          </a:p>
          <a:p>
            <a:pPr>
              <a:spcBef>
                <a:spcPts val="300"/>
              </a:spcBef>
              <a:buClr>
                <a:srgbClr val="0070C0"/>
              </a:buClr>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R</a:t>
            </a:r>
            <a:r>
              <a:rPr lang="en-US" altLang="ja-JP" sz="2400" dirty="0">
                <a:latin typeface="Times New Roman" panose="02020603050405020304" pitchFamily="18" charset="0"/>
                <a:cs typeface="Times New Roman" panose="02020603050405020304" pitchFamily="18" charset="0"/>
              </a:rPr>
              <a:t>epresent the behavior of the processes and the assumptions on which the behavior is based.</a:t>
            </a:r>
            <a:endParaRPr lang="en-US" altLang="zh-CN" sz="2400" dirty="0">
              <a:latin typeface="Times New Roman" panose="02020603050405020304" pitchFamily="18" charset="0"/>
              <a:cs typeface="Times New Roman" panose="02020603050405020304" pitchFamily="18" charset="0"/>
            </a:endParaRPr>
          </a:p>
          <a:p>
            <a:pPr>
              <a:spcBef>
                <a:spcPts val="300"/>
              </a:spcBef>
              <a:buClr>
                <a:srgbClr val="0070C0"/>
              </a:buClr>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E</a:t>
            </a:r>
            <a:r>
              <a:rPr lang="en-US" altLang="ja-JP" sz="2400" dirty="0">
                <a:latin typeface="Times New Roman" panose="02020603050405020304" pitchFamily="18" charset="0"/>
                <a:cs typeface="Times New Roman" panose="02020603050405020304" pitchFamily="18" charset="0"/>
              </a:rPr>
              <a:t>xplicitly define both exogenous and endogenous input to the model.</a:t>
            </a:r>
            <a:endParaRPr lang="en-US" altLang="zh-CN" sz="2400" dirty="0">
              <a:latin typeface="Times New Roman" panose="02020603050405020304" pitchFamily="18" charset="0"/>
              <a:cs typeface="Times New Roman" panose="02020603050405020304" pitchFamily="18" charset="0"/>
            </a:endParaRPr>
          </a:p>
          <a:p>
            <a:pPr lvl="1">
              <a:spcBef>
                <a:spcPts val="3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E</a:t>
            </a:r>
            <a:r>
              <a:rPr lang="en-US" altLang="ja-JP" sz="2400" dirty="0">
                <a:latin typeface="Times New Roman" panose="02020603050405020304" pitchFamily="18" charset="0"/>
                <a:cs typeface="Times New Roman" panose="02020603050405020304" pitchFamily="18" charset="0"/>
              </a:rPr>
              <a:t>xogenous inputs link one constituent of a given view with other constituents at the same level o</a:t>
            </a:r>
            <a:r>
              <a:rPr lang="en-US" altLang="zh-CN" sz="2400" dirty="0">
                <a:latin typeface="Times New Roman" panose="02020603050405020304" pitchFamily="18" charset="0"/>
                <a:cs typeface="Times New Roman" panose="02020603050405020304" pitchFamily="18" charset="0"/>
              </a:rPr>
              <a:t>r</a:t>
            </a:r>
            <a:r>
              <a:rPr lang="en-US" altLang="ja-JP" sz="2400" dirty="0">
                <a:latin typeface="Times New Roman" panose="02020603050405020304" pitchFamily="18" charset="0"/>
                <a:cs typeface="Times New Roman" panose="02020603050405020304" pitchFamily="18" charset="0"/>
              </a:rPr>
              <a:t> other levels; endogenous input links individual components of a constituent at a particular view.</a:t>
            </a:r>
            <a:endParaRPr lang="en-US" altLang="zh-CN" sz="2400" dirty="0">
              <a:latin typeface="Times New Roman" panose="02020603050405020304" pitchFamily="18" charset="0"/>
              <a:cs typeface="Times New Roman" panose="02020603050405020304" pitchFamily="18" charset="0"/>
            </a:endParaRPr>
          </a:p>
          <a:p>
            <a:pPr>
              <a:spcBef>
                <a:spcPct val="20000"/>
              </a:spcBef>
              <a:buClr>
                <a:srgbClr val="52A930"/>
              </a:buClr>
            </a:pPr>
            <a:endParaRPr lang="en-US" altLang="ja-JP" sz="2400" dirty="0">
              <a:latin typeface="Times New Roman" panose="02020603050405020304" pitchFamily="18" charset="0"/>
              <a:cs typeface="Times New Roman" panose="02020603050405020304" pitchFamily="18" charset="0"/>
            </a:endParaRPr>
          </a:p>
        </p:txBody>
      </p:sp>
      <p:sp>
        <p:nvSpPr>
          <p:cNvPr id="6" name="标题 1"/>
          <p:cNvSpPr txBox="1"/>
          <p:nvPr/>
        </p:nvSpPr>
        <p:spPr bwMode="auto">
          <a:xfrm>
            <a:off x="533400" y="381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ja-JP" dirty="0"/>
              <a:t>System </a:t>
            </a:r>
            <a:r>
              <a:rPr lang="en-US" altLang="ja-JP" dirty="0" smtClean="0"/>
              <a:t>Modeling</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2" name="Rectangle 4"/>
          <p:cNvSpPr>
            <a:spLocks noRot="1" noChangeArrowheads="1"/>
          </p:cNvSpPr>
          <p:nvPr/>
        </p:nvSpPr>
        <p:spPr bwMode="auto">
          <a:xfrm>
            <a:off x="971600" y="1460500"/>
            <a:ext cx="8229600"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ts val="300"/>
              </a:spcBef>
              <a:buClr>
                <a:srgbClr val="0070C0"/>
              </a:buClr>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R</a:t>
            </a:r>
            <a:r>
              <a:rPr lang="en-US" altLang="ja-JP" sz="2400" dirty="0">
                <a:latin typeface="Times New Roman" panose="02020603050405020304" pitchFamily="18" charset="0"/>
                <a:cs typeface="Times New Roman" panose="02020603050405020304" pitchFamily="18" charset="0"/>
              </a:rPr>
              <a:t>epresent all linkages (including output) that will enable the engineer to better understand the view</a:t>
            </a:r>
            <a:r>
              <a:rPr lang="en-US" altLang="ja-JP" sz="2400" dirty="0" smtClean="0">
                <a:latin typeface="Times New Roman" panose="02020603050405020304" pitchFamily="18" charset="0"/>
                <a:cs typeface="Times New Roman" panose="02020603050405020304" pitchFamily="18" charset="0"/>
              </a:rPr>
              <a:t>.</a:t>
            </a:r>
            <a:endParaRPr lang="en-US" altLang="zh-CN" sz="2400" b="1" dirty="0" smtClean="0"/>
          </a:p>
          <a:p>
            <a:pPr>
              <a:spcBef>
                <a:spcPts val="300"/>
              </a:spcBef>
              <a:buClr>
                <a:srgbClr val="0070C0"/>
              </a:buClr>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Assumptions: reduce the number of possible permutations</a:t>
            </a:r>
            <a:r>
              <a:rPr lang="zh-CN" altLang="en-US" sz="2400" dirty="0">
                <a:latin typeface="Times New Roman" panose="02020603050405020304" pitchFamily="18" charset="0"/>
                <a:cs typeface="Times New Roman" panose="02020603050405020304" pitchFamily="18" charset="0"/>
              </a:rPr>
              <a:t>（</a:t>
            </a:r>
            <a:r>
              <a:rPr lang="zh-CN" altLang="en-US" sz="2400" dirty="0">
                <a:latin typeface="楷体" panose="02010609060101010101" pitchFamily="49" charset="-122"/>
                <a:ea typeface="楷体" panose="02010609060101010101" pitchFamily="49" charset="-122"/>
                <a:cs typeface="Times New Roman" panose="02020603050405020304" pitchFamily="18" charset="0"/>
              </a:rPr>
              <a:t>排列</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and variations. </a:t>
            </a:r>
            <a:endParaRPr lang="en-US" altLang="zh-CN" sz="2400" dirty="0">
              <a:latin typeface="Times New Roman" panose="02020603050405020304" pitchFamily="18" charset="0"/>
              <a:cs typeface="Times New Roman" panose="02020603050405020304" pitchFamily="18" charset="0"/>
            </a:endParaRPr>
          </a:p>
          <a:p>
            <a:pPr>
              <a:spcBef>
                <a:spcPts val="300"/>
              </a:spcBef>
              <a:buClr>
                <a:srgbClr val="0070C0"/>
              </a:buClr>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Simplifications: enable the model to be created quickly.</a:t>
            </a:r>
            <a:endParaRPr lang="en-US" altLang="zh-CN" sz="2400" dirty="0">
              <a:latin typeface="Times New Roman" panose="02020603050405020304" pitchFamily="18" charset="0"/>
              <a:cs typeface="Times New Roman" panose="02020603050405020304" pitchFamily="18" charset="0"/>
            </a:endParaRPr>
          </a:p>
          <a:p>
            <a:pPr>
              <a:spcBef>
                <a:spcPts val="300"/>
              </a:spcBef>
              <a:buClr>
                <a:srgbClr val="0070C0"/>
              </a:buClr>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Limitations: help to bound the system.</a:t>
            </a:r>
            <a:endParaRPr lang="en-US" altLang="zh-CN" sz="2400" dirty="0">
              <a:latin typeface="Times New Roman" panose="02020603050405020304" pitchFamily="18" charset="0"/>
              <a:cs typeface="Times New Roman" panose="02020603050405020304" pitchFamily="18" charset="0"/>
            </a:endParaRPr>
          </a:p>
          <a:p>
            <a:pPr>
              <a:spcBef>
                <a:spcPts val="300"/>
              </a:spcBef>
              <a:buClr>
                <a:srgbClr val="0070C0"/>
              </a:buClr>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Constraints: guide the manner in which the model is created and implemented</a:t>
            </a:r>
            <a:endParaRPr lang="en-US" altLang="zh-CN" sz="2400" dirty="0">
              <a:latin typeface="Times New Roman" panose="02020603050405020304" pitchFamily="18" charset="0"/>
              <a:cs typeface="Times New Roman" panose="02020603050405020304" pitchFamily="18" charset="0"/>
            </a:endParaRPr>
          </a:p>
          <a:p>
            <a:pPr>
              <a:spcBef>
                <a:spcPts val="300"/>
              </a:spcBef>
              <a:buClr>
                <a:srgbClr val="0070C0"/>
              </a:buClr>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Preferences: indicate the preferred architecture for all data, functions, and technology. </a:t>
            </a:r>
            <a:endParaRPr lang="en-US" altLang="ja-JP" sz="2400" dirty="0">
              <a:latin typeface="Times New Roman" panose="02020603050405020304" pitchFamily="18" charset="0"/>
              <a:cs typeface="Times New Roman" panose="02020603050405020304" pitchFamily="18" charset="0"/>
            </a:endParaRPr>
          </a:p>
          <a:p>
            <a:pPr>
              <a:spcBef>
                <a:spcPct val="20000"/>
              </a:spcBef>
              <a:buClr>
                <a:srgbClr val="52A930"/>
              </a:buClr>
            </a:pPr>
            <a:endParaRPr lang="en-US" altLang="ja-JP" sz="2400" dirty="0"/>
          </a:p>
        </p:txBody>
      </p:sp>
      <p:sp>
        <p:nvSpPr>
          <p:cNvPr id="6" name="标题 1"/>
          <p:cNvSpPr txBox="1"/>
          <p:nvPr/>
        </p:nvSpPr>
        <p:spPr bwMode="auto">
          <a:xfrm>
            <a:off x="533400" y="381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ja-JP" dirty="0"/>
              <a:t>System </a:t>
            </a:r>
            <a:r>
              <a:rPr lang="en-US" altLang="ja-JP" dirty="0" smtClean="0"/>
              <a:t>Modeling</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9220"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06B52BD5-EAD6-4E78-A597-4A5EB3FCB5E5}" type="slidenum">
              <a:rPr lang="en-US" altLang="ja-JP" sz="1200">
                <a:solidFill>
                  <a:schemeClr val="bg1"/>
                </a:solidFill>
              </a:rPr>
            </a:fld>
            <a:endParaRPr lang="en-US" altLang="ja-JP" sz="900">
              <a:solidFill>
                <a:schemeClr val="bg1"/>
              </a:solidFill>
            </a:endParaRPr>
          </a:p>
        </p:txBody>
      </p:sp>
      <p:sp>
        <p:nvSpPr>
          <p:cNvPr id="9221" name="Rectangle 6"/>
          <p:cNvSpPr>
            <a:spLocks noRot="1" noChangeArrowheads="1"/>
          </p:cNvSpPr>
          <p:nvPr/>
        </p:nvSpPr>
        <p:spPr bwMode="auto">
          <a:xfrm>
            <a:off x="107504" y="403820"/>
            <a:ext cx="5687454" cy="543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dirty="0"/>
              <a:t>Business Process Engineering</a:t>
            </a:r>
            <a:endParaRPr lang="en-US" altLang="ja-JP" dirty="0"/>
          </a:p>
        </p:txBody>
      </p:sp>
      <p:sp>
        <p:nvSpPr>
          <p:cNvPr id="186375" name="Rectangle 7"/>
          <p:cNvSpPr>
            <a:spLocks noChangeArrowheads="1"/>
          </p:cNvSpPr>
          <p:nvPr/>
        </p:nvSpPr>
        <p:spPr bwMode="auto">
          <a:xfrm>
            <a:off x="107504" y="980083"/>
            <a:ext cx="8964613" cy="323850"/>
          </a:xfrm>
          <a:prstGeom prst="rect">
            <a:avLst/>
          </a:prstGeom>
          <a:noFill/>
          <a:ln w="12700">
            <a:noFill/>
            <a:miter lim="800000"/>
          </a:ln>
          <a:effectLst/>
        </p:spPr>
        <p:txBody>
          <a:bodyPr lIns="90487" tIns="44450" rIns="90487" bIns="44450"/>
          <a:lstStyle/>
          <a:p>
            <a:pPr marL="285750" indent="-285750">
              <a:lnSpc>
                <a:spcPct val="90000"/>
              </a:lnSpc>
              <a:spcBef>
                <a:spcPct val="30000"/>
              </a:spcBef>
              <a:buClr>
                <a:schemeClr val="folHlink"/>
              </a:buClr>
              <a:buFont typeface="Wingdings" panose="05000000000000000000" pitchFamily="2" charset="2"/>
              <a:buNone/>
              <a:defRPr/>
            </a:pPr>
            <a:r>
              <a:rPr lang="en-US" altLang="zh-CN" sz="1600" b="1" dirty="0">
                <a:effectLst>
                  <a:outerShdw blurRad="38100" dist="38100" dir="2700000" algn="tl">
                    <a:srgbClr val="C0C0C0"/>
                  </a:outerShdw>
                </a:effectLst>
                <a:latin typeface="+mn-ea"/>
                <a:ea typeface="+mn-ea"/>
              </a:rPr>
              <a:t>Goal: define architecture that will enable a business to use information effectively.</a:t>
            </a:r>
            <a:endParaRPr lang="en-US" altLang="ja-JP" sz="1600" b="1" dirty="0">
              <a:effectLst>
                <a:outerShdw blurRad="38100" dist="38100" dir="2700000" algn="tl">
                  <a:srgbClr val="C0C0C0"/>
                </a:outerShdw>
              </a:effectLst>
              <a:latin typeface="+mn-ea"/>
              <a:ea typeface="+mn-ea"/>
            </a:endParaRPr>
          </a:p>
        </p:txBody>
      </p:sp>
      <p:grpSp>
        <p:nvGrpSpPr>
          <p:cNvPr id="9223" name="Group 10"/>
          <p:cNvGrpSpPr>
            <a:grpSpLocks noChangeAspect="1"/>
          </p:cNvGrpSpPr>
          <p:nvPr/>
        </p:nvGrpSpPr>
        <p:grpSpPr bwMode="auto">
          <a:xfrm>
            <a:off x="2396736" y="1448395"/>
            <a:ext cx="6675381" cy="4860925"/>
            <a:chOff x="1464" y="595"/>
            <a:chExt cx="4138" cy="3221"/>
          </a:xfrm>
        </p:grpSpPr>
        <p:sp>
          <p:nvSpPr>
            <p:cNvPr id="9225" name="AutoShape 9"/>
            <p:cNvSpPr>
              <a:spLocks noChangeAspect="1" noChangeArrowheads="1" noTextEdit="1"/>
            </p:cNvSpPr>
            <p:nvPr/>
          </p:nvSpPr>
          <p:spPr bwMode="auto">
            <a:xfrm>
              <a:off x="1542" y="595"/>
              <a:ext cx="4060" cy="3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9226" name="Line 11"/>
            <p:cNvSpPr>
              <a:spLocks noChangeShapeType="1"/>
            </p:cNvSpPr>
            <p:nvPr/>
          </p:nvSpPr>
          <p:spPr bwMode="auto">
            <a:xfrm flipH="1">
              <a:off x="2444" y="1099"/>
              <a:ext cx="784" cy="372"/>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9227" name="Line 12"/>
            <p:cNvSpPr>
              <a:spLocks noChangeShapeType="1"/>
            </p:cNvSpPr>
            <p:nvPr/>
          </p:nvSpPr>
          <p:spPr bwMode="auto">
            <a:xfrm>
              <a:off x="3219" y="1088"/>
              <a:ext cx="131" cy="383"/>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9228" name="Line 13"/>
            <p:cNvSpPr>
              <a:spLocks noChangeShapeType="1"/>
            </p:cNvSpPr>
            <p:nvPr/>
          </p:nvSpPr>
          <p:spPr bwMode="auto">
            <a:xfrm>
              <a:off x="3228" y="1110"/>
              <a:ext cx="1071" cy="383"/>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9229" name="Rectangle 14"/>
            <p:cNvSpPr>
              <a:spLocks noChangeArrowheads="1"/>
            </p:cNvSpPr>
            <p:nvPr/>
          </p:nvSpPr>
          <p:spPr bwMode="auto">
            <a:xfrm>
              <a:off x="2818" y="606"/>
              <a:ext cx="1108" cy="502"/>
            </a:xfrm>
            <a:prstGeom prst="rect">
              <a:avLst/>
            </a:prstGeom>
            <a:solidFill>
              <a:srgbClr val="FFFFFF"/>
            </a:solidFill>
            <a:ln w="2698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30" name="Rectangle 15"/>
            <p:cNvSpPr>
              <a:spLocks noChangeArrowheads="1"/>
            </p:cNvSpPr>
            <p:nvPr/>
          </p:nvSpPr>
          <p:spPr bwMode="auto">
            <a:xfrm>
              <a:off x="1999" y="1479"/>
              <a:ext cx="872" cy="329"/>
            </a:xfrm>
            <a:prstGeom prst="rect">
              <a:avLst/>
            </a:prstGeom>
            <a:solidFill>
              <a:srgbClr val="EEEEEE"/>
            </a:solidFill>
            <a:ln w="2698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31" name="Rectangle 16"/>
            <p:cNvSpPr>
              <a:spLocks noChangeArrowheads="1"/>
            </p:cNvSpPr>
            <p:nvPr/>
          </p:nvSpPr>
          <p:spPr bwMode="auto">
            <a:xfrm>
              <a:off x="1999" y="1695"/>
              <a:ext cx="217" cy="108"/>
            </a:xfrm>
            <a:prstGeom prst="rect">
              <a:avLst/>
            </a:prstGeom>
            <a:solidFill>
              <a:srgbClr val="FFFFFF"/>
            </a:solidFill>
            <a:ln w="2698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32" name="Rectangle 17"/>
            <p:cNvSpPr>
              <a:spLocks noChangeArrowheads="1"/>
            </p:cNvSpPr>
            <p:nvPr/>
          </p:nvSpPr>
          <p:spPr bwMode="auto">
            <a:xfrm>
              <a:off x="2214" y="1695"/>
              <a:ext cx="217" cy="108"/>
            </a:xfrm>
            <a:prstGeom prst="rect">
              <a:avLst/>
            </a:prstGeom>
            <a:solidFill>
              <a:srgbClr val="FFFFFF"/>
            </a:solidFill>
            <a:ln w="2698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33" name="Rectangle 18"/>
            <p:cNvSpPr>
              <a:spLocks noChangeArrowheads="1"/>
            </p:cNvSpPr>
            <p:nvPr/>
          </p:nvSpPr>
          <p:spPr bwMode="auto">
            <a:xfrm>
              <a:off x="2430" y="1695"/>
              <a:ext cx="219" cy="108"/>
            </a:xfrm>
            <a:prstGeom prst="rect">
              <a:avLst/>
            </a:prstGeom>
            <a:solidFill>
              <a:srgbClr val="FFFFFF"/>
            </a:solidFill>
            <a:ln w="2698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34" name="Rectangle 19"/>
            <p:cNvSpPr>
              <a:spLocks noChangeArrowheads="1"/>
            </p:cNvSpPr>
            <p:nvPr/>
          </p:nvSpPr>
          <p:spPr bwMode="auto">
            <a:xfrm>
              <a:off x="2648" y="1695"/>
              <a:ext cx="217" cy="108"/>
            </a:xfrm>
            <a:prstGeom prst="rect">
              <a:avLst/>
            </a:prstGeom>
            <a:solidFill>
              <a:srgbClr val="FFFFFF"/>
            </a:solidFill>
            <a:ln w="2698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35" name="Rectangle 20"/>
            <p:cNvSpPr>
              <a:spLocks noChangeArrowheads="1"/>
            </p:cNvSpPr>
            <p:nvPr/>
          </p:nvSpPr>
          <p:spPr bwMode="auto">
            <a:xfrm>
              <a:off x="2827" y="959"/>
              <a:ext cx="271" cy="139"/>
            </a:xfrm>
            <a:prstGeom prst="rect">
              <a:avLst/>
            </a:prstGeom>
            <a:solidFill>
              <a:srgbClr val="FFFFFF"/>
            </a:solidFill>
            <a:ln w="1428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36" name="Rectangle 21"/>
            <p:cNvSpPr>
              <a:spLocks noChangeArrowheads="1"/>
            </p:cNvSpPr>
            <p:nvPr/>
          </p:nvSpPr>
          <p:spPr bwMode="auto">
            <a:xfrm>
              <a:off x="3097" y="959"/>
              <a:ext cx="271" cy="139"/>
            </a:xfrm>
            <a:prstGeom prst="rect">
              <a:avLst/>
            </a:prstGeom>
            <a:solidFill>
              <a:srgbClr val="EEEEEE"/>
            </a:solidFill>
            <a:ln w="1428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37" name="Rectangle 22"/>
            <p:cNvSpPr>
              <a:spLocks noChangeArrowheads="1"/>
            </p:cNvSpPr>
            <p:nvPr/>
          </p:nvSpPr>
          <p:spPr bwMode="auto">
            <a:xfrm>
              <a:off x="3367" y="959"/>
              <a:ext cx="271" cy="139"/>
            </a:xfrm>
            <a:prstGeom prst="rect">
              <a:avLst/>
            </a:prstGeom>
            <a:solidFill>
              <a:srgbClr val="FFFFFF"/>
            </a:solidFill>
            <a:ln w="1428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38" name="Rectangle 23"/>
            <p:cNvSpPr>
              <a:spLocks noChangeArrowheads="1"/>
            </p:cNvSpPr>
            <p:nvPr/>
          </p:nvSpPr>
          <p:spPr bwMode="auto">
            <a:xfrm>
              <a:off x="3637" y="959"/>
              <a:ext cx="271" cy="139"/>
            </a:xfrm>
            <a:prstGeom prst="rect">
              <a:avLst/>
            </a:prstGeom>
            <a:solidFill>
              <a:srgbClr val="FFFFFF"/>
            </a:solidFill>
            <a:ln w="1428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39" name="Rectangle 24"/>
            <p:cNvSpPr>
              <a:spLocks noChangeArrowheads="1"/>
            </p:cNvSpPr>
            <p:nvPr/>
          </p:nvSpPr>
          <p:spPr bwMode="auto">
            <a:xfrm>
              <a:off x="2913" y="1479"/>
              <a:ext cx="873" cy="329"/>
            </a:xfrm>
            <a:prstGeom prst="rect">
              <a:avLst/>
            </a:prstGeom>
            <a:solidFill>
              <a:srgbClr val="EEEEEE"/>
            </a:solidFill>
            <a:ln w="2698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40" name="Rectangle 25"/>
            <p:cNvSpPr>
              <a:spLocks noChangeArrowheads="1"/>
            </p:cNvSpPr>
            <p:nvPr/>
          </p:nvSpPr>
          <p:spPr bwMode="auto">
            <a:xfrm>
              <a:off x="2913" y="1695"/>
              <a:ext cx="218" cy="108"/>
            </a:xfrm>
            <a:prstGeom prst="rect">
              <a:avLst/>
            </a:prstGeom>
            <a:solidFill>
              <a:srgbClr val="FFFFFF"/>
            </a:solidFill>
            <a:ln w="2698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41" name="Rectangle 26"/>
            <p:cNvSpPr>
              <a:spLocks noChangeArrowheads="1"/>
            </p:cNvSpPr>
            <p:nvPr/>
          </p:nvSpPr>
          <p:spPr bwMode="auto">
            <a:xfrm>
              <a:off x="3129" y="1695"/>
              <a:ext cx="217" cy="108"/>
            </a:xfrm>
            <a:prstGeom prst="rect">
              <a:avLst/>
            </a:prstGeom>
            <a:solidFill>
              <a:srgbClr val="FFFFFF"/>
            </a:solidFill>
            <a:ln w="2698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42" name="Rectangle 27"/>
            <p:cNvSpPr>
              <a:spLocks noChangeArrowheads="1"/>
            </p:cNvSpPr>
            <p:nvPr/>
          </p:nvSpPr>
          <p:spPr bwMode="auto">
            <a:xfrm>
              <a:off x="3345" y="1695"/>
              <a:ext cx="219" cy="108"/>
            </a:xfrm>
            <a:prstGeom prst="rect">
              <a:avLst/>
            </a:prstGeom>
            <a:solidFill>
              <a:srgbClr val="FFFFFF"/>
            </a:solidFill>
            <a:ln w="2698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43" name="Rectangle 28"/>
            <p:cNvSpPr>
              <a:spLocks noChangeArrowheads="1"/>
            </p:cNvSpPr>
            <p:nvPr/>
          </p:nvSpPr>
          <p:spPr bwMode="auto">
            <a:xfrm>
              <a:off x="3563" y="1695"/>
              <a:ext cx="217" cy="108"/>
            </a:xfrm>
            <a:prstGeom prst="rect">
              <a:avLst/>
            </a:prstGeom>
            <a:solidFill>
              <a:srgbClr val="BBBBBB"/>
            </a:solidFill>
            <a:ln w="2698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44" name="Rectangle 29"/>
            <p:cNvSpPr>
              <a:spLocks noChangeArrowheads="1"/>
            </p:cNvSpPr>
            <p:nvPr/>
          </p:nvSpPr>
          <p:spPr bwMode="auto">
            <a:xfrm>
              <a:off x="3828" y="1479"/>
              <a:ext cx="873" cy="329"/>
            </a:xfrm>
            <a:prstGeom prst="rect">
              <a:avLst/>
            </a:prstGeom>
            <a:solidFill>
              <a:srgbClr val="EEEEEE"/>
            </a:solidFill>
            <a:ln w="2698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45" name="Rectangle 30"/>
            <p:cNvSpPr>
              <a:spLocks noChangeArrowheads="1"/>
            </p:cNvSpPr>
            <p:nvPr/>
          </p:nvSpPr>
          <p:spPr bwMode="auto">
            <a:xfrm>
              <a:off x="3828" y="1695"/>
              <a:ext cx="217" cy="108"/>
            </a:xfrm>
            <a:prstGeom prst="rect">
              <a:avLst/>
            </a:prstGeom>
            <a:solidFill>
              <a:srgbClr val="FFFFFF"/>
            </a:solidFill>
            <a:ln w="2698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46" name="Rectangle 31"/>
            <p:cNvSpPr>
              <a:spLocks noChangeArrowheads="1"/>
            </p:cNvSpPr>
            <p:nvPr/>
          </p:nvSpPr>
          <p:spPr bwMode="auto">
            <a:xfrm>
              <a:off x="4044" y="1695"/>
              <a:ext cx="217" cy="108"/>
            </a:xfrm>
            <a:prstGeom prst="rect">
              <a:avLst/>
            </a:prstGeom>
            <a:solidFill>
              <a:srgbClr val="FFFFFF"/>
            </a:solidFill>
            <a:ln w="2698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47" name="Rectangle 32"/>
            <p:cNvSpPr>
              <a:spLocks noChangeArrowheads="1"/>
            </p:cNvSpPr>
            <p:nvPr/>
          </p:nvSpPr>
          <p:spPr bwMode="auto">
            <a:xfrm>
              <a:off x="4260" y="1695"/>
              <a:ext cx="219" cy="108"/>
            </a:xfrm>
            <a:prstGeom prst="rect">
              <a:avLst/>
            </a:prstGeom>
            <a:solidFill>
              <a:srgbClr val="FFFFFF"/>
            </a:solidFill>
            <a:ln w="2698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48" name="Rectangle 33"/>
            <p:cNvSpPr>
              <a:spLocks noChangeArrowheads="1"/>
            </p:cNvSpPr>
            <p:nvPr/>
          </p:nvSpPr>
          <p:spPr bwMode="auto">
            <a:xfrm>
              <a:off x="4477" y="1695"/>
              <a:ext cx="217" cy="108"/>
            </a:xfrm>
            <a:prstGeom prst="rect">
              <a:avLst/>
            </a:prstGeom>
            <a:solidFill>
              <a:srgbClr val="FFFFFF"/>
            </a:solidFill>
            <a:ln w="2698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49" name="Rectangle 34"/>
            <p:cNvSpPr>
              <a:spLocks noChangeArrowheads="1"/>
            </p:cNvSpPr>
            <p:nvPr/>
          </p:nvSpPr>
          <p:spPr bwMode="auto">
            <a:xfrm>
              <a:off x="1572" y="2362"/>
              <a:ext cx="698" cy="264"/>
            </a:xfrm>
            <a:prstGeom prst="rect">
              <a:avLst/>
            </a:prstGeom>
            <a:solidFill>
              <a:srgbClr val="BBBBBB"/>
            </a:solidFill>
            <a:ln w="2063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50" name="Rectangle 35"/>
            <p:cNvSpPr>
              <a:spLocks noChangeArrowheads="1"/>
            </p:cNvSpPr>
            <p:nvPr/>
          </p:nvSpPr>
          <p:spPr bwMode="auto">
            <a:xfrm>
              <a:off x="1572" y="2535"/>
              <a:ext cx="175" cy="87"/>
            </a:xfrm>
            <a:prstGeom prst="rect">
              <a:avLst/>
            </a:prstGeom>
            <a:solidFill>
              <a:srgbClr val="FFFFFF"/>
            </a:solidFill>
            <a:ln w="2063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51" name="Rectangle 36"/>
            <p:cNvSpPr>
              <a:spLocks noChangeArrowheads="1"/>
            </p:cNvSpPr>
            <p:nvPr/>
          </p:nvSpPr>
          <p:spPr bwMode="auto">
            <a:xfrm>
              <a:off x="1744" y="2535"/>
              <a:ext cx="175" cy="87"/>
            </a:xfrm>
            <a:prstGeom prst="rect">
              <a:avLst/>
            </a:prstGeom>
            <a:solidFill>
              <a:srgbClr val="FFFFFF"/>
            </a:solidFill>
            <a:ln w="2063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52" name="Rectangle 37"/>
            <p:cNvSpPr>
              <a:spLocks noChangeArrowheads="1"/>
            </p:cNvSpPr>
            <p:nvPr/>
          </p:nvSpPr>
          <p:spPr bwMode="auto">
            <a:xfrm>
              <a:off x="1918" y="2535"/>
              <a:ext cx="173" cy="87"/>
            </a:xfrm>
            <a:prstGeom prst="rect">
              <a:avLst/>
            </a:prstGeom>
            <a:solidFill>
              <a:srgbClr val="FFFFFF"/>
            </a:solidFill>
            <a:ln w="2063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53" name="Rectangle 38"/>
            <p:cNvSpPr>
              <a:spLocks noChangeArrowheads="1"/>
            </p:cNvSpPr>
            <p:nvPr/>
          </p:nvSpPr>
          <p:spPr bwMode="auto">
            <a:xfrm>
              <a:off x="2090" y="2535"/>
              <a:ext cx="176" cy="87"/>
            </a:xfrm>
            <a:prstGeom prst="rect">
              <a:avLst/>
            </a:prstGeom>
            <a:solidFill>
              <a:srgbClr val="FFFFFF"/>
            </a:solidFill>
            <a:ln w="2063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54" name="Rectangle 39"/>
            <p:cNvSpPr>
              <a:spLocks noChangeArrowheads="1"/>
            </p:cNvSpPr>
            <p:nvPr/>
          </p:nvSpPr>
          <p:spPr bwMode="auto">
            <a:xfrm>
              <a:off x="2321" y="2362"/>
              <a:ext cx="698" cy="264"/>
            </a:xfrm>
            <a:prstGeom prst="rect">
              <a:avLst/>
            </a:prstGeom>
            <a:solidFill>
              <a:srgbClr val="BBBBBB"/>
            </a:solidFill>
            <a:ln w="2063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55" name="Rectangle 40"/>
            <p:cNvSpPr>
              <a:spLocks noChangeArrowheads="1"/>
            </p:cNvSpPr>
            <p:nvPr/>
          </p:nvSpPr>
          <p:spPr bwMode="auto">
            <a:xfrm>
              <a:off x="2321" y="2535"/>
              <a:ext cx="176" cy="87"/>
            </a:xfrm>
            <a:prstGeom prst="rect">
              <a:avLst/>
            </a:prstGeom>
            <a:solidFill>
              <a:srgbClr val="FFFFFF"/>
            </a:solidFill>
            <a:ln w="2063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56" name="Rectangle 41"/>
            <p:cNvSpPr>
              <a:spLocks noChangeArrowheads="1"/>
            </p:cNvSpPr>
            <p:nvPr/>
          </p:nvSpPr>
          <p:spPr bwMode="auto">
            <a:xfrm>
              <a:off x="2493" y="2535"/>
              <a:ext cx="176" cy="87"/>
            </a:xfrm>
            <a:prstGeom prst="rect">
              <a:avLst/>
            </a:prstGeom>
            <a:solidFill>
              <a:srgbClr val="888888"/>
            </a:solidFill>
            <a:ln w="2063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57" name="Rectangle 42"/>
            <p:cNvSpPr>
              <a:spLocks noChangeArrowheads="1"/>
            </p:cNvSpPr>
            <p:nvPr/>
          </p:nvSpPr>
          <p:spPr bwMode="auto">
            <a:xfrm>
              <a:off x="2668" y="2535"/>
              <a:ext cx="173" cy="87"/>
            </a:xfrm>
            <a:prstGeom prst="rect">
              <a:avLst/>
            </a:prstGeom>
            <a:solidFill>
              <a:srgbClr val="FFFFFF"/>
            </a:solidFill>
            <a:ln w="2063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58" name="Rectangle 43"/>
            <p:cNvSpPr>
              <a:spLocks noChangeArrowheads="1"/>
            </p:cNvSpPr>
            <p:nvPr/>
          </p:nvSpPr>
          <p:spPr bwMode="auto">
            <a:xfrm>
              <a:off x="2840" y="2535"/>
              <a:ext cx="175" cy="87"/>
            </a:xfrm>
            <a:prstGeom prst="rect">
              <a:avLst/>
            </a:prstGeom>
            <a:solidFill>
              <a:srgbClr val="FFFFFF"/>
            </a:solidFill>
            <a:ln w="2063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59" name="Rectangle 44"/>
            <p:cNvSpPr>
              <a:spLocks noChangeArrowheads="1"/>
            </p:cNvSpPr>
            <p:nvPr/>
          </p:nvSpPr>
          <p:spPr bwMode="auto">
            <a:xfrm>
              <a:off x="3053" y="2362"/>
              <a:ext cx="698" cy="264"/>
            </a:xfrm>
            <a:prstGeom prst="rect">
              <a:avLst/>
            </a:prstGeom>
            <a:solidFill>
              <a:srgbClr val="BBBBBB"/>
            </a:solidFill>
            <a:ln w="2063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60" name="Rectangle 45"/>
            <p:cNvSpPr>
              <a:spLocks noChangeArrowheads="1"/>
            </p:cNvSpPr>
            <p:nvPr/>
          </p:nvSpPr>
          <p:spPr bwMode="auto">
            <a:xfrm>
              <a:off x="3053" y="2535"/>
              <a:ext cx="175" cy="87"/>
            </a:xfrm>
            <a:prstGeom prst="rect">
              <a:avLst/>
            </a:prstGeom>
            <a:solidFill>
              <a:srgbClr val="FFFFFF"/>
            </a:solidFill>
            <a:ln w="2063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61" name="Rectangle 46"/>
            <p:cNvSpPr>
              <a:spLocks noChangeArrowheads="1"/>
            </p:cNvSpPr>
            <p:nvPr/>
          </p:nvSpPr>
          <p:spPr bwMode="auto">
            <a:xfrm>
              <a:off x="3225" y="2535"/>
              <a:ext cx="175" cy="87"/>
            </a:xfrm>
            <a:prstGeom prst="rect">
              <a:avLst/>
            </a:prstGeom>
            <a:solidFill>
              <a:srgbClr val="FFFFFF"/>
            </a:solidFill>
            <a:ln w="2063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62" name="Rectangle 47"/>
            <p:cNvSpPr>
              <a:spLocks noChangeArrowheads="1"/>
            </p:cNvSpPr>
            <p:nvPr/>
          </p:nvSpPr>
          <p:spPr bwMode="auto">
            <a:xfrm>
              <a:off x="3399" y="2535"/>
              <a:ext cx="174" cy="87"/>
            </a:xfrm>
            <a:prstGeom prst="rect">
              <a:avLst/>
            </a:prstGeom>
            <a:solidFill>
              <a:srgbClr val="FFFFFF"/>
            </a:solidFill>
            <a:ln w="2063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63" name="Rectangle 48"/>
            <p:cNvSpPr>
              <a:spLocks noChangeArrowheads="1"/>
            </p:cNvSpPr>
            <p:nvPr/>
          </p:nvSpPr>
          <p:spPr bwMode="auto">
            <a:xfrm>
              <a:off x="3571" y="2535"/>
              <a:ext cx="176" cy="87"/>
            </a:xfrm>
            <a:prstGeom prst="rect">
              <a:avLst/>
            </a:prstGeom>
            <a:solidFill>
              <a:srgbClr val="FFFFFF"/>
            </a:solidFill>
            <a:ln w="2063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64" name="Rectangle 49"/>
            <p:cNvSpPr>
              <a:spLocks noChangeArrowheads="1"/>
            </p:cNvSpPr>
            <p:nvPr/>
          </p:nvSpPr>
          <p:spPr bwMode="auto">
            <a:xfrm>
              <a:off x="3785" y="2362"/>
              <a:ext cx="698" cy="264"/>
            </a:xfrm>
            <a:prstGeom prst="rect">
              <a:avLst/>
            </a:prstGeom>
            <a:solidFill>
              <a:srgbClr val="BBBBBB"/>
            </a:solidFill>
            <a:ln w="2063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65" name="Rectangle 50"/>
            <p:cNvSpPr>
              <a:spLocks noChangeArrowheads="1"/>
            </p:cNvSpPr>
            <p:nvPr/>
          </p:nvSpPr>
          <p:spPr bwMode="auto">
            <a:xfrm>
              <a:off x="3785" y="2535"/>
              <a:ext cx="175" cy="87"/>
            </a:xfrm>
            <a:prstGeom prst="rect">
              <a:avLst/>
            </a:prstGeom>
            <a:solidFill>
              <a:srgbClr val="FFFFFF"/>
            </a:solidFill>
            <a:ln w="2063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66" name="Rectangle 51"/>
            <p:cNvSpPr>
              <a:spLocks noChangeArrowheads="1"/>
            </p:cNvSpPr>
            <p:nvPr/>
          </p:nvSpPr>
          <p:spPr bwMode="auto">
            <a:xfrm>
              <a:off x="3957" y="2535"/>
              <a:ext cx="175" cy="87"/>
            </a:xfrm>
            <a:prstGeom prst="rect">
              <a:avLst/>
            </a:prstGeom>
            <a:solidFill>
              <a:srgbClr val="FFFFFF"/>
            </a:solidFill>
            <a:ln w="2063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67" name="Rectangle 52"/>
            <p:cNvSpPr>
              <a:spLocks noChangeArrowheads="1"/>
            </p:cNvSpPr>
            <p:nvPr/>
          </p:nvSpPr>
          <p:spPr bwMode="auto">
            <a:xfrm>
              <a:off x="4131" y="2535"/>
              <a:ext cx="173" cy="87"/>
            </a:xfrm>
            <a:prstGeom prst="rect">
              <a:avLst/>
            </a:prstGeom>
            <a:solidFill>
              <a:srgbClr val="FFFFFF"/>
            </a:solidFill>
            <a:ln w="2063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68" name="Rectangle 53"/>
            <p:cNvSpPr>
              <a:spLocks noChangeArrowheads="1"/>
            </p:cNvSpPr>
            <p:nvPr/>
          </p:nvSpPr>
          <p:spPr bwMode="auto">
            <a:xfrm>
              <a:off x="4303" y="2535"/>
              <a:ext cx="176" cy="87"/>
            </a:xfrm>
            <a:prstGeom prst="rect">
              <a:avLst/>
            </a:prstGeom>
            <a:solidFill>
              <a:srgbClr val="FFFFFF"/>
            </a:solidFill>
            <a:ln w="2063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69" name="Rectangle 54"/>
            <p:cNvSpPr>
              <a:spLocks noChangeArrowheads="1"/>
            </p:cNvSpPr>
            <p:nvPr/>
          </p:nvSpPr>
          <p:spPr bwMode="auto">
            <a:xfrm>
              <a:off x="4517" y="2362"/>
              <a:ext cx="698" cy="264"/>
            </a:xfrm>
            <a:prstGeom prst="rect">
              <a:avLst/>
            </a:prstGeom>
            <a:solidFill>
              <a:srgbClr val="BBBBBB"/>
            </a:solidFill>
            <a:ln w="2063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70" name="Rectangle 55"/>
            <p:cNvSpPr>
              <a:spLocks noChangeArrowheads="1"/>
            </p:cNvSpPr>
            <p:nvPr/>
          </p:nvSpPr>
          <p:spPr bwMode="auto">
            <a:xfrm>
              <a:off x="4517" y="2535"/>
              <a:ext cx="175" cy="87"/>
            </a:xfrm>
            <a:prstGeom prst="rect">
              <a:avLst/>
            </a:prstGeom>
            <a:solidFill>
              <a:srgbClr val="FFFFFF"/>
            </a:solidFill>
            <a:ln w="2063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71" name="Rectangle 56"/>
            <p:cNvSpPr>
              <a:spLocks noChangeArrowheads="1"/>
            </p:cNvSpPr>
            <p:nvPr/>
          </p:nvSpPr>
          <p:spPr bwMode="auto">
            <a:xfrm>
              <a:off x="4689" y="2535"/>
              <a:ext cx="175" cy="87"/>
            </a:xfrm>
            <a:prstGeom prst="rect">
              <a:avLst/>
            </a:prstGeom>
            <a:solidFill>
              <a:srgbClr val="FFFFFF"/>
            </a:solidFill>
            <a:ln w="2063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72" name="Rectangle 57"/>
            <p:cNvSpPr>
              <a:spLocks noChangeArrowheads="1"/>
            </p:cNvSpPr>
            <p:nvPr/>
          </p:nvSpPr>
          <p:spPr bwMode="auto">
            <a:xfrm>
              <a:off x="4863" y="2535"/>
              <a:ext cx="173" cy="87"/>
            </a:xfrm>
            <a:prstGeom prst="rect">
              <a:avLst/>
            </a:prstGeom>
            <a:solidFill>
              <a:srgbClr val="FFFFFF"/>
            </a:solidFill>
            <a:ln w="2063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73" name="Rectangle 58"/>
            <p:cNvSpPr>
              <a:spLocks noChangeArrowheads="1"/>
            </p:cNvSpPr>
            <p:nvPr/>
          </p:nvSpPr>
          <p:spPr bwMode="auto">
            <a:xfrm>
              <a:off x="5035" y="2535"/>
              <a:ext cx="175" cy="87"/>
            </a:xfrm>
            <a:prstGeom prst="rect">
              <a:avLst/>
            </a:prstGeom>
            <a:solidFill>
              <a:srgbClr val="FFFFFF"/>
            </a:solidFill>
            <a:ln w="20638">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74" name="Rectangle 59"/>
            <p:cNvSpPr>
              <a:spLocks noChangeArrowheads="1"/>
            </p:cNvSpPr>
            <p:nvPr/>
          </p:nvSpPr>
          <p:spPr bwMode="auto">
            <a:xfrm>
              <a:off x="1623" y="3098"/>
              <a:ext cx="421" cy="160"/>
            </a:xfrm>
            <a:prstGeom prst="rect">
              <a:avLst/>
            </a:prstGeom>
            <a:solidFill>
              <a:srgbClr val="AAAAAA"/>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75" name="Rectangle 60"/>
            <p:cNvSpPr>
              <a:spLocks noChangeArrowheads="1"/>
            </p:cNvSpPr>
            <p:nvPr/>
          </p:nvSpPr>
          <p:spPr bwMode="auto">
            <a:xfrm>
              <a:off x="1623" y="3202"/>
              <a:ext cx="108" cy="54"/>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76" name="Rectangle 61"/>
            <p:cNvSpPr>
              <a:spLocks noChangeArrowheads="1"/>
            </p:cNvSpPr>
            <p:nvPr/>
          </p:nvSpPr>
          <p:spPr bwMode="auto">
            <a:xfrm>
              <a:off x="1728" y="3202"/>
              <a:ext cx="105" cy="54"/>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77" name="Rectangle 62"/>
            <p:cNvSpPr>
              <a:spLocks noChangeArrowheads="1"/>
            </p:cNvSpPr>
            <p:nvPr/>
          </p:nvSpPr>
          <p:spPr bwMode="auto">
            <a:xfrm>
              <a:off x="1830" y="3202"/>
              <a:ext cx="108" cy="54"/>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78" name="Rectangle 63"/>
            <p:cNvSpPr>
              <a:spLocks noChangeArrowheads="1"/>
            </p:cNvSpPr>
            <p:nvPr/>
          </p:nvSpPr>
          <p:spPr bwMode="auto">
            <a:xfrm>
              <a:off x="1935" y="3202"/>
              <a:ext cx="105" cy="54"/>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79" name="Rectangle 64"/>
            <p:cNvSpPr>
              <a:spLocks noChangeArrowheads="1"/>
            </p:cNvSpPr>
            <p:nvPr/>
          </p:nvSpPr>
          <p:spPr bwMode="auto">
            <a:xfrm>
              <a:off x="2059" y="3098"/>
              <a:ext cx="421" cy="160"/>
            </a:xfrm>
            <a:prstGeom prst="rect">
              <a:avLst/>
            </a:prstGeom>
            <a:solidFill>
              <a:srgbClr val="AAAAAA"/>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80" name="Rectangle 65"/>
            <p:cNvSpPr>
              <a:spLocks noChangeArrowheads="1"/>
            </p:cNvSpPr>
            <p:nvPr/>
          </p:nvSpPr>
          <p:spPr bwMode="auto">
            <a:xfrm>
              <a:off x="2059" y="3202"/>
              <a:ext cx="107" cy="54"/>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81" name="Rectangle 66"/>
            <p:cNvSpPr>
              <a:spLocks noChangeArrowheads="1"/>
            </p:cNvSpPr>
            <p:nvPr/>
          </p:nvSpPr>
          <p:spPr bwMode="auto">
            <a:xfrm>
              <a:off x="2164" y="3202"/>
              <a:ext cx="105" cy="54"/>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82" name="Rectangle 67"/>
            <p:cNvSpPr>
              <a:spLocks noChangeArrowheads="1"/>
            </p:cNvSpPr>
            <p:nvPr/>
          </p:nvSpPr>
          <p:spPr bwMode="auto">
            <a:xfrm>
              <a:off x="2266" y="3202"/>
              <a:ext cx="107" cy="54"/>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83" name="Rectangle 68"/>
            <p:cNvSpPr>
              <a:spLocks noChangeArrowheads="1"/>
            </p:cNvSpPr>
            <p:nvPr/>
          </p:nvSpPr>
          <p:spPr bwMode="auto">
            <a:xfrm>
              <a:off x="2371" y="3202"/>
              <a:ext cx="105" cy="54"/>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84" name="Rectangle 69"/>
            <p:cNvSpPr>
              <a:spLocks noChangeArrowheads="1"/>
            </p:cNvSpPr>
            <p:nvPr/>
          </p:nvSpPr>
          <p:spPr bwMode="auto">
            <a:xfrm>
              <a:off x="2495" y="3098"/>
              <a:ext cx="421" cy="160"/>
            </a:xfrm>
            <a:prstGeom prst="rect">
              <a:avLst/>
            </a:prstGeom>
            <a:solidFill>
              <a:srgbClr val="AAAAAA"/>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85" name="Rectangle 70"/>
            <p:cNvSpPr>
              <a:spLocks noChangeArrowheads="1"/>
            </p:cNvSpPr>
            <p:nvPr/>
          </p:nvSpPr>
          <p:spPr bwMode="auto">
            <a:xfrm>
              <a:off x="2495" y="3202"/>
              <a:ext cx="107" cy="54"/>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86" name="Rectangle 71"/>
            <p:cNvSpPr>
              <a:spLocks noChangeArrowheads="1"/>
            </p:cNvSpPr>
            <p:nvPr/>
          </p:nvSpPr>
          <p:spPr bwMode="auto">
            <a:xfrm>
              <a:off x="2599" y="3202"/>
              <a:ext cx="105" cy="54"/>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87" name="Rectangle 72"/>
            <p:cNvSpPr>
              <a:spLocks noChangeArrowheads="1"/>
            </p:cNvSpPr>
            <p:nvPr/>
          </p:nvSpPr>
          <p:spPr bwMode="auto">
            <a:xfrm>
              <a:off x="2702" y="3202"/>
              <a:ext cx="107" cy="54"/>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88" name="Rectangle 73"/>
            <p:cNvSpPr>
              <a:spLocks noChangeArrowheads="1"/>
            </p:cNvSpPr>
            <p:nvPr/>
          </p:nvSpPr>
          <p:spPr bwMode="auto">
            <a:xfrm>
              <a:off x="2806" y="3202"/>
              <a:ext cx="105" cy="54"/>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89" name="Rectangle 74"/>
            <p:cNvSpPr>
              <a:spLocks noChangeArrowheads="1"/>
            </p:cNvSpPr>
            <p:nvPr/>
          </p:nvSpPr>
          <p:spPr bwMode="auto">
            <a:xfrm>
              <a:off x="2930" y="3098"/>
              <a:ext cx="421" cy="160"/>
            </a:xfrm>
            <a:prstGeom prst="rect">
              <a:avLst/>
            </a:prstGeom>
            <a:solidFill>
              <a:srgbClr val="AAAAAA"/>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90" name="Rectangle 75"/>
            <p:cNvSpPr>
              <a:spLocks noChangeArrowheads="1"/>
            </p:cNvSpPr>
            <p:nvPr/>
          </p:nvSpPr>
          <p:spPr bwMode="auto">
            <a:xfrm>
              <a:off x="2930" y="3202"/>
              <a:ext cx="108" cy="54"/>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91" name="Rectangle 76"/>
            <p:cNvSpPr>
              <a:spLocks noChangeArrowheads="1"/>
            </p:cNvSpPr>
            <p:nvPr/>
          </p:nvSpPr>
          <p:spPr bwMode="auto">
            <a:xfrm>
              <a:off x="3035" y="3202"/>
              <a:ext cx="105" cy="54"/>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92" name="Rectangle 77"/>
            <p:cNvSpPr>
              <a:spLocks noChangeArrowheads="1"/>
            </p:cNvSpPr>
            <p:nvPr/>
          </p:nvSpPr>
          <p:spPr bwMode="auto">
            <a:xfrm>
              <a:off x="3137" y="3202"/>
              <a:ext cx="107" cy="54"/>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93" name="Rectangle 78"/>
            <p:cNvSpPr>
              <a:spLocks noChangeArrowheads="1"/>
            </p:cNvSpPr>
            <p:nvPr/>
          </p:nvSpPr>
          <p:spPr bwMode="auto">
            <a:xfrm>
              <a:off x="3242" y="3202"/>
              <a:ext cx="105" cy="54"/>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94" name="Rectangle 79"/>
            <p:cNvSpPr>
              <a:spLocks noChangeArrowheads="1"/>
            </p:cNvSpPr>
            <p:nvPr/>
          </p:nvSpPr>
          <p:spPr bwMode="auto">
            <a:xfrm>
              <a:off x="3366" y="3098"/>
              <a:ext cx="421" cy="160"/>
            </a:xfrm>
            <a:prstGeom prst="rect">
              <a:avLst/>
            </a:prstGeom>
            <a:solidFill>
              <a:srgbClr val="AAAAAA"/>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95" name="Rectangle 80"/>
            <p:cNvSpPr>
              <a:spLocks noChangeArrowheads="1"/>
            </p:cNvSpPr>
            <p:nvPr/>
          </p:nvSpPr>
          <p:spPr bwMode="auto">
            <a:xfrm>
              <a:off x="3366" y="3202"/>
              <a:ext cx="107" cy="54"/>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96" name="Rectangle 81"/>
            <p:cNvSpPr>
              <a:spLocks noChangeArrowheads="1"/>
            </p:cNvSpPr>
            <p:nvPr/>
          </p:nvSpPr>
          <p:spPr bwMode="auto">
            <a:xfrm>
              <a:off x="3470" y="3202"/>
              <a:ext cx="106" cy="54"/>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97" name="Rectangle 82"/>
            <p:cNvSpPr>
              <a:spLocks noChangeArrowheads="1"/>
            </p:cNvSpPr>
            <p:nvPr/>
          </p:nvSpPr>
          <p:spPr bwMode="auto">
            <a:xfrm>
              <a:off x="3573" y="3202"/>
              <a:ext cx="107" cy="54"/>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98" name="Rectangle 83"/>
            <p:cNvSpPr>
              <a:spLocks noChangeArrowheads="1"/>
            </p:cNvSpPr>
            <p:nvPr/>
          </p:nvSpPr>
          <p:spPr bwMode="auto">
            <a:xfrm>
              <a:off x="3677" y="3202"/>
              <a:ext cx="105" cy="54"/>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299" name="Rectangle 84"/>
            <p:cNvSpPr>
              <a:spLocks noChangeArrowheads="1"/>
            </p:cNvSpPr>
            <p:nvPr/>
          </p:nvSpPr>
          <p:spPr bwMode="auto">
            <a:xfrm>
              <a:off x="3802" y="3098"/>
              <a:ext cx="420" cy="160"/>
            </a:xfrm>
            <a:prstGeom prst="rect">
              <a:avLst/>
            </a:prstGeom>
            <a:solidFill>
              <a:srgbClr val="AAAAAA"/>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00" name="Rectangle 85"/>
            <p:cNvSpPr>
              <a:spLocks noChangeArrowheads="1"/>
            </p:cNvSpPr>
            <p:nvPr/>
          </p:nvSpPr>
          <p:spPr bwMode="auto">
            <a:xfrm>
              <a:off x="3802" y="3202"/>
              <a:ext cx="107" cy="54"/>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01" name="Rectangle 86"/>
            <p:cNvSpPr>
              <a:spLocks noChangeArrowheads="1"/>
            </p:cNvSpPr>
            <p:nvPr/>
          </p:nvSpPr>
          <p:spPr bwMode="auto">
            <a:xfrm>
              <a:off x="3906" y="3202"/>
              <a:ext cx="105" cy="54"/>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02" name="Rectangle 87"/>
            <p:cNvSpPr>
              <a:spLocks noChangeArrowheads="1"/>
            </p:cNvSpPr>
            <p:nvPr/>
          </p:nvSpPr>
          <p:spPr bwMode="auto">
            <a:xfrm>
              <a:off x="4008" y="3202"/>
              <a:ext cx="108" cy="54"/>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03" name="Rectangle 88"/>
            <p:cNvSpPr>
              <a:spLocks noChangeArrowheads="1"/>
            </p:cNvSpPr>
            <p:nvPr/>
          </p:nvSpPr>
          <p:spPr bwMode="auto">
            <a:xfrm>
              <a:off x="4113" y="3202"/>
              <a:ext cx="105" cy="54"/>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04" name="Rectangle 89"/>
            <p:cNvSpPr>
              <a:spLocks noChangeArrowheads="1"/>
            </p:cNvSpPr>
            <p:nvPr/>
          </p:nvSpPr>
          <p:spPr bwMode="auto">
            <a:xfrm>
              <a:off x="4237" y="3098"/>
              <a:ext cx="421" cy="160"/>
            </a:xfrm>
            <a:prstGeom prst="rect">
              <a:avLst/>
            </a:prstGeom>
            <a:solidFill>
              <a:srgbClr val="AAAAAA"/>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05" name="Rectangle 90"/>
            <p:cNvSpPr>
              <a:spLocks noChangeArrowheads="1"/>
            </p:cNvSpPr>
            <p:nvPr/>
          </p:nvSpPr>
          <p:spPr bwMode="auto">
            <a:xfrm>
              <a:off x="4237" y="3202"/>
              <a:ext cx="107" cy="54"/>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06" name="Rectangle 91"/>
            <p:cNvSpPr>
              <a:spLocks noChangeArrowheads="1"/>
            </p:cNvSpPr>
            <p:nvPr/>
          </p:nvSpPr>
          <p:spPr bwMode="auto">
            <a:xfrm>
              <a:off x="4342" y="3202"/>
              <a:ext cx="105" cy="54"/>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07" name="Rectangle 92"/>
            <p:cNvSpPr>
              <a:spLocks noChangeArrowheads="1"/>
            </p:cNvSpPr>
            <p:nvPr/>
          </p:nvSpPr>
          <p:spPr bwMode="auto">
            <a:xfrm>
              <a:off x="4444" y="3202"/>
              <a:ext cx="107" cy="54"/>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08" name="Rectangle 93"/>
            <p:cNvSpPr>
              <a:spLocks noChangeArrowheads="1"/>
            </p:cNvSpPr>
            <p:nvPr/>
          </p:nvSpPr>
          <p:spPr bwMode="auto">
            <a:xfrm>
              <a:off x="4549" y="3202"/>
              <a:ext cx="105" cy="54"/>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09" name="Rectangle 94"/>
            <p:cNvSpPr>
              <a:spLocks noChangeArrowheads="1"/>
            </p:cNvSpPr>
            <p:nvPr/>
          </p:nvSpPr>
          <p:spPr bwMode="auto">
            <a:xfrm>
              <a:off x="4673" y="3098"/>
              <a:ext cx="421" cy="160"/>
            </a:xfrm>
            <a:prstGeom prst="rect">
              <a:avLst/>
            </a:prstGeom>
            <a:solidFill>
              <a:srgbClr val="AAAAAA"/>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10" name="Rectangle 95"/>
            <p:cNvSpPr>
              <a:spLocks noChangeArrowheads="1"/>
            </p:cNvSpPr>
            <p:nvPr/>
          </p:nvSpPr>
          <p:spPr bwMode="auto">
            <a:xfrm>
              <a:off x="4673" y="3202"/>
              <a:ext cx="107" cy="54"/>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11" name="Rectangle 96"/>
            <p:cNvSpPr>
              <a:spLocks noChangeArrowheads="1"/>
            </p:cNvSpPr>
            <p:nvPr/>
          </p:nvSpPr>
          <p:spPr bwMode="auto">
            <a:xfrm>
              <a:off x="4777" y="3202"/>
              <a:ext cx="105" cy="54"/>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12" name="Rectangle 97"/>
            <p:cNvSpPr>
              <a:spLocks noChangeArrowheads="1"/>
            </p:cNvSpPr>
            <p:nvPr/>
          </p:nvSpPr>
          <p:spPr bwMode="auto">
            <a:xfrm>
              <a:off x="4880" y="3202"/>
              <a:ext cx="107" cy="54"/>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13" name="Rectangle 98"/>
            <p:cNvSpPr>
              <a:spLocks noChangeArrowheads="1"/>
            </p:cNvSpPr>
            <p:nvPr/>
          </p:nvSpPr>
          <p:spPr bwMode="auto">
            <a:xfrm>
              <a:off x="4984" y="3202"/>
              <a:ext cx="105" cy="54"/>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14" name="Rectangle 99"/>
            <p:cNvSpPr>
              <a:spLocks noChangeArrowheads="1"/>
            </p:cNvSpPr>
            <p:nvPr/>
          </p:nvSpPr>
          <p:spPr bwMode="auto">
            <a:xfrm>
              <a:off x="1623" y="3301"/>
              <a:ext cx="421" cy="160"/>
            </a:xfrm>
            <a:prstGeom prst="rect">
              <a:avLst/>
            </a:prstGeom>
            <a:solidFill>
              <a:srgbClr val="AAAAAA"/>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15" name="Rectangle 100"/>
            <p:cNvSpPr>
              <a:spLocks noChangeArrowheads="1"/>
            </p:cNvSpPr>
            <p:nvPr/>
          </p:nvSpPr>
          <p:spPr bwMode="auto">
            <a:xfrm>
              <a:off x="1623" y="3405"/>
              <a:ext cx="108"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16" name="Rectangle 101"/>
            <p:cNvSpPr>
              <a:spLocks noChangeArrowheads="1"/>
            </p:cNvSpPr>
            <p:nvPr/>
          </p:nvSpPr>
          <p:spPr bwMode="auto">
            <a:xfrm>
              <a:off x="1728" y="3405"/>
              <a:ext cx="105"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17" name="Rectangle 102"/>
            <p:cNvSpPr>
              <a:spLocks noChangeArrowheads="1"/>
            </p:cNvSpPr>
            <p:nvPr/>
          </p:nvSpPr>
          <p:spPr bwMode="auto">
            <a:xfrm>
              <a:off x="1830" y="3405"/>
              <a:ext cx="108"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18" name="Rectangle 103"/>
            <p:cNvSpPr>
              <a:spLocks noChangeArrowheads="1"/>
            </p:cNvSpPr>
            <p:nvPr/>
          </p:nvSpPr>
          <p:spPr bwMode="auto">
            <a:xfrm>
              <a:off x="1935" y="3405"/>
              <a:ext cx="105"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19" name="Rectangle 104"/>
            <p:cNvSpPr>
              <a:spLocks noChangeArrowheads="1"/>
            </p:cNvSpPr>
            <p:nvPr/>
          </p:nvSpPr>
          <p:spPr bwMode="auto">
            <a:xfrm>
              <a:off x="2059" y="3301"/>
              <a:ext cx="421" cy="160"/>
            </a:xfrm>
            <a:prstGeom prst="rect">
              <a:avLst/>
            </a:prstGeom>
            <a:solidFill>
              <a:srgbClr val="AAAAAA"/>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20" name="Rectangle 105"/>
            <p:cNvSpPr>
              <a:spLocks noChangeArrowheads="1"/>
            </p:cNvSpPr>
            <p:nvPr/>
          </p:nvSpPr>
          <p:spPr bwMode="auto">
            <a:xfrm>
              <a:off x="2059" y="3405"/>
              <a:ext cx="107"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21" name="Rectangle 106"/>
            <p:cNvSpPr>
              <a:spLocks noChangeArrowheads="1"/>
            </p:cNvSpPr>
            <p:nvPr/>
          </p:nvSpPr>
          <p:spPr bwMode="auto">
            <a:xfrm>
              <a:off x="2164" y="3405"/>
              <a:ext cx="105"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22" name="Rectangle 107"/>
            <p:cNvSpPr>
              <a:spLocks noChangeArrowheads="1"/>
            </p:cNvSpPr>
            <p:nvPr/>
          </p:nvSpPr>
          <p:spPr bwMode="auto">
            <a:xfrm>
              <a:off x="2266" y="3405"/>
              <a:ext cx="107"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23" name="Rectangle 108"/>
            <p:cNvSpPr>
              <a:spLocks noChangeArrowheads="1"/>
            </p:cNvSpPr>
            <p:nvPr/>
          </p:nvSpPr>
          <p:spPr bwMode="auto">
            <a:xfrm>
              <a:off x="2371" y="3405"/>
              <a:ext cx="105"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24" name="Rectangle 109"/>
            <p:cNvSpPr>
              <a:spLocks noChangeArrowheads="1"/>
            </p:cNvSpPr>
            <p:nvPr/>
          </p:nvSpPr>
          <p:spPr bwMode="auto">
            <a:xfrm>
              <a:off x="2495" y="3301"/>
              <a:ext cx="421" cy="160"/>
            </a:xfrm>
            <a:prstGeom prst="rect">
              <a:avLst/>
            </a:prstGeom>
            <a:solidFill>
              <a:srgbClr val="AAAAAA"/>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25" name="Rectangle 110"/>
            <p:cNvSpPr>
              <a:spLocks noChangeArrowheads="1"/>
            </p:cNvSpPr>
            <p:nvPr/>
          </p:nvSpPr>
          <p:spPr bwMode="auto">
            <a:xfrm>
              <a:off x="2495" y="3405"/>
              <a:ext cx="107"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26" name="Rectangle 111"/>
            <p:cNvSpPr>
              <a:spLocks noChangeArrowheads="1"/>
            </p:cNvSpPr>
            <p:nvPr/>
          </p:nvSpPr>
          <p:spPr bwMode="auto">
            <a:xfrm>
              <a:off x="2599" y="3405"/>
              <a:ext cx="105"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27" name="Rectangle 112"/>
            <p:cNvSpPr>
              <a:spLocks noChangeArrowheads="1"/>
            </p:cNvSpPr>
            <p:nvPr/>
          </p:nvSpPr>
          <p:spPr bwMode="auto">
            <a:xfrm>
              <a:off x="2702" y="3405"/>
              <a:ext cx="107"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28" name="Rectangle 113"/>
            <p:cNvSpPr>
              <a:spLocks noChangeArrowheads="1"/>
            </p:cNvSpPr>
            <p:nvPr/>
          </p:nvSpPr>
          <p:spPr bwMode="auto">
            <a:xfrm>
              <a:off x="2806" y="3405"/>
              <a:ext cx="105"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29" name="Rectangle 114"/>
            <p:cNvSpPr>
              <a:spLocks noChangeArrowheads="1"/>
            </p:cNvSpPr>
            <p:nvPr/>
          </p:nvSpPr>
          <p:spPr bwMode="auto">
            <a:xfrm>
              <a:off x="2930" y="3301"/>
              <a:ext cx="421" cy="160"/>
            </a:xfrm>
            <a:prstGeom prst="rect">
              <a:avLst/>
            </a:prstGeom>
            <a:solidFill>
              <a:srgbClr val="AAAAAA"/>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30" name="Rectangle 115"/>
            <p:cNvSpPr>
              <a:spLocks noChangeArrowheads="1"/>
            </p:cNvSpPr>
            <p:nvPr/>
          </p:nvSpPr>
          <p:spPr bwMode="auto">
            <a:xfrm>
              <a:off x="2930" y="3405"/>
              <a:ext cx="108"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31" name="Rectangle 116"/>
            <p:cNvSpPr>
              <a:spLocks noChangeArrowheads="1"/>
            </p:cNvSpPr>
            <p:nvPr/>
          </p:nvSpPr>
          <p:spPr bwMode="auto">
            <a:xfrm>
              <a:off x="3035" y="3405"/>
              <a:ext cx="105"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32" name="Rectangle 117"/>
            <p:cNvSpPr>
              <a:spLocks noChangeArrowheads="1"/>
            </p:cNvSpPr>
            <p:nvPr/>
          </p:nvSpPr>
          <p:spPr bwMode="auto">
            <a:xfrm>
              <a:off x="3137" y="3405"/>
              <a:ext cx="107"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33" name="Rectangle 118"/>
            <p:cNvSpPr>
              <a:spLocks noChangeArrowheads="1"/>
            </p:cNvSpPr>
            <p:nvPr/>
          </p:nvSpPr>
          <p:spPr bwMode="auto">
            <a:xfrm>
              <a:off x="3242" y="3405"/>
              <a:ext cx="105"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34" name="Rectangle 119"/>
            <p:cNvSpPr>
              <a:spLocks noChangeArrowheads="1"/>
            </p:cNvSpPr>
            <p:nvPr/>
          </p:nvSpPr>
          <p:spPr bwMode="auto">
            <a:xfrm>
              <a:off x="3366" y="3301"/>
              <a:ext cx="421" cy="160"/>
            </a:xfrm>
            <a:prstGeom prst="rect">
              <a:avLst/>
            </a:prstGeom>
            <a:solidFill>
              <a:srgbClr val="AAAAAA"/>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35" name="Rectangle 120"/>
            <p:cNvSpPr>
              <a:spLocks noChangeArrowheads="1"/>
            </p:cNvSpPr>
            <p:nvPr/>
          </p:nvSpPr>
          <p:spPr bwMode="auto">
            <a:xfrm>
              <a:off x="3366" y="3405"/>
              <a:ext cx="107"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36" name="Rectangle 121"/>
            <p:cNvSpPr>
              <a:spLocks noChangeArrowheads="1"/>
            </p:cNvSpPr>
            <p:nvPr/>
          </p:nvSpPr>
          <p:spPr bwMode="auto">
            <a:xfrm>
              <a:off x="3470" y="3405"/>
              <a:ext cx="106"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37" name="Rectangle 122"/>
            <p:cNvSpPr>
              <a:spLocks noChangeArrowheads="1"/>
            </p:cNvSpPr>
            <p:nvPr/>
          </p:nvSpPr>
          <p:spPr bwMode="auto">
            <a:xfrm>
              <a:off x="3573" y="3405"/>
              <a:ext cx="107"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38" name="Rectangle 123"/>
            <p:cNvSpPr>
              <a:spLocks noChangeArrowheads="1"/>
            </p:cNvSpPr>
            <p:nvPr/>
          </p:nvSpPr>
          <p:spPr bwMode="auto">
            <a:xfrm>
              <a:off x="3677" y="3405"/>
              <a:ext cx="105"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39" name="Rectangle 124"/>
            <p:cNvSpPr>
              <a:spLocks noChangeArrowheads="1"/>
            </p:cNvSpPr>
            <p:nvPr/>
          </p:nvSpPr>
          <p:spPr bwMode="auto">
            <a:xfrm>
              <a:off x="3802" y="3301"/>
              <a:ext cx="420" cy="160"/>
            </a:xfrm>
            <a:prstGeom prst="rect">
              <a:avLst/>
            </a:prstGeom>
            <a:solidFill>
              <a:srgbClr val="AAAAAA"/>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40" name="Rectangle 125"/>
            <p:cNvSpPr>
              <a:spLocks noChangeArrowheads="1"/>
            </p:cNvSpPr>
            <p:nvPr/>
          </p:nvSpPr>
          <p:spPr bwMode="auto">
            <a:xfrm>
              <a:off x="3802" y="3405"/>
              <a:ext cx="107"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41" name="Rectangle 126"/>
            <p:cNvSpPr>
              <a:spLocks noChangeArrowheads="1"/>
            </p:cNvSpPr>
            <p:nvPr/>
          </p:nvSpPr>
          <p:spPr bwMode="auto">
            <a:xfrm>
              <a:off x="3906" y="3405"/>
              <a:ext cx="105"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42" name="Rectangle 127"/>
            <p:cNvSpPr>
              <a:spLocks noChangeArrowheads="1"/>
            </p:cNvSpPr>
            <p:nvPr/>
          </p:nvSpPr>
          <p:spPr bwMode="auto">
            <a:xfrm>
              <a:off x="4008" y="3405"/>
              <a:ext cx="108"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43" name="Rectangle 128"/>
            <p:cNvSpPr>
              <a:spLocks noChangeArrowheads="1"/>
            </p:cNvSpPr>
            <p:nvPr/>
          </p:nvSpPr>
          <p:spPr bwMode="auto">
            <a:xfrm>
              <a:off x="4113" y="3405"/>
              <a:ext cx="105"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44" name="Rectangle 129"/>
            <p:cNvSpPr>
              <a:spLocks noChangeArrowheads="1"/>
            </p:cNvSpPr>
            <p:nvPr/>
          </p:nvSpPr>
          <p:spPr bwMode="auto">
            <a:xfrm>
              <a:off x="4237" y="3301"/>
              <a:ext cx="421" cy="160"/>
            </a:xfrm>
            <a:prstGeom prst="rect">
              <a:avLst/>
            </a:prstGeom>
            <a:solidFill>
              <a:srgbClr val="AAAAAA"/>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45" name="Rectangle 130"/>
            <p:cNvSpPr>
              <a:spLocks noChangeArrowheads="1"/>
            </p:cNvSpPr>
            <p:nvPr/>
          </p:nvSpPr>
          <p:spPr bwMode="auto">
            <a:xfrm>
              <a:off x="4237" y="3405"/>
              <a:ext cx="107"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46" name="Rectangle 131"/>
            <p:cNvSpPr>
              <a:spLocks noChangeArrowheads="1"/>
            </p:cNvSpPr>
            <p:nvPr/>
          </p:nvSpPr>
          <p:spPr bwMode="auto">
            <a:xfrm>
              <a:off x="4342" y="3405"/>
              <a:ext cx="105"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47" name="Rectangle 132"/>
            <p:cNvSpPr>
              <a:spLocks noChangeArrowheads="1"/>
            </p:cNvSpPr>
            <p:nvPr/>
          </p:nvSpPr>
          <p:spPr bwMode="auto">
            <a:xfrm>
              <a:off x="4444" y="3405"/>
              <a:ext cx="107"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48" name="Rectangle 133"/>
            <p:cNvSpPr>
              <a:spLocks noChangeArrowheads="1"/>
            </p:cNvSpPr>
            <p:nvPr/>
          </p:nvSpPr>
          <p:spPr bwMode="auto">
            <a:xfrm>
              <a:off x="4549" y="3405"/>
              <a:ext cx="105"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49" name="Rectangle 134"/>
            <p:cNvSpPr>
              <a:spLocks noChangeArrowheads="1"/>
            </p:cNvSpPr>
            <p:nvPr/>
          </p:nvSpPr>
          <p:spPr bwMode="auto">
            <a:xfrm>
              <a:off x="4673" y="3301"/>
              <a:ext cx="421" cy="160"/>
            </a:xfrm>
            <a:prstGeom prst="rect">
              <a:avLst/>
            </a:prstGeom>
            <a:solidFill>
              <a:srgbClr val="AAAAAA"/>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50" name="Rectangle 135"/>
            <p:cNvSpPr>
              <a:spLocks noChangeArrowheads="1"/>
            </p:cNvSpPr>
            <p:nvPr/>
          </p:nvSpPr>
          <p:spPr bwMode="auto">
            <a:xfrm>
              <a:off x="4673" y="3405"/>
              <a:ext cx="107"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51" name="Rectangle 136"/>
            <p:cNvSpPr>
              <a:spLocks noChangeArrowheads="1"/>
            </p:cNvSpPr>
            <p:nvPr/>
          </p:nvSpPr>
          <p:spPr bwMode="auto">
            <a:xfrm>
              <a:off x="4777" y="3405"/>
              <a:ext cx="105"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52" name="Rectangle 137"/>
            <p:cNvSpPr>
              <a:spLocks noChangeArrowheads="1"/>
            </p:cNvSpPr>
            <p:nvPr/>
          </p:nvSpPr>
          <p:spPr bwMode="auto">
            <a:xfrm>
              <a:off x="4880" y="3405"/>
              <a:ext cx="107"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53" name="Rectangle 138"/>
            <p:cNvSpPr>
              <a:spLocks noChangeArrowheads="1"/>
            </p:cNvSpPr>
            <p:nvPr/>
          </p:nvSpPr>
          <p:spPr bwMode="auto">
            <a:xfrm>
              <a:off x="4984" y="3405"/>
              <a:ext cx="105"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54" name="Rectangle 139"/>
            <p:cNvSpPr>
              <a:spLocks noChangeArrowheads="1"/>
            </p:cNvSpPr>
            <p:nvPr/>
          </p:nvSpPr>
          <p:spPr bwMode="auto">
            <a:xfrm>
              <a:off x="1623" y="3504"/>
              <a:ext cx="421" cy="160"/>
            </a:xfrm>
            <a:prstGeom prst="rect">
              <a:avLst/>
            </a:prstGeom>
            <a:solidFill>
              <a:srgbClr val="AAAAAA"/>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55" name="Rectangle 140"/>
            <p:cNvSpPr>
              <a:spLocks noChangeArrowheads="1"/>
            </p:cNvSpPr>
            <p:nvPr/>
          </p:nvSpPr>
          <p:spPr bwMode="auto">
            <a:xfrm>
              <a:off x="1623" y="3608"/>
              <a:ext cx="108"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56" name="Rectangle 141"/>
            <p:cNvSpPr>
              <a:spLocks noChangeArrowheads="1"/>
            </p:cNvSpPr>
            <p:nvPr/>
          </p:nvSpPr>
          <p:spPr bwMode="auto">
            <a:xfrm>
              <a:off x="1728" y="3608"/>
              <a:ext cx="105"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57" name="Rectangle 142"/>
            <p:cNvSpPr>
              <a:spLocks noChangeArrowheads="1"/>
            </p:cNvSpPr>
            <p:nvPr/>
          </p:nvSpPr>
          <p:spPr bwMode="auto">
            <a:xfrm>
              <a:off x="1830" y="3608"/>
              <a:ext cx="108"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58" name="Rectangle 143"/>
            <p:cNvSpPr>
              <a:spLocks noChangeArrowheads="1"/>
            </p:cNvSpPr>
            <p:nvPr/>
          </p:nvSpPr>
          <p:spPr bwMode="auto">
            <a:xfrm>
              <a:off x="1935" y="3608"/>
              <a:ext cx="105"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59" name="Rectangle 144"/>
            <p:cNvSpPr>
              <a:spLocks noChangeArrowheads="1"/>
            </p:cNvSpPr>
            <p:nvPr/>
          </p:nvSpPr>
          <p:spPr bwMode="auto">
            <a:xfrm>
              <a:off x="2059" y="3504"/>
              <a:ext cx="421" cy="160"/>
            </a:xfrm>
            <a:prstGeom prst="rect">
              <a:avLst/>
            </a:prstGeom>
            <a:solidFill>
              <a:srgbClr val="AAAAAA"/>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60" name="Rectangle 145"/>
            <p:cNvSpPr>
              <a:spLocks noChangeArrowheads="1"/>
            </p:cNvSpPr>
            <p:nvPr/>
          </p:nvSpPr>
          <p:spPr bwMode="auto">
            <a:xfrm>
              <a:off x="2059" y="3608"/>
              <a:ext cx="107"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61" name="Rectangle 146"/>
            <p:cNvSpPr>
              <a:spLocks noChangeArrowheads="1"/>
            </p:cNvSpPr>
            <p:nvPr/>
          </p:nvSpPr>
          <p:spPr bwMode="auto">
            <a:xfrm>
              <a:off x="2164" y="3608"/>
              <a:ext cx="105"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62" name="Rectangle 147"/>
            <p:cNvSpPr>
              <a:spLocks noChangeArrowheads="1"/>
            </p:cNvSpPr>
            <p:nvPr/>
          </p:nvSpPr>
          <p:spPr bwMode="auto">
            <a:xfrm>
              <a:off x="2266" y="3608"/>
              <a:ext cx="107"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63" name="Rectangle 148"/>
            <p:cNvSpPr>
              <a:spLocks noChangeArrowheads="1"/>
            </p:cNvSpPr>
            <p:nvPr/>
          </p:nvSpPr>
          <p:spPr bwMode="auto">
            <a:xfrm>
              <a:off x="2371" y="3608"/>
              <a:ext cx="105"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64" name="Rectangle 149"/>
            <p:cNvSpPr>
              <a:spLocks noChangeArrowheads="1"/>
            </p:cNvSpPr>
            <p:nvPr/>
          </p:nvSpPr>
          <p:spPr bwMode="auto">
            <a:xfrm>
              <a:off x="2495" y="3504"/>
              <a:ext cx="421" cy="160"/>
            </a:xfrm>
            <a:prstGeom prst="rect">
              <a:avLst/>
            </a:prstGeom>
            <a:solidFill>
              <a:srgbClr val="AAAAAA"/>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65" name="Rectangle 150"/>
            <p:cNvSpPr>
              <a:spLocks noChangeArrowheads="1"/>
            </p:cNvSpPr>
            <p:nvPr/>
          </p:nvSpPr>
          <p:spPr bwMode="auto">
            <a:xfrm>
              <a:off x="2495" y="3608"/>
              <a:ext cx="107"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66" name="Rectangle 151"/>
            <p:cNvSpPr>
              <a:spLocks noChangeArrowheads="1"/>
            </p:cNvSpPr>
            <p:nvPr/>
          </p:nvSpPr>
          <p:spPr bwMode="auto">
            <a:xfrm>
              <a:off x="2599" y="3608"/>
              <a:ext cx="105"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67" name="Rectangle 152"/>
            <p:cNvSpPr>
              <a:spLocks noChangeArrowheads="1"/>
            </p:cNvSpPr>
            <p:nvPr/>
          </p:nvSpPr>
          <p:spPr bwMode="auto">
            <a:xfrm>
              <a:off x="2702" y="3608"/>
              <a:ext cx="107"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68" name="Rectangle 153"/>
            <p:cNvSpPr>
              <a:spLocks noChangeArrowheads="1"/>
            </p:cNvSpPr>
            <p:nvPr/>
          </p:nvSpPr>
          <p:spPr bwMode="auto">
            <a:xfrm>
              <a:off x="2806" y="3608"/>
              <a:ext cx="105"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69" name="Rectangle 154"/>
            <p:cNvSpPr>
              <a:spLocks noChangeArrowheads="1"/>
            </p:cNvSpPr>
            <p:nvPr/>
          </p:nvSpPr>
          <p:spPr bwMode="auto">
            <a:xfrm>
              <a:off x="2930" y="3504"/>
              <a:ext cx="421" cy="160"/>
            </a:xfrm>
            <a:prstGeom prst="rect">
              <a:avLst/>
            </a:prstGeom>
            <a:solidFill>
              <a:srgbClr val="AAAAAA"/>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70" name="Rectangle 155"/>
            <p:cNvSpPr>
              <a:spLocks noChangeArrowheads="1"/>
            </p:cNvSpPr>
            <p:nvPr/>
          </p:nvSpPr>
          <p:spPr bwMode="auto">
            <a:xfrm>
              <a:off x="2930" y="3608"/>
              <a:ext cx="108"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71" name="Rectangle 156"/>
            <p:cNvSpPr>
              <a:spLocks noChangeArrowheads="1"/>
            </p:cNvSpPr>
            <p:nvPr/>
          </p:nvSpPr>
          <p:spPr bwMode="auto">
            <a:xfrm>
              <a:off x="3035" y="3608"/>
              <a:ext cx="105"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72" name="Rectangle 157"/>
            <p:cNvSpPr>
              <a:spLocks noChangeArrowheads="1"/>
            </p:cNvSpPr>
            <p:nvPr/>
          </p:nvSpPr>
          <p:spPr bwMode="auto">
            <a:xfrm>
              <a:off x="3137" y="3608"/>
              <a:ext cx="107"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73" name="Rectangle 158"/>
            <p:cNvSpPr>
              <a:spLocks noChangeArrowheads="1"/>
            </p:cNvSpPr>
            <p:nvPr/>
          </p:nvSpPr>
          <p:spPr bwMode="auto">
            <a:xfrm>
              <a:off x="3242" y="3608"/>
              <a:ext cx="105"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74" name="Rectangle 159"/>
            <p:cNvSpPr>
              <a:spLocks noChangeArrowheads="1"/>
            </p:cNvSpPr>
            <p:nvPr/>
          </p:nvSpPr>
          <p:spPr bwMode="auto">
            <a:xfrm>
              <a:off x="3366" y="3504"/>
              <a:ext cx="421" cy="160"/>
            </a:xfrm>
            <a:prstGeom prst="rect">
              <a:avLst/>
            </a:prstGeom>
            <a:solidFill>
              <a:srgbClr val="AAAAAA"/>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75" name="Rectangle 160"/>
            <p:cNvSpPr>
              <a:spLocks noChangeArrowheads="1"/>
            </p:cNvSpPr>
            <p:nvPr/>
          </p:nvSpPr>
          <p:spPr bwMode="auto">
            <a:xfrm>
              <a:off x="3366" y="3608"/>
              <a:ext cx="107"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76" name="Rectangle 161"/>
            <p:cNvSpPr>
              <a:spLocks noChangeArrowheads="1"/>
            </p:cNvSpPr>
            <p:nvPr/>
          </p:nvSpPr>
          <p:spPr bwMode="auto">
            <a:xfrm>
              <a:off x="3470" y="3608"/>
              <a:ext cx="106"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77" name="Rectangle 162"/>
            <p:cNvSpPr>
              <a:spLocks noChangeArrowheads="1"/>
            </p:cNvSpPr>
            <p:nvPr/>
          </p:nvSpPr>
          <p:spPr bwMode="auto">
            <a:xfrm>
              <a:off x="3573" y="3608"/>
              <a:ext cx="107"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78" name="Rectangle 163"/>
            <p:cNvSpPr>
              <a:spLocks noChangeArrowheads="1"/>
            </p:cNvSpPr>
            <p:nvPr/>
          </p:nvSpPr>
          <p:spPr bwMode="auto">
            <a:xfrm>
              <a:off x="3677" y="3608"/>
              <a:ext cx="105"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79" name="Rectangle 164"/>
            <p:cNvSpPr>
              <a:spLocks noChangeArrowheads="1"/>
            </p:cNvSpPr>
            <p:nvPr/>
          </p:nvSpPr>
          <p:spPr bwMode="auto">
            <a:xfrm>
              <a:off x="3802" y="3504"/>
              <a:ext cx="420" cy="160"/>
            </a:xfrm>
            <a:prstGeom prst="rect">
              <a:avLst/>
            </a:prstGeom>
            <a:solidFill>
              <a:srgbClr val="AAAAAA"/>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80" name="Rectangle 165"/>
            <p:cNvSpPr>
              <a:spLocks noChangeArrowheads="1"/>
            </p:cNvSpPr>
            <p:nvPr/>
          </p:nvSpPr>
          <p:spPr bwMode="auto">
            <a:xfrm>
              <a:off x="3802" y="3608"/>
              <a:ext cx="107"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81" name="Rectangle 166"/>
            <p:cNvSpPr>
              <a:spLocks noChangeArrowheads="1"/>
            </p:cNvSpPr>
            <p:nvPr/>
          </p:nvSpPr>
          <p:spPr bwMode="auto">
            <a:xfrm>
              <a:off x="3906" y="3608"/>
              <a:ext cx="105"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82" name="Rectangle 167"/>
            <p:cNvSpPr>
              <a:spLocks noChangeArrowheads="1"/>
            </p:cNvSpPr>
            <p:nvPr/>
          </p:nvSpPr>
          <p:spPr bwMode="auto">
            <a:xfrm>
              <a:off x="4008" y="3608"/>
              <a:ext cx="108"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83" name="Rectangle 168"/>
            <p:cNvSpPr>
              <a:spLocks noChangeArrowheads="1"/>
            </p:cNvSpPr>
            <p:nvPr/>
          </p:nvSpPr>
          <p:spPr bwMode="auto">
            <a:xfrm>
              <a:off x="4113" y="3608"/>
              <a:ext cx="105"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84" name="Rectangle 169"/>
            <p:cNvSpPr>
              <a:spLocks noChangeArrowheads="1"/>
            </p:cNvSpPr>
            <p:nvPr/>
          </p:nvSpPr>
          <p:spPr bwMode="auto">
            <a:xfrm>
              <a:off x="4237" y="3504"/>
              <a:ext cx="421" cy="160"/>
            </a:xfrm>
            <a:prstGeom prst="rect">
              <a:avLst/>
            </a:prstGeom>
            <a:solidFill>
              <a:srgbClr val="AAAAAA"/>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85" name="Rectangle 170"/>
            <p:cNvSpPr>
              <a:spLocks noChangeArrowheads="1"/>
            </p:cNvSpPr>
            <p:nvPr/>
          </p:nvSpPr>
          <p:spPr bwMode="auto">
            <a:xfrm>
              <a:off x="4237" y="3608"/>
              <a:ext cx="107"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86" name="Rectangle 171"/>
            <p:cNvSpPr>
              <a:spLocks noChangeArrowheads="1"/>
            </p:cNvSpPr>
            <p:nvPr/>
          </p:nvSpPr>
          <p:spPr bwMode="auto">
            <a:xfrm>
              <a:off x="4342" y="3608"/>
              <a:ext cx="105"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87" name="Rectangle 172"/>
            <p:cNvSpPr>
              <a:spLocks noChangeArrowheads="1"/>
            </p:cNvSpPr>
            <p:nvPr/>
          </p:nvSpPr>
          <p:spPr bwMode="auto">
            <a:xfrm>
              <a:off x="4444" y="3608"/>
              <a:ext cx="107"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88" name="Rectangle 173"/>
            <p:cNvSpPr>
              <a:spLocks noChangeArrowheads="1"/>
            </p:cNvSpPr>
            <p:nvPr/>
          </p:nvSpPr>
          <p:spPr bwMode="auto">
            <a:xfrm>
              <a:off x="4549" y="3608"/>
              <a:ext cx="105"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89" name="Rectangle 174"/>
            <p:cNvSpPr>
              <a:spLocks noChangeArrowheads="1"/>
            </p:cNvSpPr>
            <p:nvPr/>
          </p:nvSpPr>
          <p:spPr bwMode="auto">
            <a:xfrm>
              <a:off x="4673" y="3504"/>
              <a:ext cx="421" cy="160"/>
            </a:xfrm>
            <a:prstGeom prst="rect">
              <a:avLst/>
            </a:prstGeom>
            <a:solidFill>
              <a:srgbClr val="AAAAAA"/>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90" name="Rectangle 175"/>
            <p:cNvSpPr>
              <a:spLocks noChangeArrowheads="1"/>
            </p:cNvSpPr>
            <p:nvPr/>
          </p:nvSpPr>
          <p:spPr bwMode="auto">
            <a:xfrm>
              <a:off x="4673" y="3608"/>
              <a:ext cx="107"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91" name="Rectangle 176"/>
            <p:cNvSpPr>
              <a:spLocks noChangeArrowheads="1"/>
            </p:cNvSpPr>
            <p:nvPr/>
          </p:nvSpPr>
          <p:spPr bwMode="auto">
            <a:xfrm>
              <a:off x="4777" y="3608"/>
              <a:ext cx="105"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92" name="Rectangle 177"/>
            <p:cNvSpPr>
              <a:spLocks noChangeArrowheads="1"/>
            </p:cNvSpPr>
            <p:nvPr/>
          </p:nvSpPr>
          <p:spPr bwMode="auto">
            <a:xfrm>
              <a:off x="4880" y="3608"/>
              <a:ext cx="107"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93" name="Rectangle 178"/>
            <p:cNvSpPr>
              <a:spLocks noChangeArrowheads="1"/>
            </p:cNvSpPr>
            <p:nvPr/>
          </p:nvSpPr>
          <p:spPr bwMode="auto">
            <a:xfrm>
              <a:off x="4984" y="3608"/>
              <a:ext cx="105" cy="53"/>
            </a:xfrm>
            <a:prstGeom prst="rect">
              <a:avLst/>
            </a:prstGeom>
            <a:solidFill>
              <a:srgbClr val="FFFFFF"/>
            </a:solidFill>
            <a:ln w="11113">
              <a:solidFill>
                <a:srgbClr val="000000"/>
              </a:solidFill>
              <a:miter lim="800000"/>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394" name="Rectangle 179"/>
            <p:cNvSpPr>
              <a:spLocks noChangeArrowheads="1"/>
            </p:cNvSpPr>
            <p:nvPr/>
          </p:nvSpPr>
          <p:spPr bwMode="auto">
            <a:xfrm>
              <a:off x="4237" y="812"/>
              <a:ext cx="903" cy="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600">
                  <a:latin typeface="Times New Roman" panose="02020603050405020304" pitchFamily="18" charset="0"/>
                  <a:cs typeface="Times New Roman" panose="02020603050405020304" pitchFamily="18" charset="0"/>
                </a:rPr>
                <a:t>Information</a:t>
              </a:r>
              <a:endParaRPr lang="en-US" altLang="zh-CN" sz="1600">
                <a:latin typeface="Times New Roman" panose="02020603050405020304" pitchFamily="18" charset="0"/>
                <a:cs typeface="Times New Roman" panose="02020603050405020304" pitchFamily="18" charset="0"/>
              </a:endParaRPr>
            </a:p>
            <a:p>
              <a:pPr algn="ctr"/>
              <a:r>
                <a:rPr lang="en-US" altLang="zh-CN" sz="1600">
                  <a:latin typeface="Times New Roman" panose="02020603050405020304" pitchFamily="18" charset="0"/>
                  <a:cs typeface="Times New Roman" panose="02020603050405020304" pitchFamily="18" charset="0"/>
                </a:rPr>
                <a:t>Strategy planning</a:t>
              </a:r>
              <a:endParaRPr lang="en-US" altLang="zh-CN" sz="1600">
                <a:latin typeface="Times New Roman" panose="02020603050405020304" pitchFamily="18" charset="0"/>
                <a:cs typeface="Times New Roman" panose="02020603050405020304" pitchFamily="18" charset="0"/>
              </a:endParaRPr>
            </a:p>
            <a:p>
              <a:pPr algn="ctr"/>
              <a:r>
                <a:rPr lang="en-US" altLang="zh-CN" sz="1600">
                  <a:latin typeface="Times New Roman" panose="02020603050405020304" pitchFamily="18" charset="0"/>
                  <a:cs typeface="Times New Roman" panose="02020603050405020304" pitchFamily="18" charset="0"/>
                </a:rPr>
                <a:t>(world view)</a:t>
              </a:r>
              <a:endParaRPr lang="en-US" altLang="ja-JP" sz="1600">
                <a:latin typeface="Times New Roman" panose="02020603050405020304" pitchFamily="18" charset="0"/>
                <a:cs typeface="Times New Roman" panose="02020603050405020304" pitchFamily="18" charset="0"/>
              </a:endParaRPr>
            </a:p>
          </p:txBody>
        </p:sp>
        <p:sp>
          <p:nvSpPr>
            <p:cNvPr id="9395" name="Line 180"/>
            <p:cNvSpPr>
              <a:spLocks noChangeShapeType="1"/>
            </p:cNvSpPr>
            <p:nvPr/>
          </p:nvSpPr>
          <p:spPr bwMode="auto">
            <a:xfrm flipH="1">
              <a:off x="1956" y="1803"/>
              <a:ext cx="1707" cy="540"/>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9396" name="Line 181"/>
            <p:cNvSpPr>
              <a:spLocks noChangeShapeType="1"/>
            </p:cNvSpPr>
            <p:nvPr/>
          </p:nvSpPr>
          <p:spPr bwMode="auto">
            <a:xfrm flipH="1">
              <a:off x="2696" y="1803"/>
              <a:ext cx="959" cy="546"/>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9397" name="Line 182"/>
            <p:cNvSpPr>
              <a:spLocks noChangeShapeType="1"/>
            </p:cNvSpPr>
            <p:nvPr/>
          </p:nvSpPr>
          <p:spPr bwMode="auto">
            <a:xfrm flipH="1">
              <a:off x="3437" y="1814"/>
              <a:ext cx="209" cy="541"/>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9398" name="Line 183"/>
            <p:cNvSpPr>
              <a:spLocks noChangeShapeType="1"/>
            </p:cNvSpPr>
            <p:nvPr/>
          </p:nvSpPr>
          <p:spPr bwMode="auto">
            <a:xfrm>
              <a:off x="3637" y="1814"/>
              <a:ext cx="506" cy="541"/>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9399" name="Line 184"/>
            <p:cNvSpPr>
              <a:spLocks noChangeShapeType="1"/>
            </p:cNvSpPr>
            <p:nvPr/>
          </p:nvSpPr>
          <p:spPr bwMode="auto">
            <a:xfrm>
              <a:off x="3637" y="1809"/>
              <a:ext cx="1220" cy="551"/>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9400" name="Line 185"/>
            <p:cNvSpPr>
              <a:spLocks noChangeShapeType="1"/>
            </p:cNvSpPr>
            <p:nvPr/>
          </p:nvSpPr>
          <p:spPr bwMode="auto">
            <a:xfrm flipV="1">
              <a:off x="1642" y="2636"/>
              <a:ext cx="898" cy="440"/>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9401" name="Line 186"/>
            <p:cNvSpPr>
              <a:spLocks noChangeShapeType="1"/>
            </p:cNvSpPr>
            <p:nvPr/>
          </p:nvSpPr>
          <p:spPr bwMode="auto">
            <a:xfrm>
              <a:off x="2627" y="2636"/>
              <a:ext cx="2457" cy="451"/>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9402" name="Rectangle 187"/>
            <p:cNvSpPr>
              <a:spLocks noChangeArrowheads="1"/>
            </p:cNvSpPr>
            <p:nvPr/>
          </p:nvSpPr>
          <p:spPr bwMode="auto">
            <a:xfrm>
              <a:off x="3089" y="677"/>
              <a:ext cx="640"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400">
                  <a:latin typeface="Times New Roman" panose="02020603050405020304" pitchFamily="18" charset="0"/>
                  <a:cs typeface="Times New Roman" panose="02020603050405020304" pitchFamily="18" charset="0"/>
                </a:rPr>
                <a:t>The enterprise</a:t>
              </a:r>
              <a:endParaRPr lang="en-US" altLang="ja-JP" sz="1400">
                <a:latin typeface="Times New Roman" panose="02020603050405020304" pitchFamily="18" charset="0"/>
                <a:cs typeface="Times New Roman" panose="02020603050405020304" pitchFamily="18" charset="0"/>
              </a:endParaRPr>
            </a:p>
          </p:txBody>
        </p:sp>
        <p:sp>
          <p:nvSpPr>
            <p:cNvPr id="9403" name="Rectangle 188"/>
            <p:cNvSpPr>
              <a:spLocks noChangeArrowheads="1"/>
            </p:cNvSpPr>
            <p:nvPr/>
          </p:nvSpPr>
          <p:spPr bwMode="auto">
            <a:xfrm>
              <a:off x="3407" y="761"/>
              <a:ext cx="0"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endParaRPr lang="en-US" altLang="ja-JP" sz="1600">
                <a:latin typeface="Times New Roman" panose="02020603050405020304" pitchFamily="18" charset="0"/>
                <a:cs typeface="Times New Roman" panose="02020603050405020304" pitchFamily="18" charset="0"/>
              </a:endParaRPr>
            </a:p>
          </p:txBody>
        </p:sp>
        <p:sp>
          <p:nvSpPr>
            <p:cNvPr id="9404" name="Rectangle 189"/>
            <p:cNvSpPr>
              <a:spLocks noChangeArrowheads="1"/>
            </p:cNvSpPr>
            <p:nvPr/>
          </p:nvSpPr>
          <p:spPr bwMode="auto">
            <a:xfrm>
              <a:off x="1819" y="1167"/>
              <a:ext cx="69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600">
                  <a:latin typeface="Times New Roman" panose="02020603050405020304" pitchFamily="18" charset="0"/>
                  <a:cs typeface="Times New Roman" panose="02020603050405020304" pitchFamily="18" charset="0"/>
                </a:rPr>
                <a:t>Business area</a:t>
              </a:r>
              <a:endParaRPr lang="en-US" altLang="ja-JP" sz="1600">
                <a:latin typeface="Times New Roman" panose="02020603050405020304" pitchFamily="18" charset="0"/>
                <a:cs typeface="Times New Roman" panose="02020603050405020304" pitchFamily="18" charset="0"/>
              </a:endParaRPr>
            </a:p>
          </p:txBody>
        </p:sp>
        <p:sp>
          <p:nvSpPr>
            <p:cNvPr id="9405" name="Rectangle 190"/>
            <p:cNvSpPr>
              <a:spLocks noChangeArrowheads="1"/>
            </p:cNvSpPr>
            <p:nvPr/>
          </p:nvSpPr>
          <p:spPr bwMode="auto">
            <a:xfrm>
              <a:off x="4970" y="1572"/>
              <a:ext cx="498"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000" b="1">
                  <a:solidFill>
                    <a:srgbClr val="000000"/>
                  </a:solidFill>
                  <a:latin typeface="Times New Roman" panose="02020603050405020304" pitchFamily="18" charset="0"/>
                  <a:cs typeface="Times New Roman" panose="02020603050405020304" pitchFamily="18" charset="0"/>
                </a:rPr>
                <a:t>Business</a:t>
              </a:r>
              <a:endParaRPr lang="en-US" altLang="zh-CN" sz="1000" b="1">
                <a:solidFill>
                  <a:srgbClr val="000000"/>
                </a:solidFill>
                <a:latin typeface="Times New Roman" panose="02020603050405020304" pitchFamily="18" charset="0"/>
                <a:cs typeface="Times New Roman" panose="02020603050405020304" pitchFamily="18" charset="0"/>
              </a:endParaRPr>
            </a:p>
            <a:p>
              <a:pPr algn="ctr"/>
              <a:r>
                <a:rPr lang="en-US" altLang="zh-CN" sz="1000" b="1">
                  <a:solidFill>
                    <a:srgbClr val="000000"/>
                  </a:solidFill>
                  <a:latin typeface="Times New Roman" panose="02020603050405020304" pitchFamily="18" charset="0"/>
                  <a:cs typeface="Times New Roman" panose="02020603050405020304" pitchFamily="18" charset="0"/>
                </a:rPr>
                <a:t>Area analysis</a:t>
              </a:r>
              <a:endParaRPr lang="en-US" altLang="zh-CN" sz="1000" b="1">
                <a:solidFill>
                  <a:srgbClr val="000000"/>
                </a:solidFill>
                <a:latin typeface="Times New Roman" panose="02020603050405020304" pitchFamily="18" charset="0"/>
                <a:cs typeface="Times New Roman" panose="02020603050405020304" pitchFamily="18" charset="0"/>
              </a:endParaRPr>
            </a:p>
            <a:p>
              <a:pPr algn="ctr"/>
              <a:r>
                <a:rPr lang="en-US" altLang="zh-CN" sz="1000" b="1">
                  <a:solidFill>
                    <a:srgbClr val="000000"/>
                  </a:solidFill>
                  <a:latin typeface="Times New Roman" panose="02020603050405020304" pitchFamily="18" charset="0"/>
                  <a:cs typeface="Times New Roman" panose="02020603050405020304" pitchFamily="18" charset="0"/>
                </a:rPr>
                <a:t>(</a:t>
              </a:r>
              <a:r>
                <a:rPr lang="en-US" altLang="ja-JP" sz="1000" b="1">
                  <a:solidFill>
                    <a:srgbClr val="000000"/>
                  </a:solidFill>
                  <a:latin typeface="Times New Roman" panose="02020603050405020304" pitchFamily="18" charset="0"/>
                  <a:cs typeface="Times New Roman" panose="02020603050405020304" pitchFamily="18" charset="0"/>
                </a:rPr>
                <a:t>Domain view</a:t>
              </a:r>
              <a:r>
                <a:rPr lang="en-US" altLang="zh-CN" sz="1000" b="1">
                  <a:solidFill>
                    <a:srgbClr val="000000"/>
                  </a:solidFill>
                  <a:latin typeface="Times New Roman" panose="02020603050405020304" pitchFamily="18" charset="0"/>
                  <a:cs typeface="Times New Roman" panose="02020603050405020304" pitchFamily="18" charset="0"/>
                </a:rPr>
                <a:t>)</a:t>
              </a:r>
              <a:endParaRPr lang="en-US" altLang="ja-JP" sz="1600">
                <a:latin typeface="Times New Roman" panose="02020603050405020304" pitchFamily="18" charset="0"/>
                <a:cs typeface="Times New Roman" panose="02020603050405020304" pitchFamily="18" charset="0"/>
              </a:endParaRPr>
            </a:p>
          </p:txBody>
        </p:sp>
        <p:sp>
          <p:nvSpPr>
            <p:cNvPr id="9406" name="Rectangle 191"/>
            <p:cNvSpPr>
              <a:spLocks noChangeArrowheads="1"/>
            </p:cNvSpPr>
            <p:nvPr/>
          </p:nvSpPr>
          <p:spPr bwMode="auto">
            <a:xfrm>
              <a:off x="1464" y="1966"/>
              <a:ext cx="120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600">
                  <a:latin typeface="Times New Roman" panose="02020603050405020304" pitchFamily="18" charset="0"/>
                  <a:cs typeface="Times New Roman" panose="02020603050405020304" pitchFamily="18" charset="0"/>
                </a:rPr>
                <a:t>Processing requirement</a:t>
              </a:r>
              <a:endParaRPr lang="en-US" altLang="ja-JP" sz="1600">
                <a:latin typeface="Times New Roman" panose="02020603050405020304" pitchFamily="18" charset="0"/>
                <a:cs typeface="Times New Roman" panose="02020603050405020304" pitchFamily="18" charset="0"/>
              </a:endParaRPr>
            </a:p>
          </p:txBody>
        </p:sp>
        <p:sp>
          <p:nvSpPr>
            <p:cNvPr id="9407" name="Freeform 192"/>
            <p:cNvSpPr/>
            <p:nvPr/>
          </p:nvSpPr>
          <p:spPr bwMode="auto">
            <a:xfrm>
              <a:off x="3513" y="1711"/>
              <a:ext cx="107" cy="47"/>
            </a:xfrm>
            <a:custGeom>
              <a:avLst/>
              <a:gdLst>
                <a:gd name="T0" fmla="*/ 33 w 49"/>
                <a:gd name="T1" fmla="*/ 0 h 33"/>
                <a:gd name="T2" fmla="*/ 9 w 49"/>
                <a:gd name="T3" fmla="*/ 47 h 33"/>
                <a:gd name="T4" fmla="*/ 33 w 49"/>
                <a:gd name="T5" fmla="*/ 95 h 33"/>
                <a:gd name="T6" fmla="*/ 511 w 49"/>
                <a:gd name="T7" fmla="*/ 48 h 33"/>
                <a:gd name="T8" fmla="*/ 33 w 49"/>
                <a:gd name="T9" fmla="*/ 0 h 33"/>
                <a:gd name="T10" fmla="*/ 0 60000 65536"/>
                <a:gd name="T11" fmla="*/ 0 60000 65536"/>
                <a:gd name="T12" fmla="*/ 0 60000 65536"/>
                <a:gd name="T13" fmla="*/ 0 60000 65536"/>
                <a:gd name="T14" fmla="*/ 0 60000 65536"/>
                <a:gd name="T15" fmla="*/ 0 w 49"/>
                <a:gd name="T16" fmla="*/ 0 h 33"/>
                <a:gd name="T17" fmla="*/ 49 w 49"/>
                <a:gd name="T18" fmla="*/ 33 h 33"/>
              </a:gdLst>
              <a:ahLst/>
              <a:cxnLst>
                <a:cxn ang="T10">
                  <a:pos x="T0" y="T1"/>
                </a:cxn>
                <a:cxn ang="T11">
                  <a:pos x="T2" y="T3"/>
                </a:cxn>
                <a:cxn ang="T12">
                  <a:pos x="T4" y="T5"/>
                </a:cxn>
                <a:cxn ang="T13">
                  <a:pos x="T6" y="T7"/>
                </a:cxn>
                <a:cxn ang="T14">
                  <a:pos x="T8" y="T9"/>
                </a:cxn>
              </a:cxnLst>
              <a:rect l="T15" t="T16" r="T17" b="T18"/>
              <a:pathLst>
                <a:path w="49" h="33">
                  <a:moveTo>
                    <a:pt x="3" y="0"/>
                  </a:moveTo>
                  <a:cubicBezTo>
                    <a:pt x="1" y="5"/>
                    <a:pt x="1" y="11"/>
                    <a:pt x="1" y="16"/>
                  </a:cubicBezTo>
                  <a:cubicBezTo>
                    <a:pt x="0" y="22"/>
                    <a:pt x="1" y="28"/>
                    <a:pt x="3" y="33"/>
                  </a:cubicBezTo>
                  <a:lnTo>
                    <a:pt x="49" y="17"/>
                  </a:lnTo>
                  <a:lnTo>
                    <a:pt x="3"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408" name="Arc 193"/>
            <p:cNvSpPr/>
            <p:nvPr/>
          </p:nvSpPr>
          <p:spPr bwMode="auto">
            <a:xfrm>
              <a:off x="2226" y="1737"/>
              <a:ext cx="1394" cy="224"/>
            </a:xfrm>
            <a:custGeom>
              <a:avLst/>
              <a:gdLst>
                <a:gd name="T0" fmla="*/ 0 w 21600"/>
                <a:gd name="T1" fmla="*/ 0 h 21572"/>
                <a:gd name="T2" fmla="*/ 0 w 21600"/>
                <a:gd name="T3" fmla="*/ 0 h 21572"/>
                <a:gd name="T4" fmla="*/ 0 w 21600"/>
                <a:gd name="T5" fmla="*/ 0 h 21572"/>
                <a:gd name="T6" fmla="*/ 0 60000 65536"/>
                <a:gd name="T7" fmla="*/ 0 60000 65536"/>
                <a:gd name="T8" fmla="*/ 0 60000 65536"/>
                <a:gd name="T9" fmla="*/ 0 w 21600"/>
                <a:gd name="T10" fmla="*/ 0 h 21572"/>
                <a:gd name="T11" fmla="*/ 21600 w 21600"/>
                <a:gd name="T12" fmla="*/ 21572 h 21572"/>
              </a:gdLst>
              <a:ahLst/>
              <a:cxnLst>
                <a:cxn ang="T6">
                  <a:pos x="T0" y="T1"/>
                </a:cxn>
                <a:cxn ang="T7">
                  <a:pos x="T2" y="T3"/>
                </a:cxn>
                <a:cxn ang="T8">
                  <a:pos x="T4" y="T5"/>
                </a:cxn>
              </a:cxnLst>
              <a:rect l="T9" t="T10" r="T11" b="T12"/>
              <a:pathLst>
                <a:path w="21600" h="21572" fill="none" extrusionOk="0">
                  <a:moveTo>
                    <a:pt x="0" y="21572"/>
                  </a:moveTo>
                  <a:cubicBezTo>
                    <a:pt x="0" y="10070"/>
                    <a:pt x="9011" y="586"/>
                    <a:pt x="20498" y="0"/>
                  </a:cubicBezTo>
                </a:path>
                <a:path w="21600" h="21572" stroke="0" extrusionOk="0">
                  <a:moveTo>
                    <a:pt x="0" y="21572"/>
                  </a:moveTo>
                  <a:cubicBezTo>
                    <a:pt x="0" y="10070"/>
                    <a:pt x="9011" y="586"/>
                    <a:pt x="20498" y="0"/>
                  </a:cubicBezTo>
                  <a:lnTo>
                    <a:pt x="21600" y="21572"/>
                  </a:lnTo>
                  <a:close/>
                </a:path>
              </a:pathLst>
            </a:custGeom>
            <a:noFill/>
            <a:ln w="14288">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409" name="Freeform 194"/>
            <p:cNvSpPr/>
            <p:nvPr/>
          </p:nvSpPr>
          <p:spPr bwMode="auto">
            <a:xfrm>
              <a:off x="3130" y="992"/>
              <a:ext cx="107" cy="45"/>
            </a:xfrm>
            <a:custGeom>
              <a:avLst/>
              <a:gdLst>
                <a:gd name="T0" fmla="*/ 33 w 49"/>
                <a:gd name="T1" fmla="*/ 0 h 32"/>
                <a:gd name="T2" fmla="*/ 9 w 49"/>
                <a:gd name="T3" fmla="*/ 42 h 32"/>
                <a:gd name="T4" fmla="*/ 44 w 49"/>
                <a:gd name="T5" fmla="*/ 89 h 32"/>
                <a:gd name="T6" fmla="*/ 511 w 49"/>
                <a:gd name="T7" fmla="*/ 45 h 32"/>
                <a:gd name="T8" fmla="*/ 33 w 49"/>
                <a:gd name="T9" fmla="*/ 0 h 32"/>
                <a:gd name="T10" fmla="*/ 0 60000 65536"/>
                <a:gd name="T11" fmla="*/ 0 60000 65536"/>
                <a:gd name="T12" fmla="*/ 0 60000 65536"/>
                <a:gd name="T13" fmla="*/ 0 60000 65536"/>
                <a:gd name="T14" fmla="*/ 0 60000 65536"/>
                <a:gd name="T15" fmla="*/ 0 w 49"/>
                <a:gd name="T16" fmla="*/ 0 h 32"/>
                <a:gd name="T17" fmla="*/ 49 w 49"/>
                <a:gd name="T18" fmla="*/ 32 h 32"/>
              </a:gdLst>
              <a:ahLst/>
              <a:cxnLst>
                <a:cxn ang="T10">
                  <a:pos x="T0" y="T1"/>
                </a:cxn>
                <a:cxn ang="T11">
                  <a:pos x="T2" y="T3"/>
                </a:cxn>
                <a:cxn ang="T12">
                  <a:pos x="T4" y="T5"/>
                </a:cxn>
                <a:cxn ang="T13">
                  <a:pos x="T6" y="T7"/>
                </a:cxn>
                <a:cxn ang="T14">
                  <a:pos x="T8" y="T9"/>
                </a:cxn>
              </a:cxnLst>
              <a:rect l="T15" t="T16" r="T17" b="T18"/>
              <a:pathLst>
                <a:path w="49" h="32">
                  <a:moveTo>
                    <a:pt x="3" y="0"/>
                  </a:moveTo>
                  <a:cubicBezTo>
                    <a:pt x="1" y="5"/>
                    <a:pt x="1" y="10"/>
                    <a:pt x="1" y="15"/>
                  </a:cubicBezTo>
                  <a:cubicBezTo>
                    <a:pt x="0" y="21"/>
                    <a:pt x="2" y="27"/>
                    <a:pt x="4" y="32"/>
                  </a:cubicBezTo>
                  <a:lnTo>
                    <a:pt x="49" y="16"/>
                  </a:lnTo>
                  <a:lnTo>
                    <a:pt x="3"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410" name="Arc 195"/>
            <p:cNvSpPr/>
            <p:nvPr/>
          </p:nvSpPr>
          <p:spPr bwMode="auto">
            <a:xfrm>
              <a:off x="2252" y="1017"/>
              <a:ext cx="985" cy="150"/>
            </a:xfrm>
            <a:custGeom>
              <a:avLst/>
              <a:gdLst>
                <a:gd name="T0" fmla="*/ 0 w 21600"/>
                <a:gd name="T1" fmla="*/ 0 h 21551"/>
                <a:gd name="T2" fmla="*/ 0 w 21600"/>
                <a:gd name="T3" fmla="*/ 0 h 21551"/>
                <a:gd name="T4" fmla="*/ 0 w 21600"/>
                <a:gd name="T5" fmla="*/ 0 h 21551"/>
                <a:gd name="T6" fmla="*/ 0 60000 65536"/>
                <a:gd name="T7" fmla="*/ 0 60000 65536"/>
                <a:gd name="T8" fmla="*/ 0 60000 65536"/>
                <a:gd name="T9" fmla="*/ 0 w 21600"/>
                <a:gd name="T10" fmla="*/ 0 h 21551"/>
                <a:gd name="T11" fmla="*/ 21600 w 21600"/>
                <a:gd name="T12" fmla="*/ 21551 h 21551"/>
              </a:gdLst>
              <a:ahLst/>
              <a:cxnLst>
                <a:cxn ang="T6">
                  <a:pos x="T0" y="T1"/>
                </a:cxn>
                <a:cxn ang="T7">
                  <a:pos x="T2" y="T3"/>
                </a:cxn>
                <a:cxn ang="T8">
                  <a:pos x="T4" y="T5"/>
                </a:cxn>
              </a:cxnLst>
              <a:rect l="T9" t="T10" r="T11" b="T12"/>
              <a:pathLst>
                <a:path w="21600" h="21551" fill="none" extrusionOk="0">
                  <a:moveTo>
                    <a:pt x="0" y="21551"/>
                  </a:moveTo>
                  <a:cubicBezTo>
                    <a:pt x="0" y="10186"/>
                    <a:pt x="8806" y="765"/>
                    <a:pt x="20145" y="0"/>
                  </a:cubicBezTo>
                </a:path>
                <a:path w="21600" h="21551" stroke="0" extrusionOk="0">
                  <a:moveTo>
                    <a:pt x="0" y="21551"/>
                  </a:moveTo>
                  <a:cubicBezTo>
                    <a:pt x="0" y="10186"/>
                    <a:pt x="8806" y="765"/>
                    <a:pt x="20145" y="0"/>
                  </a:cubicBezTo>
                  <a:lnTo>
                    <a:pt x="21600" y="21551"/>
                  </a:lnTo>
                  <a:close/>
                </a:path>
              </a:pathLst>
            </a:custGeom>
            <a:noFill/>
            <a:ln w="14288">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9411" name="Rectangle 196"/>
            <p:cNvSpPr>
              <a:spLocks noChangeArrowheads="1"/>
            </p:cNvSpPr>
            <p:nvPr/>
          </p:nvSpPr>
          <p:spPr bwMode="auto">
            <a:xfrm>
              <a:off x="4971" y="2670"/>
              <a:ext cx="541"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000" b="1">
                  <a:solidFill>
                    <a:srgbClr val="000000"/>
                  </a:solidFill>
                  <a:latin typeface="Times New Roman" panose="02020603050405020304" pitchFamily="18" charset="0"/>
                  <a:cs typeface="Times New Roman" panose="02020603050405020304" pitchFamily="18" charset="0"/>
                </a:rPr>
                <a:t>Business system</a:t>
              </a:r>
              <a:endParaRPr lang="en-US" altLang="zh-CN" sz="1000" b="1">
                <a:solidFill>
                  <a:srgbClr val="000000"/>
                </a:solidFill>
                <a:latin typeface="Times New Roman" panose="02020603050405020304" pitchFamily="18" charset="0"/>
                <a:cs typeface="Times New Roman" panose="02020603050405020304" pitchFamily="18" charset="0"/>
              </a:endParaRPr>
            </a:p>
            <a:p>
              <a:pPr algn="ctr"/>
              <a:r>
                <a:rPr lang="en-US" altLang="zh-CN" sz="1000" b="1">
                  <a:solidFill>
                    <a:srgbClr val="000000"/>
                  </a:solidFill>
                  <a:latin typeface="Times New Roman" panose="02020603050405020304" pitchFamily="18" charset="0"/>
                  <a:cs typeface="Times New Roman" panose="02020603050405020304" pitchFamily="18" charset="0"/>
                </a:rPr>
                <a:t>design</a:t>
              </a:r>
              <a:endParaRPr lang="en-US" altLang="zh-CN" sz="1000" b="1">
                <a:solidFill>
                  <a:srgbClr val="000000"/>
                </a:solidFill>
                <a:latin typeface="Times New Roman" panose="02020603050405020304" pitchFamily="18" charset="0"/>
                <a:cs typeface="Times New Roman" panose="02020603050405020304" pitchFamily="18" charset="0"/>
              </a:endParaRPr>
            </a:p>
            <a:p>
              <a:pPr algn="ctr"/>
              <a:r>
                <a:rPr lang="en-US" altLang="zh-CN" sz="1000" b="1">
                  <a:solidFill>
                    <a:srgbClr val="000000"/>
                  </a:solidFill>
                  <a:latin typeface="Times New Roman" panose="02020603050405020304" pitchFamily="18" charset="0"/>
                  <a:cs typeface="Times New Roman" panose="02020603050405020304" pitchFamily="18" charset="0"/>
                </a:rPr>
                <a:t>(</a:t>
              </a:r>
              <a:r>
                <a:rPr lang="en-US" altLang="ja-JP" sz="1000" b="1">
                  <a:solidFill>
                    <a:srgbClr val="000000"/>
                  </a:solidFill>
                  <a:latin typeface="Times New Roman" panose="02020603050405020304" pitchFamily="18" charset="0"/>
                  <a:cs typeface="Times New Roman" panose="02020603050405020304" pitchFamily="18" charset="0"/>
                </a:rPr>
                <a:t>Element view</a:t>
              </a:r>
              <a:r>
                <a:rPr lang="en-US" altLang="zh-CN" sz="1000" b="1">
                  <a:solidFill>
                    <a:srgbClr val="000000"/>
                  </a:solidFill>
                  <a:latin typeface="Times New Roman" panose="02020603050405020304" pitchFamily="18" charset="0"/>
                  <a:cs typeface="Times New Roman" panose="02020603050405020304" pitchFamily="18" charset="0"/>
                </a:rPr>
                <a:t>)</a:t>
              </a:r>
              <a:endParaRPr lang="en-US" altLang="ja-JP" sz="1600">
                <a:latin typeface="Times New Roman" panose="02020603050405020304" pitchFamily="18" charset="0"/>
                <a:cs typeface="Times New Roman" panose="02020603050405020304" pitchFamily="18" charset="0"/>
              </a:endParaRPr>
            </a:p>
          </p:txBody>
        </p:sp>
        <p:sp>
          <p:nvSpPr>
            <p:cNvPr id="9412" name="Rectangle 197"/>
            <p:cNvSpPr>
              <a:spLocks noChangeArrowheads="1"/>
            </p:cNvSpPr>
            <p:nvPr/>
          </p:nvSpPr>
          <p:spPr bwMode="auto">
            <a:xfrm>
              <a:off x="4468" y="3712"/>
              <a:ext cx="978"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000" b="1">
                  <a:solidFill>
                    <a:srgbClr val="000000"/>
                  </a:solidFill>
                  <a:latin typeface="Times New Roman" panose="02020603050405020304" pitchFamily="18" charset="0"/>
                  <a:cs typeface="Times New Roman" panose="02020603050405020304" pitchFamily="18" charset="0"/>
                </a:rPr>
                <a:t>Construction (</a:t>
              </a:r>
              <a:r>
                <a:rPr lang="en-US" altLang="ja-JP" sz="1000" b="1">
                  <a:solidFill>
                    <a:srgbClr val="000000"/>
                  </a:solidFill>
                  <a:latin typeface="Times New Roman" panose="02020603050405020304" pitchFamily="18" charset="0"/>
                  <a:cs typeface="Times New Roman" panose="02020603050405020304" pitchFamily="18" charset="0"/>
                </a:rPr>
                <a:t>Detailed view</a:t>
              </a:r>
              <a:r>
                <a:rPr lang="en-US" altLang="zh-CN" sz="1000" b="1">
                  <a:solidFill>
                    <a:srgbClr val="000000"/>
                  </a:solidFill>
                  <a:latin typeface="Times New Roman" panose="02020603050405020304" pitchFamily="18" charset="0"/>
                  <a:cs typeface="Times New Roman" panose="02020603050405020304" pitchFamily="18" charset="0"/>
                </a:rPr>
                <a:t>)</a:t>
              </a:r>
              <a:endParaRPr lang="en-US" altLang="ja-JP" sz="1600">
                <a:latin typeface="Times New Roman" panose="02020603050405020304" pitchFamily="18" charset="0"/>
                <a:cs typeface="Times New Roman" panose="02020603050405020304" pitchFamily="18" charset="0"/>
              </a:endParaRPr>
            </a:p>
          </p:txBody>
        </p:sp>
      </p:grpSp>
      <p:graphicFrame>
        <p:nvGraphicFramePr>
          <p:cNvPr id="9218" name="Object 199"/>
          <p:cNvGraphicFramePr>
            <a:graphicFrameLocks noChangeAspect="1"/>
          </p:cNvGraphicFramePr>
          <p:nvPr/>
        </p:nvGraphicFramePr>
        <p:xfrm>
          <a:off x="1510854" y="4040783"/>
          <a:ext cx="412750" cy="2124075"/>
        </p:xfrm>
        <a:graphic>
          <a:graphicData uri="http://schemas.openxmlformats.org/presentationml/2006/ole">
            <mc:AlternateContent xmlns:mc="http://schemas.openxmlformats.org/markup-compatibility/2006">
              <mc:Choice xmlns:v="urn:schemas-microsoft-com:vml" Requires="v">
                <p:oleObj spid="_x0000_s3117" name="Equation" r:id="rId1" imgW="165100" imgH="215900" progId="Equation.DSMT4">
                  <p:embed/>
                </p:oleObj>
              </mc:Choice>
              <mc:Fallback>
                <p:oleObj name="Equation" r:id="rId1" imgW="165100" imgH="215900" progId="Equation.DSMT4">
                  <p:embed/>
                  <p:pic>
                    <p:nvPicPr>
                      <p:cNvPr id="0" name="图片 31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0854" y="4040783"/>
                        <a:ext cx="412750" cy="212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4" name="Text Box 200"/>
          <p:cNvSpPr txBox="1">
            <a:spLocks noChangeArrowheads="1"/>
          </p:cNvSpPr>
          <p:nvPr/>
        </p:nvSpPr>
        <p:spPr bwMode="auto">
          <a:xfrm>
            <a:off x="537044" y="4759920"/>
            <a:ext cx="92685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600">
                <a:latin typeface="Times New Roman" panose="02020603050405020304" pitchFamily="18" charset="0"/>
                <a:cs typeface="Times New Roman" panose="02020603050405020304" pitchFamily="18" charset="0"/>
              </a:rPr>
              <a:t>Software</a:t>
            </a:r>
            <a:endParaRPr lang="en-US" altLang="zh-CN" sz="1600">
              <a:latin typeface="Times New Roman" panose="02020603050405020304" pitchFamily="18" charset="0"/>
              <a:cs typeface="Times New Roman" panose="02020603050405020304" pitchFamily="18" charset="0"/>
            </a:endParaRPr>
          </a:p>
          <a:p>
            <a:pPr algn="ctr"/>
            <a:r>
              <a:rPr lang="en-US" altLang="zh-CN" sz="1600">
                <a:latin typeface="Times New Roman" panose="02020603050405020304" pitchFamily="18" charset="0"/>
                <a:cs typeface="Times New Roman" panose="02020603050405020304" pitchFamily="18" charset="0"/>
              </a:rPr>
              <a:t>Engineer</a:t>
            </a:r>
            <a:endParaRPr lang="en-US" altLang="ja-JP" sz="1600">
              <a:latin typeface="Times New Roman" panose="02020603050405020304" pitchFamily="18" charset="0"/>
              <a:cs typeface="Times New Roman" panose="02020603050405020304" pitchFamily="18" charset="0"/>
            </a:endParaRPr>
          </a:p>
        </p:txBody>
      </p:sp>
    </p:spTree>
  </p:cSld>
  <p:clrMapOvr>
    <a:masterClrMapping/>
  </p:clrMapOvr>
  <p:transition>
    <p:random/>
    <p:sndAc>
      <p:stSnd>
        <p:snd r:embed="rId3" name="projctor.wav"/>
      </p:stSnd>
    </p:sndAc>
  </p:transition>
  <p:timing>
    <p:tnLst>
      <p:par>
        <p:cTn id="1" dur="indefinite" restart="never" nodeType="tmRoot"/>
      </p:par>
    </p:tnLst>
  </p:timing>
</p:sld>
</file>

<file path=ppt/theme/theme1.xml><?xml version="1.0" encoding="utf-8"?>
<a:theme xmlns:a="http://schemas.openxmlformats.org/drawingml/2006/main" name="LlosengCh01E2[1]">
  <a:themeElements>
    <a:clrScheme name="LlosengCh01E2[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losengCh01E2[1]">
      <a:majorFont>
        <a:latin typeface="Arial"/>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1"/>
            </a:solidFill>
            <a:effectLst/>
            <a:latin typeface="Times" pitchFamily="1"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1"/>
            </a:solidFill>
            <a:effectLst/>
            <a:latin typeface="Times" pitchFamily="1" charset="0"/>
            <a:ea typeface="宋体" panose="02010600030101010101" pitchFamily="2" charset="-122"/>
          </a:defRPr>
        </a:defPPr>
      </a:lstStyle>
    </a:lnDef>
  </a:objectDefaults>
  <a:extraClrSchemeLst>
    <a:extraClrScheme>
      <a:clrScheme name="LlosengCh01E2[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losengCh01E2[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losengCh01E2[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losengCh01E2[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losengCh01E2[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losengCh01E2[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losengCh01E2[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Settings\hmlisa\Application Data\Microsoft\Templates\LlosengCh01E2[1].pot</Template>
  <TotalTime>0</TotalTime>
  <Words>6807</Words>
  <Application>WPS 演示</Application>
  <PresentationFormat>全屏显示(4:3)</PresentationFormat>
  <Paragraphs>357</Paragraphs>
  <Slides>26</Slides>
  <Notes>24</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26</vt:i4>
      </vt:variant>
    </vt:vector>
  </HeadingPairs>
  <TitlesOfParts>
    <vt:vector size="42" baseType="lpstr">
      <vt:lpstr>Arial</vt:lpstr>
      <vt:lpstr>宋体</vt:lpstr>
      <vt:lpstr>Wingdings</vt:lpstr>
      <vt:lpstr>Times</vt:lpstr>
      <vt:lpstr>Futura</vt:lpstr>
      <vt:lpstr>Helvetica</vt:lpstr>
      <vt:lpstr>MS PGothic</vt:lpstr>
      <vt:lpstr>Times New Roman</vt:lpstr>
      <vt:lpstr>楷体</vt:lpstr>
      <vt:lpstr>Segoe Print</vt:lpstr>
      <vt:lpstr>微软雅黑</vt:lpstr>
      <vt:lpstr>Arial Unicode MS</vt:lpstr>
      <vt:lpstr>LlosengCh01E2[1]</vt:lpstr>
      <vt:lpstr>Equation.DSMT4</vt:lpstr>
      <vt:lpstr>Equation.DSMT4</vt:lpstr>
      <vt:lpstr>Equation.DSMT4</vt:lpstr>
      <vt:lpstr>   System Engineering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Sichuan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Lisa</dc:creator>
  <cp:lastModifiedBy>三脚猫</cp:lastModifiedBy>
  <cp:revision>212</cp:revision>
  <dcterms:created xsi:type="dcterms:W3CDTF">2008-02-25T20:13:00Z</dcterms:created>
  <dcterms:modified xsi:type="dcterms:W3CDTF">2018-12-29T12:11:03Z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2052-11.1.0.8327</vt:lpwstr>
  </property>
</Properties>
</file>