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4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 showGuides="1">
      <p:cViewPr varScale="1">
        <p:scale>
          <a:sx n="89" d="100"/>
          <a:sy n="89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x175806\Google%20Drive\FLIGHT-TABLE-BACKUP\Solution\cancelled-fligh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x175806\Google%20Drive\FLIGHT-TABLE-BACKUP\solution-f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C:\Users\x175806\Google%20Drive\FLIGHT-TABLE-BACKUP\solution-f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C:\Users\x175806\Google%20Drive\FLIGHT-TABLE-BACKUP\solution-f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C:\Users\x175806\Google%20Drive\FLIGHT-TABLE-BACKUP\Solution\0501-insights-dayofweek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Number</a:t>
            </a:r>
            <a:r>
              <a:rPr lang="en-US" sz="1400" baseline="0" dirty="0"/>
              <a:t> of </a:t>
            </a:r>
            <a:r>
              <a:rPr lang="en-US" sz="1400" baseline="0" dirty="0" smtClean="0"/>
              <a:t>cancelled </a:t>
            </a:r>
            <a:r>
              <a:rPr lang="en-US" sz="1400" baseline="0" dirty="0"/>
              <a:t>f</a:t>
            </a:r>
            <a:r>
              <a:rPr lang="en-US" sz="1400" baseline="0" dirty="0" smtClean="0"/>
              <a:t>lights </a:t>
            </a:r>
            <a:r>
              <a:rPr lang="en-US" sz="1400" baseline="0" dirty="0"/>
              <a:t>based on traveling distance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Sheet1!$G$1</c:f>
              <c:strCache>
                <c:ptCount val="1"/>
                <c:pt idx="0">
                  <c:v>cancelled flights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Sheet1!$G$2:$G$1196</c:f>
              <c:numCache>
                <c:formatCode>General</c:formatCode>
                <c:ptCount val="1195"/>
                <c:pt idx="0">
                  <c:v>5.0</c:v>
                </c:pt>
                <c:pt idx="1">
                  <c:v>5.0</c:v>
                </c:pt>
                <c:pt idx="2">
                  <c:v>1.0</c:v>
                </c:pt>
                <c:pt idx="3">
                  <c:v>6.0</c:v>
                </c:pt>
                <c:pt idx="4">
                  <c:v>3.0</c:v>
                </c:pt>
                <c:pt idx="5">
                  <c:v>7.0</c:v>
                </c:pt>
                <c:pt idx="6">
                  <c:v>13.0</c:v>
                </c:pt>
                <c:pt idx="7">
                  <c:v>4.0</c:v>
                </c:pt>
                <c:pt idx="8">
                  <c:v>1.0</c:v>
                </c:pt>
                <c:pt idx="9">
                  <c:v>1.0</c:v>
                </c:pt>
                <c:pt idx="10">
                  <c:v>7.0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7.0</c:v>
                </c:pt>
                <c:pt idx="15">
                  <c:v>25.0</c:v>
                </c:pt>
                <c:pt idx="16">
                  <c:v>7.0</c:v>
                </c:pt>
                <c:pt idx="17">
                  <c:v>2.0</c:v>
                </c:pt>
                <c:pt idx="18">
                  <c:v>10.0</c:v>
                </c:pt>
                <c:pt idx="19">
                  <c:v>1.0</c:v>
                </c:pt>
                <c:pt idx="20">
                  <c:v>6.0</c:v>
                </c:pt>
                <c:pt idx="21">
                  <c:v>1.0</c:v>
                </c:pt>
                <c:pt idx="22">
                  <c:v>1.0</c:v>
                </c:pt>
                <c:pt idx="23">
                  <c:v>74.0</c:v>
                </c:pt>
                <c:pt idx="24">
                  <c:v>2.0</c:v>
                </c:pt>
                <c:pt idx="25">
                  <c:v>2.0</c:v>
                </c:pt>
                <c:pt idx="26">
                  <c:v>2.0</c:v>
                </c:pt>
                <c:pt idx="27">
                  <c:v>1.0</c:v>
                </c:pt>
                <c:pt idx="28">
                  <c:v>1.0</c:v>
                </c:pt>
                <c:pt idx="29">
                  <c:v>2.0</c:v>
                </c:pt>
                <c:pt idx="30">
                  <c:v>2.0</c:v>
                </c:pt>
                <c:pt idx="31">
                  <c:v>10.0</c:v>
                </c:pt>
                <c:pt idx="32">
                  <c:v>3.0</c:v>
                </c:pt>
                <c:pt idx="33">
                  <c:v>38.0</c:v>
                </c:pt>
                <c:pt idx="34">
                  <c:v>2.0</c:v>
                </c:pt>
                <c:pt idx="35">
                  <c:v>3.0</c:v>
                </c:pt>
                <c:pt idx="36">
                  <c:v>10.0</c:v>
                </c:pt>
                <c:pt idx="37">
                  <c:v>153.0</c:v>
                </c:pt>
                <c:pt idx="38">
                  <c:v>19.0</c:v>
                </c:pt>
                <c:pt idx="39">
                  <c:v>12.0</c:v>
                </c:pt>
                <c:pt idx="40">
                  <c:v>6.0</c:v>
                </c:pt>
                <c:pt idx="41">
                  <c:v>3.0</c:v>
                </c:pt>
                <c:pt idx="42">
                  <c:v>80.0</c:v>
                </c:pt>
                <c:pt idx="43">
                  <c:v>2.0</c:v>
                </c:pt>
                <c:pt idx="44">
                  <c:v>40.0</c:v>
                </c:pt>
                <c:pt idx="45">
                  <c:v>2.0</c:v>
                </c:pt>
                <c:pt idx="46">
                  <c:v>6.0</c:v>
                </c:pt>
                <c:pt idx="47">
                  <c:v>1.0</c:v>
                </c:pt>
                <c:pt idx="48">
                  <c:v>4.0</c:v>
                </c:pt>
                <c:pt idx="49">
                  <c:v>55.0</c:v>
                </c:pt>
                <c:pt idx="50">
                  <c:v>3.0</c:v>
                </c:pt>
                <c:pt idx="51">
                  <c:v>8.0</c:v>
                </c:pt>
                <c:pt idx="52">
                  <c:v>10.0</c:v>
                </c:pt>
                <c:pt idx="53">
                  <c:v>34.0</c:v>
                </c:pt>
                <c:pt idx="54">
                  <c:v>145.0</c:v>
                </c:pt>
                <c:pt idx="55">
                  <c:v>2.0</c:v>
                </c:pt>
                <c:pt idx="56">
                  <c:v>10.0</c:v>
                </c:pt>
                <c:pt idx="57">
                  <c:v>1.0</c:v>
                </c:pt>
                <c:pt idx="58">
                  <c:v>7.0</c:v>
                </c:pt>
                <c:pt idx="59">
                  <c:v>79.0</c:v>
                </c:pt>
                <c:pt idx="60">
                  <c:v>2.0</c:v>
                </c:pt>
                <c:pt idx="61">
                  <c:v>4.0</c:v>
                </c:pt>
                <c:pt idx="62">
                  <c:v>29.0</c:v>
                </c:pt>
                <c:pt idx="63">
                  <c:v>10.0</c:v>
                </c:pt>
                <c:pt idx="64">
                  <c:v>26.0</c:v>
                </c:pt>
                <c:pt idx="65">
                  <c:v>1.0</c:v>
                </c:pt>
                <c:pt idx="66">
                  <c:v>15.0</c:v>
                </c:pt>
                <c:pt idx="67">
                  <c:v>26.0</c:v>
                </c:pt>
                <c:pt idx="68">
                  <c:v>88.0</c:v>
                </c:pt>
                <c:pt idx="69">
                  <c:v>1.0</c:v>
                </c:pt>
                <c:pt idx="70">
                  <c:v>2.0</c:v>
                </c:pt>
                <c:pt idx="71">
                  <c:v>4.0</c:v>
                </c:pt>
                <c:pt idx="72">
                  <c:v>5.0</c:v>
                </c:pt>
                <c:pt idx="73">
                  <c:v>2.0</c:v>
                </c:pt>
                <c:pt idx="74">
                  <c:v>63.0</c:v>
                </c:pt>
                <c:pt idx="75">
                  <c:v>5.0</c:v>
                </c:pt>
                <c:pt idx="76">
                  <c:v>52.0</c:v>
                </c:pt>
                <c:pt idx="77">
                  <c:v>15.0</c:v>
                </c:pt>
                <c:pt idx="78">
                  <c:v>24.0</c:v>
                </c:pt>
                <c:pt idx="79">
                  <c:v>24.0</c:v>
                </c:pt>
                <c:pt idx="80">
                  <c:v>16.0</c:v>
                </c:pt>
                <c:pt idx="81">
                  <c:v>5.0</c:v>
                </c:pt>
                <c:pt idx="82">
                  <c:v>6.0</c:v>
                </c:pt>
                <c:pt idx="83">
                  <c:v>2.0</c:v>
                </c:pt>
                <c:pt idx="84">
                  <c:v>2.0</c:v>
                </c:pt>
                <c:pt idx="85">
                  <c:v>40.0</c:v>
                </c:pt>
                <c:pt idx="86">
                  <c:v>30.0</c:v>
                </c:pt>
                <c:pt idx="87">
                  <c:v>7.0</c:v>
                </c:pt>
                <c:pt idx="88">
                  <c:v>8.0</c:v>
                </c:pt>
                <c:pt idx="89">
                  <c:v>9.0</c:v>
                </c:pt>
                <c:pt idx="90">
                  <c:v>20.0</c:v>
                </c:pt>
                <c:pt idx="91">
                  <c:v>31.0</c:v>
                </c:pt>
                <c:pt idx="92">
                  <c:v>24.0</c:v>
                </c:pt>
                <c:pt idx="93">
                  <c:v>1.0</c:v>
                </c:pt>
                <c:pt idx="94">
                  <c:v>66.0</c:v>
                </c:pt>
                <c:pt idx="95">
                  <c:v>1.0</c:v>
                </c:pt>
                <c:pt idx="96">
                  <c:v>4.0</c:v>
                </c:pt>
                <c:pt idx="97">
                  <c:v>2.0</c:v>
                </c:pt>
                <c:pt idx="98">
                  <c:v>11.0</c:v>
                </c:pt>
                <c:pt idx="99">
                  <c:v>1.0</c:v>
                </c:pt>
                <c:pt idx="100">
                  <c:v>33.0</c:v>
                </c:pt>
                <c:pt idx="101">
                  <c:v>45.0</c:v>
                </c:pt>
                <c:pt idx="102">
                  <c:v>1.0</c:v>
                </c:pt>
                <c:pt idx="103">
                  <c:v>3.0</c:v>
                </c:pt>
                <c:pt idx="104">
                  <c:v>2.0</c:v>
                </c:pt>
                <c:pt idx="105">
                  <c:v>29.0</c:v>
                </c:pt>
                <c:pt idx="106">
                  <c:v>8.0</c:v>
                </c:pt>
                <c:pt idx="107">
                  <c:v>1.0</c:v>
                </c:pt>
                <c:pt idx="108">
                  <c:v>30.0</c:v>
                </c:pt>
                <c:pt idx="109">
                  <c:v>9.0</c:v>
                </c:pt>
                <c:pt idx="110">
                  <c:v>24.0</c:v>
                </c:pt>
                <c:pt idx="111">
                  <c:v>7.0</c:v>
                </c:pt>
                <c:pt idx="112">
                  <c:v>18.0</c:v>
                </c:pt>
                <c:pt idx="113">
                  <c:v>20.0</c:v>
                </c:pt>
                <c:pt idx="114">
                  <c:v>10.0</c:v>
                </c:pt>
                <c:pt idx="115">
                  <c:v>59.0</c:v>
                </c:pt>
                <c:pt idx="116">
                  <c:v>7.0</c:v>
                </c:pt>
                <c:pt idx="117">
                  <c:v>4.0</c:v>
                </c:pt>
                <c:pt idx="118">
                  <c:v>6.0</c:v>
                </c:pt>
                <c:pt idx="119">
                  <c:v>1.0</c:v>
                </c:pt>
                <c:pt idx="120">
                  <c:v>8.0</c:v>
                </c:pt>
                <c:pt idx="121">
                  <c:v>8.0</c:v>
                </c:pt>
                <c:pt idx="122">
                  <c:v>17.0</c:v>
                </c:pt>
                <c:pt idx="123">
                  <c:v>31.0</c:v>
                </c:pt>
                <c:pt idx="124">
                  <c:v>8.0</c:v>
                </c:pt>
                <c:pt idx="125">
                  <c:v>7.0</c:v>
                </c:pt>
                <c:pt idx="126">
                  <c:v>1.0</c:v>
                </c:pt>
                <c:pt idx="127">
                  <c:v>3.0</c:v>
                </c:pt>
                <c:pt idx="128">
                  <c:v>1.0</c:v>
                </c:pt>
                <c:pt idx="129">
                  <c:v>1.0</c:v>
                </c:pt>
                <c:pt idx="130">
                  <c:v>7.0</c:v>
                </c:pt>
                <c:pt idx="131">
                  <c:v>2.0</c:v>
                </c:pt>
                <c:pt idx="132">
                  <c:v>2.0</c:v>
                </c:pt>
                <c:pt idx="133">
                  <c:v>1.0</c:v>
                </c:pt>
                <c:pt idx="134">
                  <c:v>15.0</c:v>
                </c:pt>
                <c:pt idx="135">
                  <c:v>3.0</c:v>
                </c:pt>
                <c:pt idx="136">
                  <c:v>18.0</c:v>
                </c:pt>
                <c:pt idx="137">
                  <c:v>8.0</c:v>
                </c:pt>
                <c:pt idx="138">
                  <c:v>4.0</c:v>
                </c:pt>
                <c:pt idx="139">
                  <c:v>1.0</c:v>
                </c:pt>
                <c:pt idx="140">
                  <c:v>4.0</c:v>
                </c:pt>
                <c:pt idx="141">
                  <c:v>11.0</c:v>
                </c:pt>
                <c:pt idx="142">
                  <c:v>2.0</c:v>
                </c:pt>
                <c:pt idx="143">
                  <c:v>12.0</c:v>
                </c:pt>
                <c:pt idx="144">
                  <c:v>1.0</c:v>
                </c:pt>
                <c:pt idx="145">
                  <c:v>14.0</c:v>
                </c:pt>
                <c:pt idx="146">
                  <c:v>1.0</c:v>
                </c:pt>
                <c:pt idx="147">
                  <c:v>4.0</c:v>
                </c:pt>
                <c:pt idx="148">
                  <c:v>1.0</c:v>
                </c:pt>
                <c:pt idx="149">
                  <c:v>2.0</c:v>
                </c:pt>
                <c:pt idx="150">
                  <c:v>15.0</c:v>
                </c:pt>
                <c:pt idx="151">
                  <c:v>10.0</c:v>
                </c:pt>
                <c:pt idx="152">
                  <c:v>6.0</c:v>
                </c:pt>
                <c:pt idx="153">
                  <c:v>7.0</c:v>
                </c:pt>
                <c:pt idx="154">
                  <c:v>3.0</c:v>
                </c:pt>
                <c:pt idx="155">
                  <c:v>172.0</c:v>
                </c:pt>
                <c:pt idx="156">
                  <c:v>1.0</c:v>
                </c:pt>
                <c:pt idx="157">
                  <c:v>4.0</c:v>
                </c:pt>
                <c:pt idx="158">
                  <c:v>2.0</c:v>
                </c:pt>
                <c:pt idx="159">
                  <c:v>5.0</c:v>
                </c:pt>
                <c:pt idx="160">
                  <c:v>10.0</c:v>
                </c:pt>
                <c:pt idx="161">
                  <c:v>5.0</c:v>
                </c:pt>
                <c:pt idx="162">
                  <c:v>1.0</c:v>
                </c:pt>
                <c:pt idx="163">
                  <c:v>2.0</c:v>
                </c:pt>
                <c:pt idx="164">
                  <c:v>3.0</c:v>
                </c:pt>
                <c:pt idx="165">
                  <c:v>3.0</c:v>
                </c:pt>
                <c:pt idx="166">
                  <c:v>1.0</c:v>
                </c:pt>
                <c:pt idx="167">
                  <c:v>2.0</c:v>
                </c:pt>
                <c:pt idx="168">
                  <c:v>5.0</c:v>
                </c:pt>
                <c:pt idx="169">
                  <c:v>23.0</c:v>
                </c:pt>
                <c:pt idx="170">
                  <c:v>1.0</c:v>
                </c:pt>
                <c:pt idx="171">
                  <c:v>29.0</c:v>
                </c:pt>
                <c:pt idx="172">
                  <c:v>2.0</c:v>
                </c:pt>
                <c:pt idx="173">
                  <c:v>23.0</c:v>
                </c:pt>
                <c:pt idx="174">
                  <c:v>7.0</c:v>
                </c:pt>
                <c:pt idx="175">
                  <c:v>120.0</c:v>
                </c:pt>
                <c:pt idx="176">
                  <c:v>31.0</c:v>
                </c:pt>
                <c:pt idx="177">
                  <c:v>21.0</c:v>
                </c:pt>
                <c:pt idx="178">
                  <c:v>11.0</c:v>
                </c:pt>
                <c:pt idx="179">
                  <c:v>4.0</c:v>
                </c:pt>
                <c:pt idx="180">
                  <c:v>3.0</c:v>
                </c:pt>
                <c:pt idx="181">
                  <c:v>3.0</c:v>
                </c:pt>
                <c:pt idx="182">
                  <c:v>9.0</c:v>
                </c:pt>
                <c:pt idx="183">
                  <c:v>10.0</c:v>
                </c:pt>
                <c:pt idx="184">
                  <c:v>6.0</c:v>
                </c:pt>
                <c:pt idx="185">
                  <c:v>38.0</c:v>
                </c:pt>
                <c:pt idx="186">
                  <c:v>4.0</c:v>
                </c:pt>
                <c:pt idx="187">
                  <c:v>22.0</c:v>
                </c:pt>
                <c:pt idx="188">
                  <c:v>69.0</c:v>
                </c:pt>
                <c:pt idx="189">
                  <c:v>9.0</c:v>
                </c:pt>
                <c:pt idx="190">
                  <c:v>3.0</c:v>
                </c:pt>
                <c:pt idx="191">
                  <c:v>8.0</c:v>
                </c:pt>
                <c:pt idx="192">
                  <c:v>14.0</c:v>
                </c:pt>
                <c:pt idx="193">
                  <c:v>3.0</c:v>
                </c:pt>
                <c:pt idx="194">
                  <c:v>3.0</c:v>
                </c:pt>
                <c:pt idx="195">
                  <c:v>20.0</c:v>
                </c:pt>
                <c:pt idx="196">
                  <c:v>23.0</c:v>
                </c:pt>
                <c:pt idx="197">
                  <c:v>16.0</c:v>
                </c:pt>
                <c:pt idx="198">
                  <c:v>6.0</c:v>
                </c:pt>
                <c:pt idx="199">
                  <c:v>78.0</c:v>
                </c:pt>
                <c:pt idx="200">
                  <c:v>6.0</c:v>
                </c:pt>
                <c:pt idx="201">
                  <c:v>3.0</c:v>
                </c:pt>
                <c:pt idx="202">
                  <c:v>53.0</c:v>
                </c:pt>
                <c:pt idx="203">
                  <c:v>2.0</c:v>
                </c:pt>
                <c:pt idx="204">
                  <c:v>12.0</c:v>
                </c:pt>
                <c:pt idx="205">
                  <c:v>8.0</c:v>
                </c:pt>
                <c:pt idx="206">
                  <c:v>6.0</c:v>
                </c:pt>
                <c:pt idx="207">
                  <c:v>67.0</c:v>
                </c:pt>
                <c:pt idx="208">
                  <c:v>4.0</c:v>
                </c:pt>
                <c:pt idx="209">
                  <c:v>11.0</c:v>
                </c:pt>
                <c:pt idx="210">
                  <c:v>55.0</c:v>
                </c:pt>
                <c:pt idx="211">
                  <c:v>13.0</c:v>
                </c:pt>
                <c:pt idx="212">
                  <c:v>16.0</c:v>
                </c:pt>
                <c:pt idx="213">
                  <c:v>2.0</c:v>
                </c:pt>
                <c:pt idx="214">
                  <c:v>66.0</c:v>
                </c:pt>
                <c:pt idx="215">
                  <c:v>1.0</c:v>
                </c:pt>
                <c:pt idx="216">
                  <c:v>58.0</c:v>
                </c:pt>
                <c:pt idx="217">
                  <c:v>23.0</c:v>
                </c:pt>
                <c:pt idx="218">
                  <c:v>24.0</c:v>
                </c:pt>
                <c:pt idx="219">
                  <c:v>12.0</c:v>
                </c:pt>
                <c:pt idx="220">
                  <c:v>16.0</c:v>
                </c:pt>
                <c:pt idx="221">
                  <c:v>29.0</c:v>
                </c:pt>
                <c:pt idx="222">
                  <c:v>4.0</c:v>
                </c:pt>
                <c:pt idx="223">
                  <c:v>25.0</c:v>
                </c:pt>
                <c:pt idx="224">
                  <c:v>3.0</c:v>
                </c:pt>
                <c:pt idx="225">
                  <c:v>11.0</c:v>
                </c:pt>
                <c:pt idx="226">
                  <c:v>3.0</c:v>
                </c:pt>
                <c:pt idx="227">
                  <c:v>173.0</c:v>
                </c:pt>
                <c:pt idx="228">
                  <c:v>49.0</c:v>
                </c:pt>
                <c:pt idx="229">
                  <c:v>3.0</c:v>
                </c:pt>
                <c:pt idx="230">
                  <c:v>1.0</c:v>
                </c:pt>
                <c:pt idx="231">
                  <c:v>18.0</c:v>
                </c:pt>
                <c:pt idx="232">
                  <c:v>1.0</c:v>
                </c:pt>
                <c:pt idx="233">
                  <c:v>1.0</c:v>
                </c:pt>
                <c:pt idx="234">
                  <c:v>3.0</c:v>
                </c:pt>
                <c:pt idx="235">
                  <c:v>58.0</c:v>
                </c:pt>
                <c:pt idx="236">
                  <c:v>4.0</c:v>
                </c:pt>
                <c:pt idx="237">
                  <c:v>1.0</c:v>
                </c:pt>
                <c:pt idx="238">
                  <c:v>47.0</c:v>
                </c:pt>
                <c:pt idx="239">
                  <c:v>15.0</c:v>
                </c:pt>
                <c:pt idx="240">
                  <c:v>52.0</c:v>
                </c:pt>
                <c:pt idx="241">
                  <c:v>4.0</c:v>
                </c:pt>
                <c:pt idx="242">
                  <c:v>32.0</c:v>
                </c:pt>
                <c:pt idx="243">
                  <c:v>5.0</c:v>
                </c:pt>
                <c:pt idx="244">
                  <c:v>28.0</c:v>
                </c:pt>
                <c:pt idx="245">
                  <c:v>2.0</c:v>
                </c:pt>
                <c:pt idx="246">
                  <c:v>16.0</c:v>
                </c:pt>
                <c:pt idx="247">
                  <c:v>13.0</c:v>
                </c:pt>
                <c:pt idx="248">
                  <c:v>3.0</c:v>
                </c:pt>
                <c:pt idx="249">
                  <c:v>5.0</c:v>
                </c:pt>
                <c:pt idx="250">
                  <c:v>2.0</c:v>
                </c:pt>
                <c:pt idx="251">
                  <c:v>44.0</c:v>
                </c:pt>
                <c:pt idx="252">
                  <c:v>220.0</c:v>
                </c:pt>
                <c:pt idx="253">
                  <c:v>13.0</c:v>
                </c:pt>
                <c:pt idx="254">
                  <c:v>6.0</c:v>
                </c:pt>
                <c:pt idx="255">
                  <c:v>81.0</c:v>
                </c:pt>
                <c:pt idx="256">
                  <c:v>2.0</c:v>
                </c:pt>
                <c:pt idx="257">
                  <c:v>69.0</c:v>
                </c:pt>
                <c:pt idx="258">
                  <c:v>4.0</c:v>
                </c:pt>
                <c:pt idx="259">
                  <c:v>21.0</c:v>
                </c:pt>
                <c:pt idx="260">
                  <c:v>91.0</c:v>
                </c:pt>
                <c:pt idx="261">
                  <c:v>71.0</c:v>
                </c:pt>
                <c:pt idx="262">
                  <c:v>10.0</c:v>
                </c:pt>
                <c:pt idx="263">
                  <c:v>7.0</c:v>
                </c:pt>
                <c:pt idx="264">
                  <c:v>56.0</c:v>
                </c:pt>
                <c:pt idx="265">
                  <c:v>6.0</c:v>
                </c:pt>
                <c:pt idx="266">
                  <c:v>24.0</c:v>
                </c:pt>
                <c:pt idx="267">
                  <c:v>1.0</c:v>
                </c:pt>
                <c:pt idx="268">
                  <c:v>6.0</c:v>
                </c:pt>
                <c:pt idx="269">
                  <c:v>113.0</c:v>
                </c:pt>
                <c:pt idx="270">
                  <c:v>35.0</c:v>
                </c:pt>
                <c:pt idx="271">
                  <c:v>2.0</c:v>
                </c:pt>
                <c:pt idx="272">
                  <c:v>3.0</c:v>
                </c:pt>
                <c:pt idx="273">
                  <c:v>88.0</c:v>
                </c:pt>
                <c:pt idx="274">
                  <c:v>6.0</c:v>
                </c:pt>
                <c:pt idx="275">
                  <c:v>46.0</c:v>
                </c:pt>
                <c:pt idx="276">
                  <c:v>4.0</c:v>
                </c:pt>
                <c:pt idx="277">
                  <c:v>299.0</c:v>
                </c:pt>
                <c:pt idx="278">
                  <c:v>13.0</c:v>
                </c:pt>
                <c:pt idx="279">
                  <c:v>119.0</c:v>
                </c:pt>
                <c:pt idx="280">
                  <c:v>222.0</c:v>
                </c:pt>
                <c:pt idx="281">
                  <c:v>15.0</c:v>
                </c:pt>
                <c:pt idx="282">
                  <c:v>3.0</c:v>
                </c:pt>
                <c:pt idx="283">
                  <c:v>4.0</c:v>
                </c:pt>
                <c:pt idx="284">
                  <c:v>19.0</c:v>
                </c:pt>
                <c:pt idx="285">
                  <c:v>15.0</c:v>
                </c:pt>
                <c:pt idx="286">
                  <c:v>7.0</c:v>
                </c:pt>
                <c:pt idx="287">
                  <c:v>2.0</c:v>
                </c:pt>
                <c:pt idx="288">
                  <c:v>10.0</c:v>
                </c:pt>
                <c:pt idx="289">
                  <c:v>35.0</c:v>
                </c:pt>
                <c:pt idx="290">
                  <c:v>1.0</c:v>
                </c:pt>
                <c:pt idx="291">
                  <c:v>46.0</c:v>
                </c:pt>
                <c:pt idx="292">
                  <c:v>9.0</c:v>
                </c:pt>
                <c:pt idx="293">
                  <c:v>1.0</c:v>
                </c:pt>
                <c:pt idx="294">
                  <c:v>76.0</c:v>
                </c:pt>
                <c:pt idx="295">
                  <c:v>29.0</c:v>
                </c:pt>
                <c:pt idx="296">
                  <c:v>1.0</c:v>
                </c:pt>
                <c:pt idx="297">
                  <c:v>7.0</c:v>
                </c:pt>
                <c:pt idx="298">
                  <c:v>193.0</c:v>
                </c:pt>
                <c:pt idx="299">
                  <c:v>3.0</c:v>
                </c:pt>
                <c:pt idx="300">
                  <c:v>22.0</c:v>
                </c:pt>
                <c:pt idx="301">
                  <c:v>12.0</c:v>
                </c:pt>
                <c:pt idx="302">
                  <c:v>1.0</c:v>
                </c:pt>
                <c:pt idx="303">
                  <c:v>2.0</c:v>
                </c:pt>
                <c:pt idx="304">
                  <c:v>9.0</c:v>
                </c:pt>
                <c:pt idx="305">
                  <c:v>4.0</c:v>
                </c:pt>
                <c:pt idx="306">
                  <c:v>33.0</c:v>
                </c:pt>
                <c:pt idx="307">
                  <c:v>8.0</c:v>
                </c:pt>
                <c:pt idx="308">
                  <c:v>46.0</c:v>
                </c:pt>
                <c:pt idx="309">
                  <c:v>2.0</c:v>
                </c:pt>
                <c:pt idx="310">
                  <c:v>11.0</c:v>
                </c:pt>
                <c:pt idx="311">
                  <c:v>97.0</c:v>
                </c:pt>
                <c:pt idx="312">
                  <c:v>39.0</c:v>
                </c:pt>
                <c:pt idx="313">
                  <c:v>10.0</c:v>
                </c:pt>
                <c:pt idx="314">
                  <c:v>1.0</c:v>
                </c:pt>
                <c:pt idx="315">
                  <c:v>39.0</c:v>
                </c:pt>
                <c:pt idx="316">
                  <c:v>44.0</c:v>
                </c:pt>
                <c:pt idx="317">
                  <c:v>63.0</c:v>
                </c:pt>
                <c:pt idx="318">
                  <c:v>248.0</c:v>
                </c:pt>
                <c:pt idx="319">
                  <c:v>5.0</c:v>
                </c:pt>
                <c:pt idx="320">
                  <c:v>13.0</c:v>
                </c:pt>
                <c:pt idx="321">
                  <c:v>4.0</c:v>
                </c:pt>
                <c:pt idx="322">
                  <c:v>2.0</c:v>
                </c:pt>
                <c:pt idx="323">
                  <c:v>86.0</c:v>
                </c:pt>
                <c:pt idx="324">
                  <c:v>1.0</c:v>
                </c:pt>
                <c:pt idx="325">
                  <c:v>28.0</c:v>
                </c:pt>
                <c:pt idx="326">
                  <c:v>19.0</c:v>
                </c:pt>
                <c:pt idx="327">
                  <c:v>25.0</c:v>
                </c:pt>
                <c:pt idx="328">
                  <c:v>18.0</c:v>
                </c:pt>
                <c:pt idx="329">
                  <c:v>100.0</c:v>
                </c:pt>
                <c:pt idx="330">
                  <c:v>107.0</c:v>
                </c:pt>
                <c:pt idx="331">
                  <c:v>6.0</c:v>
                </c:pt>
                <c:pt idx="332">
                  <c:v>3.0</c:v>
                </c:pt>
                <c:pt idx="333">
                  <c:v>32.0</c:v>
                </c:pt>
                <c:pt idx="334">
                  <c:v>25.0</c:v>
                </c:pt>
                <c:pt idx="335">
                  <c:v>126.0</c:v>
                </c:pt>
                <c:pt idx="336">
                  <c:v>18.0</c:v>
                </c:pt>
                <c:pt idx="337">
                  <c:v>8.0</c:v>
                </c:pt>
                <c:pt idx="338">
                  <c:v>202.0</c:v>
                </c:pt>
                <c:pt idx="339">
                  <c:v>44.0</c:v>
                </c:pt>
                <c:pt idx="340">
                  <c:v>6.0</c:v>
                </c:pt>
                <c:pt idx="341">
                  <c:v>71.0</c:v>
                </c:pt>
                <c:pt idx="342">
                  <c:v>59.0</c:v>
                </c:pt>
                <c:pt idx="343">
                  <c:v>22.0</c:v>
                </c:pt>
                <c:pt idx="344">
                  <c:v>2.0</c:v>
                </c:pt>
                <c:pt idx="345">
                  <c:v>29.0</c:v>
                </c:pt>
                <c:pt idx="346">
                  <c:v>104.0</c:v>
                </c:pt>
                <c:pt idx="347">
                  <c:v>7.0</c:v>
                </c:pt>
                <c:pt idx="348">
                  <c:v>13.0</c:v>
                </c:pt>
                <c:pt idx="349">
                  <c:v>3.0</c:v>
                </c:pt>
                <c:pt idx="350">
                  <c:v>1.0</c:v>
                </c:pt>
                <c:pt idx="351">
                  <c:v>17.0</c:v>
                </c:pt>
                <c:pt idx="352">
                  <c:v>117.0</c:v>
                </c:pt>
                <c:pt idx="353">
                  <c:v>110.0</c:v>
                </c:pt>
                <c:pt idx="354">
                  <c:v>1.0</c:v>
                </c:pt>
                <c:pt idx="355">
                  <c:v>63.0</c:v>
                </c:pt>
                <c:pt idx="356">
                  <c:v>13.0</c:v>
                </c:pt>
                <c:pt idx="357">
                  <c:v>6.0</c:v>
                </c:pt>
                <c:pt idx="358">
                  <c:v>14.0</c:v>
                </c:pt>
                <c:pt idx="359">
                  <c:v>51.0</c:v>
                </c:pt>
                <c:pt idx="360">
                  <c:v>13.0</c:v>
                </c:pt>
                <c:pt idx="361">
                  <c:v>8.0</c:v>
                </c:pt>
                <c:pt idx="362">
                  <c:v>15.0</c:v>
                </c:pt>
                <c:pt idx="363">
                  <c:v>27.0</c:v>
                </c:pt>
                <c:pt idx="364">
                  <c:v>5.0</c:v>
                </c:pt>
                <c:pt idx="365">
                  <c:v>55.0</c:v>
                </c:pt>
                <c:pt idx="366">
                  <c:v>8.0</c:v>
                </c:pt>
                <c:pt idx="367">
                  <c:v>16.0</c:v>
                </c:pt>
                <c:pt idx="368">
                  <c:v>11.0</c:v>
                </c:pt>
                <c:pt idx="369">
                  <c:v>35.0</c:v>
                </c:pt>
                <c:pt idx="370">
                  <c:v>21.0</c:v>
                </c:pt>
                <c:pt idx="371">
                  <c:v>65.0</c:v>
                </c:pt>
                <c:pt idx="372">
                  <c:v>5.0</c:v>
                </c:pt>
                <c:pt idx="373">
                  <c:v>17.0</c:v>
                </c:pt>
                <c:pt idx="374">
                  <c:v>6.0</c:v>
                </c:pt>
                <c:pt idx="375">
                  <c:v>4.0</c:v>
                </c:pt>
                <c:pt idx="376">
                  <c:v>5.0</c:v>
                </c:pt>
                <c:pt idx="377">
                  <c:v>31.0</c:v>
                </c:pt>
                <c:pt idx="378">
                  <c:v>17.0</c:v>
                </c:pt>
                <c:pt idx="379">
                  <c:v>24.0</c:v>
                </c:pt>
                <c:pt idx="380">
                  <c:v>141.0</c:v>
                </c:pt>
                <c:pt idx="381">
                  <c:v>21.0</c:v>
                </c:pt>
                <c:pt idx="382">
                  <c:v>66.0</c:v>
                </c:pt>
                <c:pt idx="383">
                  <c:v>44.0</c:v>
                </c:pt>
                <c:pt idx="384">
                  <c:v>6.0</c:v>
                </c:pt>
                <c:pt idx="385">
                  <c:v>34.0</c:v>
                </c:pt>
                <c:pt idx="386">
                  <c:v>16.0</c:v>
                </c:pt>
                <c:pt idx="387">
                  <c:v>2.0</c:v>
                </c:pt>
                <c:pt idx="388">
                  <c:v>66.0</c:v>
                </c:pt>
                <c:pt idx="389">
                  <c:v>19.0</c:v>
                </c:pt>
                <c:pt idx="390">
                  <c:v>48.0</c:v>
                </c:pt>
                <c:pt idx="391">
                  <c:v>4.0</c:v>
                </c:pt>
                <c:pt idx="392">
                  <c:v>45.0</c:v>
                </c:pt>
                <c:pt idx="393">
                  <c:v>119.0</c:v>
                </c:pt>
                <c:pt idx="394">
                  <c:v>8.0</c:v>
                </c:pt>
                <c:pt idx="395">
                  <c:v>170.0</c:v>
                </c:pt>
                <c:pt idx="396">
                  <c:v>42.0</c:v>
                </c:pt>
                <c:pt idx="397">
                  <c:v>50.0</c:v>
                </c:pt>
                <c:pt idx="398">
                  <c:v>5.0</c:v>
                </c:pt>
                <c:pt idx="399">
                  <c:v>3.0</c:v>
                </c:pt>
                <c:pt idx="400">
                  <c:v>20.0</c:v>
                </c:pt>
                <c:pt idx="401">
                  <c:v>53.0</c:v>
                </c:pt>
                <c:pt idx="402">
                  <c:v>5.0</c:v>
                </c:pt>
                <c:pt idx="403">
                  <c:v>14.0</c:v>
                </c:pt>
                <c:pt idx="404">
                  <c:v>5.0</c:v>
                </c:pt>
                <c:pt idx="405">
                  <c:v>21.0</c:v>
                </c:pt>
                <c:pt idx="406">
                  <c:v>1.0</c:v>
                </c:pt>
                <c:pt idx="407">
                  <c:v>89.0</c:v>
                </c:pt>
                <c:pt idx="408">
                  <c:v>66.0</c:v>
                </c:pt>
                <c:pt idx="409">
                  <c:v>22.0</c:v>
                </c:pt>
                <c:pt idx="410">
                  <c:v>7.0</c:v>
                </c:pt>
                <c:pt idx="411">
                  <c:v>45.0</c:v>
                </c:pt>
                <c:pt idx="412">
                  <c:v>85.0</c:v>
                </c:pt>
                <c:pt idx="413">
                  <c:v>42.0</c:v>
                </c:pt>
                <c:pt idx="414">
                  <c:v>71.0</c:v>
                </c:pt>
                <c:pt idx="415">
                  <c:v>5.0</c:v>
                </c:pt>
                <c:pt idx="416">
                  <c:v>78.0</c:v>
                </c:pt>
                <c:pt idx="417">
                  <c:v>7.0</c:v>
                </c:pt>
                <c:pt idx="418">
                  <c:v>22.0</c:v>
                </c:pt>
                <c:pt idx="419">
                  <c:v>60.0</c:v>
                </c:pt>
                <c:pt idx="420">
                  <c:v>3.0</c:v>
                </c:pt>
                <c:pt idx="421">
                  <c:v>1.0</c:v>
                </c:pt>
                <c:pt idx="422">
                  <c:v>45.0</c:v>
                </c:pt>
                <c:pt idx="423">
                  <c:v>165.0</c:v>
                </c:pt>
                <c:pt idx="424">
                  <c:v>12.0</c:v>
                </c:pt>
                <c:pt idx="425">
                  <c:v>19.0</c:v>
                </c:pt>
                <c:pt idx="426">
                  <c:v>68.0</c:v>
                </c:pt>
                <c:pt idx="427">
                  <c:v>29.0</c:v>
                </c:pt>
                <c:pt idx="428">
                  <c:v>32.0</c:v>
                </c:pt>
                <c:pt idx="429">
                  <c:v>27.0</c:v>
                </c:pt>
                <c:pt idx="430">
                  <c:v>22.0</c:v>
                </c:pt>
                <c:pt idx="431">
                  <c:v>34.0</c:v>
                </c:pt>
                <c:pt idx="432">
                  <c:v>111.0</c:v>
                </c:pt>
                <c:pt idx="433">
                  <c:v>10.0</c:v>
                </c:pt>
                <c:pt idx="434">
                  <c:v>14.0</c:v>
                </c:pt>
                <c:pt idx="435">
                  <c:v>14.0</c:v>
                </c:pt>
                <c:pt idx="436">
                  <c:v>6.0</c:v>
                </c:pt>
                <c:pt idx="437">
                  <c:v>55.0</c:v>
                </c:pt>
                <c:pt idx="438">
                  <c:v>67.0</c:v>
                </c:pt>
                <c:pt idx="439">
                  <c:v>27.0</c:v>
                </c:pt>
                <c:pt idx="440">
                  <c:v>36.0</c:v>
                </c:pt>
                <c:pt idx="441">
                  <c:v>67.0</c:v>
                </c:pt>
                <c:pt idx="442">
                  <c:v>31.0</c:v>
                </c:pt>
                <c:pt idx="443">
                  <c:v>16.0</c:v>
                </c:pt>
                <c:pt idx="444">
                  <c:v>9.0</c:v>
                </c:pt>
                <c:pt idx="445">
                  <c:v>5.0</c:v>
                </c:pt>
                <c:pt idx="446">
                  <c:v>54.0</c:v>
                </c:pt>
                <c:pt idx="447">
                  <c:v>37.0</c:v>
                </c:pt>
                <c:pt idx="448">
                  <c:v>101.0</c:v>
                </c:pt>
                <c:pt idx="449">
                  <c:v>205.0</c:v>
                </c:pt>
                <c:pt idx="450">
                  <c:v>66.0</c:v>
                </c:pt>
                <c:pt idx="451">
                  <c:v>6.0</c:v>
                </c:pt>
                <c:pt idx="452">
                  <c:v>40.0</c:v>
                </c:pt>
                <c:pt idx="453">
                  <c:v>94.0</c:v>
                </c:pt>
                <c:pt idx="454">
                  <c:v>26.0</c:v>
                </c:pt>
                <c:pt idx="455">
                  <c:v>12.0</c:v>
                </c:pt>
                <c:pt idx="456">
                  <c:v>42.0</c:v>
                </c:pt>
                <c:pt idx="457">
                  <c:v>52.0</c:v>
                </c:pt>
                <c:pt idx="458">
                  <c:v>238.0</c:v>
                </c:pt>
                <c:pt idx="459">
                  <c:v>121.0</c:v>
                </c:pt>
                <c:pt idx="460">
                  <c:v>46.0</c:v>
                </c:pt>
                <c:pt idx="461">
                  <c:v>3.0</c:v>
                </c:pt>
                <c:pt idx="462">
                  <c:v>46.0</c:v>
                </c:pt>
                <c:pt idx="463">
                  <c:v>28.0</c:v>
                </c:pt>
                <c:pt idx="464">
                  <c:v>5.0</c:v>
                </c:pt>
                <c:pt idx="465">
                  <c:v>4.0</c:v>
                </c:pt>
                <c:pt idx="466">
                  <c:v>18.0</c:v>
                </c:pt>
                <c:pt idx="467">
                  <c:v>42.0</c:v>
                </c:pt>
                <c:pt idx="468">
                  <c:v>38.0</c:v>
                </c:pt>
                <c:pt idx="469">
                  <c:v>115.0</c:v>
                </c:pt>
                <c:pt idx="470">
                  <c:v>48.0</c:v>
                </c:pt>
                <c:pt idx="471">
                  <c:v>150.0</c:v>
                </c:pt>
                <c:pt idx="472">
                  <c:v>136.0</c:v>
                </c:pt>
                <c:pt idx="473">
                  <c:v>22.0</c:v>
                </c:pt>
                <c:pt idx="474">
                  <c:v>2.0</c:v>
                </c:pt>
                <c:pt idx="475">
                  <c:v>67.0</c:v>
                </c:pt>
                <c:pt idx="476">
                  <c:v>5.0</c:v>
                </c:pt>
                <c:pt idx="477">
                  <c:v>69.0</c:v>
                </c:pt>
                <c:pt idx="478">
                  <c:v>26.0</c:v>
                </c:pt>
                <c:pt idx="479">
                  <c:v>10.0</c:v>
                </c:pt>
                <c:pt idx="480">
                  <c:v>1.0</c:v>
                </c:pt>
                <c:pt idx="481">
                  <c:v>37.0</c:v>
                </c:pt>
                <c:pt idx="482">
                  <c:v>28.0</c:v>
                </c:pt>
                <c:pt idx="483">
                  <c:v>14.0</c:v>
                </c:pt>
                <c:pt idx="484">
                  <c:v>1.0</c:v>
                </c:pt>
                <c:pt idx="485">
                  <c:v>32.0</c:v>
                </c:pt>
                <c:pt idx="486">
                  <c:v>119.0</c:v>
                </c:pt>
                <c:pt idx="487">
                  <c:v>2.0</c:v>
                </c:pt>
                <c:pt idx="488">
                  <c:v>40.0</c:v>
                </c:pt>
                <c:pt idx="489">
                  <c:v>71.0</c:v>
                </c:pt>
                <c:pt idx="490">
                  <c:v>62.0</c:v>
                </c:pt>
                <c:pt idx="491">
                  <c:v>10.0</c:v>
                </c:pt>
                <c:pt idx="492">
                  <c:v>16.0</c:v>
                </c:pt>
                <c:pt idx="493">
                  <c:v>37.0</c:v>
                </c:pt>
                <c:pt idx="494">
                  <c:v>16.0</c:v>
                </c:pt>
                <c:pt idx="495">
                  <c:v>16.0</c:v>
                </c:pt>
                <c:pt idx="496">
                  <c:v>41.0</c:v>
                </c:pt>
                <c:pt idx="497">
                  <c:v>3.0</c:v>
                </c:pt>
                <c:pt idx="498">
                  <c:v>8.0</c:v>
                </c:pt>
                <c:pt idx="499">
                  <c:v>62.0</c:v>
                </c:pt>
                <c:pt idx="500">
                  <c:v>64.0</c:v>
                </c:pt>
                <c:pt idx="501">
                  <c:v>256.0</c:v>
                </c:pt>
                <c:pt idx="502">
                  <c:v>23.0</c:v>
                </c:pt>
                <c:pt idx="503">
                  <c:v>55.0</c:v>
                </c:pt>
                <c:pt idx="504">
                  <c:v>6.0</c:v>
                </c:pt>
                <c:pt idx="505">
                  <c:v>127.0</c:v>
                </c:pt>
                <c:pt idx="506">
                  <c:v>234.0</c:v>
                </c:pt>
                <c:pt idx="507">
                  <c:v>2.0</c:v>
                </c:pt>
                <c:pt idx="508">
                  <c:v>3.0</c:v>
                </c:pt>
                <c:pt idx="509">
                  <c:v>6.0</c:v>
                </c:pt>
                <c:pt idx="510">
                  <c:v>114.0</c:v>
                </c:pt>
                <c:pt idx="511">
                  <c:v>13.0</c:v>
                </c:pt>
                <c:pt idx="512">
                  <c:v>80.0</c:v>
                </c:pt>
                <c:pt idx="513">
                  <c:v>6.0</c:v>
                </c:pt>
                <c:pt idx="514">
                  <c:v>104.0</c:v>
                </c:pt>
                <c:pt idx="515">
                  <c:v>305.0</c:v>
                </c:pt>
                <c:pt idx="516">
                  <c:v>45.0</c:v>
                </c:pt>
                <c:pt idx="517">
                  <c:v>32.0</c:v>
                </c:pt>
                <c:pt idx="518">
                  <c:v>41.0</c:v>
                </c:pt>
                <c:pt idx="519">
                  <c:v>55.0</c:v>
                </c:pt>
                <c:pt idx="520">
                  <c:v>70.0</c:v>
                </c:pt>
                <c:pt idx="521">
                  <c:v>1.0</c:v>
                </c:pt>
                <c:pt idx="522">
                  <c:v>24.0</c:v>
                </c:pt>
                <c:pt idx="523">
                  <c:v>32.0</c:v>
                </c:pt>
                <c:pt idx="524">
                  <c:v>75.0</c:v>
                </c:pt>
                <c:pt idx="525">
                  <c:v>41.0</c:v>
                </c:pt>
                <c:pt idx="526">
                  <c:v>5.0</c:v>
                </c:pt>
                <c:pt idx="527">
                  <c:v>54.0</c:v>
                </c:pt>
                <c:pt idx="528">
                  <c:v>23.0</c:v>
                </c:pt>
                <c:pt idx="529">
                  <c:v>5.0</c:v>
                </c:pt>
                <c:pt idx="530">
                  <c:v>4.0</c:v>
                </c:pt>
                <c:pt idx="531">
                  <c:v>14.0</c:v>
                </c:pt>
                <c:pt idx="532">
                  <c:v>11.0</c:v>
                </c:pt>
                <c:pt idx="533">
                  <c:v>80.0</c:v>
                </c:pt>
                <c:pt idx="534">
                  <c:v>24.0</c:v>
                </c:pt>
                <c:pt idx="535">
                  <c:v>14.0</c:v>
                </c:pt>
                <c:pt idx="536">
                  <c:v>49.0</c:v>
                </c:pt>
                <c:pt idx="537">
                  <c:v>89.0</c:v>
                </c:pt>
                <c:pt idx="538">
                  <c:v>21.0</c:v>
                </c:pt>
                <c:pt idx="539">
                  <c:v>7.0</c:v>
                </c:pt>
                <c:pt idx="540">
                  <c:v>274.0</c:v>
                </c:pt>
                <c:pt idx="541">
                  <c:v>1.0</c:v>
                </c:pt>
                <c:pt idx="542">
                  <c:v>31.0</c:v>
                </c:pt>
                <c:pt idx="543">
                  <c:v>15.0</c:v>
                </c:pt>
                <c:pt idx="544">
                  <c:v>3.0</c:v>
                </c:pt>
                <c:pt idx="545">
                  <c:v>41.0</c:v>
                </c:pt>
                <c:pt idx="546">
                  <c:v>15.0</c:v>
                </c:pt>
                <c:pt idx="547">
                  <c:v>2.0</c:v>
                </c:pt>
                <c:pt idx="548">
                  <c:v>335.0</c:v>
                </c:pt>
                <c:pt idx="549">
                  <c:v>29.0</c:v>
                </c:pt>
                <c:pt idx="550">
                  <c:v>6.0</c:v>
                </c:pt>
                <c:pt idx="551">
                  <c:v>161.0</c:v>
                </c:pt>
                <c:pt idx="552">
                  <c:v>219.0</c:v>
                </c:pt>
                <c:pt idx="553">
                  <c:v>70.0</c:v>
                </c:pt>
                <c:pt idx="554">
                  <c:v>56.0</c:v>
                </c:pt>
                <c:pt idx="555">
                  <c:v>304.0</c:v>
                </c:pt>
                <c:pt idx="556">
                  <c:v>190.0</c:v>
                </c:pt>
                <c:pt idx="557">
                  <c:v>22.0</c:v>
                </c:pt>
                <c:pt idx="558">
                  <c:v>80.0</c:v>
                </c:pt>
                <c:pt idx="559">
                  <c:v>7.0</c:v>
                </c:pt>
                <c:pt idx="560">
                  <c:v>10.0</c:v>
                </c:pt>
                <c:pt idx="561">
                  <c:v>176.0</c:v>
                </c:pt>
                <c:pt idx="562">
                  <c:v>166.0</c:v>
                </c:pt>
                <c:pt idx="563">
                  <c:v>6.0</c:v>
                </c:pt>
                <c:pt idx="564">
                  <c:v>25.0</c:v>
                </c:pt>
                <c:pt idx="565">
                  <c:v>60.0</c:v>
                </c:pt>
                <c:pt idx="566">
                  <c:v>10.0</c:v>
                </c:pt>
                <c:pt idx="567">
                  <c:v>53.0</c:v>
                </c:pt>
                <c:pt idx="568">
                  <c:v>29.0</c:v>
                </c:pt>
                <c:pt idx="569">
                  <c:v>61.0</c:v>
                </c:pt>
                <c:pt idx="570">
                  <c:v>96.0</c:v>
                </c:pt>
                <c:pt idx="571">
                  <c:v>45.0</c:v>
                </c:pt>
                <c:pt idx="572">
                  <c:v>2.0</c:v>
                </c:pt>
                <c:pt idx="573">
                  <c:v>9.0</c:v>
                </c:pt>
                <c:pt idx="574">
                  <c:v>35.0</c:v>
                </c:pt>
                <c:pt idx="575">
                  <c:v>60.0</c:v>
                </c:pt>
                <c:pt idx="576">
                  <c:v>23.0</c:v>
                </c:pt>
                <c:pt idx="577">
                  <c:v>61.0</c:v>
                </c:pt>
                <c:pt idx="578">
                  <c:v>41.0</c:v>
                </c:pt>
                <c:pt idx="579">
                  <c:v>31.0</c:v>
                </c:pt>
                <c:pt idx="580">
                  <c:v>19.0</c:v>
                </c:pt>
                <c:pt idx="581">
                  <c:v>77.0</c:v>
                </c:pt>
                <c:pt idx="582">
                  <c:v>34.0</c:v>
                </c:pt>
                <c:pt idx="583">
                  <c:v>12.0</c:v>
                </c:pt>
                <c:pt idx="584">
                  <c:v>1.0</c:v>
                </c:pt>
                <c:pt idx="585">
                  <c:v>105.0</c:v>
                </c:pt>
                <c:pt idx="586">
                  <c:v>101.0</c:v>
                </c:pt>
                <c:pt idx="587">
                  <c:v>28.0</c:v>
                </c:pt>
                <c:pt idx="588">
                  <c:v>3.0</c:v>
                </c:pt>
                <c:pt idx="589">
                  <c:v>51.0</c:v>
                </c:pt>
                <c:pt idx="590">
                  <c:v>4.0</c:v>
                </c:pt>
                <c:pt idx="591">
                  <c:v>5.0</c:v>
                </c:pt>
                <c:pt idx="592">
                  <c:v>45.0</c:v>
                </c:pt>
                <c:pt idx="593">
                  <c:v>130.0</c:v>
                </c:pt>
                <c:pt idx="594">
                  <c:v>171.0</c:v>
                </c:pt>
                <c:pt idx="595">
                  <c:v>13.0</c:v>
                </c:pt>
                <c:pt idx="596">
                  <c:v>22.0</c:v>
                </c:pt>
                <c:pt idx="597">
                  <c:v>42.0</c:v>
                </c:pt>
                <c:pt idx="598">
                  <c:v>6.0</c:v>
                </c:pt>
                <c:pt idx="599">
                  <c:v>19.0</c:v>
                </c:pt>
                <c:pt idx="600">
                  <c:v>1.0</c:v>
                </c:pt>
                <c:pt idx="601">
                  <c:v>14.0</c:v>
                </c:pt>
                <c:pt idx="602">
                  <c:v>19.0</c:v>
                </c:pt>
                <c:pt idx="603">
                  <c:v>415.0</c:v>
                </c:pt>
                <c:pt idx="604">
                  <c:v>17.0</c:v>
                </c:pt>
                <c:pt idx="605">
                  <c:v>1.0</c:v>
                </c:pt>
                <c:pt idx="606">
                  <c:v>47.0</c:v>
                </c:pt>
                <c:pt idx="607">
                  <c:v>19.0</c:v>
                </c:pt>
                <c:pt idx="608">
                  <c:v>15.0</c:v>
                </c:pt>
                <c:pt idx="609">
                  <c:v>35.0</c:v>
                </c:pt>
                <c:pt idx="610">
                  <c:v>19.0</c:v>
                </c:pt>
                <c:pt idx="611">
                  <c:v>61.0</c:v>
                </c:pt>
                <c:pt idx="612">
                  <c:v>6.0</c:v>
                </c:pt>
                <c:pt idx="613">
                  <c:v>49.0</c:v>
                </c:pt>
                <c:pt idx="614">
                  <c:v>5.0</c:v>
                </c:pt>
                <c:pt idx="615">
                  <c:v>213.0</c:v>
                </c:pt>
                <c:pt idx="616">
                  <c:v>91.0</c:v>
                </c:pt>
                <c:pt idx="617">
                  <c:v>51.0</c:v>
                </c:pt>
                <c:pt idx="618">
                  <c:v>141.0</c:v>
                </c:pt>
                <c:pt idx="619">
                  <c:v>54.0</c:v>
                </c:pt>
                <c:pt idx="620">
                  <c:v>12.0</c:v>
                </c:pt>
                <c:pt idx="621">
                  <c:v>28.0</c:v>
                </c:pt>
                <c:pt idx="622">
                  <c:v>26.0</c:v>
                </c:pt>
                <c:pt idx="623">
                  <c:v>12.0</c:v>
                </c:pt>
                <c:pt idx="624">
                  <c:v>111.0</c:v>
                </c:pt>
                <c:pt idx="625">
                  <c:v>104.0</c:v>
                </c:pt>
                <c:pt idx="626">
                  <c:v>50.0</c:v>
                </c:pt>
                <c:pt idx="627">
                  <c:v>48.0</c:v>
                </c:pt>
                <c:pt idx="628">
                  <c:v>8.0</c:v>
                </c:pt>
                <c:pt idx="629">
                  <c:v>35.0</c:v>
                </c:pt>
                <c:pt idx="630">
                  <c:v>96.0</c:v>
                </c:pt>
                <c:pt idx="631">
                  <c:v>255.0</c:v>
                </c:pt>
                <c:pt idx="632">
                  <c:v>32.0</c:v>
                </c:pt>
                <c:pt idx="633">
                  <c:v>444.0</c:v>
                </c:pt>
                <c:pt idx="634">
                  <c:v>115.0</c:v>
                </c:pt>
                <c:pt idx="635">
                  <c:v>112.0</c:v>
                </c:pt>
                <c:pt idx="636">
                  <c:v>42.0</c:v>
                </c:pt>
                <c:pt idx="637">
                  <c:v>35.0</c:v>
                </c:pt>
                <c:pt idx="638">
                  <c:v>3.0</c:v>
                </c:pt>
                <c:pt idx="639">
                  <c:v>1.0</c:v>
                </c:pt>
                <c:pt idx="640">
                  <c:v>75.0</c:v>
                </c:pt>
                <c:pt idx="641">
                  <c:v>11.0</c:v>
                </c:pt>
                <c:pt idx="642">
                  <c:v>18.0</c:v>
                </c:pt>
                <c:pt idx="643">
                  <c:v>15.0</c:v>
                </c:pt>
                <c:pt idx="644">
                  <c:v>207.0</c:v>
                </c:pt>
                <c:pt idx="645">
                  <c:v>2.0</c:v>
                </c:pt>
                <c:pt idx="646">
                  <c:v>264.0</c:v>
                </c:pt>
                <c:pt idx="647">
                  <c:v>19.0</c:v>
                </c:pt>
                <c:pt idx="648">
                  <c:v>27.0</c:v>
                </c:pt>
                <c:pt idx="649">
                  <c:v>15.0</c:v>
                </c:pt>
                <c:pt idx="650">
                  <c:v>1.0</c:v>
                </c:pt>
                <c:pt idx="651">
                  <c:v>191.0</c:v>
                </c:pt>
                <c:pt idx="652">
                  <c:v>258.0</c:v>
                </c:pt>
                <c:pt idx="653">
                  <c:v>115.0</c:v>
                </c:pt>
                <c:pt idx="654">
                  <c:v>13.0</c:v>
                </c:pt>
                <c:pt idx="655">
                  <c:v>703.0</c:v>
                </c:pt>
                <c:pt idx="656">
                  <c:v>325.0</c:v>
                </c:pt>
                <c:pt idx="657">
                  <c:v>69.0</c:v>
                </c:pt>
                <c:pt idx="658">
                  <c:v>12.0</c:v>
                </c:pt>
                <c:pt idx="659">
                  <c:v>129.0</c:v>
                </c:pt>
                <c:pt idx="660">
                  <c:v>48.0</c:v>
                </c:pt>
                <c:pt idx="661">
                  <c:v>2.0</c:v>
                </c:pt>
                <c:pt idx="662">
                  <c:v>89.0</c:v>
                </c:pt>
                <c:pt idx="663">
                  <c:v>622.0</c:v>
                </c:pt>
                <c:pt idx="664">
                  <c:v>3.0</c:v>
                </c:pt>
                <c:pt idx="665">
                  <c:v>99.0</c:v>
                </c:pt>
                <c:pt idx="666">
                  <c:v>44.0</c:v>
                </c:pt>
                <c:pt idx="667">
                  <c:v>8.0</c:v>
                </c:pt>
                <c:pt idx="668">
                  <c:v>17.0</c:v>
                </c:pt>
                <c:pt idx="669">
                  <c:v>87.0</c:v>
                </c:pt>
                <c:pt idx="670">
                  <c:v>15.0</c:v>
                </c:pt>
                <c:pt idx="671">
                  <c:v>103.0</c:v>
                </c:pt>
                <c:pt idx="672">
                  <c:v>20.0</c:v>
                </c:pt>
                <c:pt idx="673">
                  <c:v>32.0</c:v>
                </c:pt>
                <c:pt idx="674">
                  <c:v>1.0</c:v>
                </c:pt>
                <c:pt idx="675">
                  <c:v>25.0</c:v>
                </c:pt>
                <c:pt idx="676">
                  <c:v>8.0</c:v>
                </c:pt>
                <c:pt idx="677">
                  <c:v>3.0</c:v>
                </c:pt>
                <c:pt idx="678">
                  <c:v>56.0</c:v>
                </c:pt>
                <c:pt idx="679">
                  <c:v>94.0</c:v>
                </c:pt>
                <c:pt idx="680">
                  <c:v>98.0</c:v>
                </c:pt>
                <c:pt idx="681">
                  <c:v>201.0</c:v>
                </c:pt>
                <c:pt idx="682">
                  <c:v>142.0</c:v>
                </c:pt>
                <c:pt idx="683">
                  <c:v>66.0</c:v>
                </c:pt>
                <c:pt idx="684">
                  <c:v>21.0</c:v>
                </c:pt>
                <c:pt idx="685">
                  <c:v>83.0</c:v>
                </c:pt>
                <c:pt idx="686">
                  <c:v>14.0</c:v>
                </c:pt>
                <c:pt idx="687">
                  <c:v>136.0</c:v>
                </c:pt>
                <c:pt idx="688">
                  <c:v>1.0</c:v>
                </c:pt>
                <c:pt idx="689">
                  <c:v>33.0</c:v>
                </c:pt>
                <c:pt idx="690">
                  <c:v>8.0</c:v>
                </c:pt>
                <c:pt idx="691">
                  <c:v>63.0</c:v>
                </c:pt>
                <c:pt idx="692">
                  <c:v>166.0</c:v>
                </c:pt>
                <c:pt idx="693">
                  <c:v>427.0</c:v>
                </c:pt>
                <c:pt idx="694">
                  <c:v>102.0</c:v>
                </c:pt>
                <c:pt idx="695">
                  <c:v>15.0</c:v>
                </c:pt>
                <c:pt idx="696">
                  <c:v>82.0</c:v>
                </c:pt>
                <c:pt idx="697">
                  <c:v>83.0</c:v>
                </c:pt>
                <c:pt idx="698">
                  <c:v>43.0</c:v>
                </c:pt>
                <c:pt idx="699">
                  <c:v>10.0</c:v>
                </c:pt>
                <c:pt idx="700">
                  <c:v>31.0</c:v>
                </c:pt>
                <c:pt idx="701">
                  <c:v>105.0</c:v>
                </c:pt>
                <c:pt idx="702">
                  <c:v>158.0</c:v>
                </c:pt>
                <c:pt idx="703">
                  <c:v>142.0</c:v>
                </c:pt>
                <c:pt idx="704">
                  <c:v>59.0</c:v>
                </c:pt>
                <c:pt idx="705">
                  <c:v>12.0</c:v>
                </c:pt>
                <c:pt idx="706">
                  <c:v>16.0</c:v>
                </c:pt>
                <c:pt idx="707">
                  <c:v>38.0</c:v>
                </c:pt>
                <c:pt idx="708">
                  <c:v>9.0</c:v>
                </c:pt>
                <c:pt idx="709">
                  <c:v>6.0</c:v>
                </c:pt>
                <c:pt idx="710">
                  <c:v>18.0</c:v>
                </c:pt>
                <c:pt idx="711">
                  <c:v>14.0</c:v>
                </c:pt>
                <c:pt idx="712">
                  <c:v>92.0</c:v>
                </c:pt>
                <c:pt idx="713">
                  <c:v>14.0</c:v>
                </c:pt>
                <c:pt idx="714">
                  <c:v>178.0</c:v>
                </c:pt>
                <c:pt idx="715">
                  <c:v>57.0</c:v>
                </c:pt>
                <c:pt idx="716">
                  <c:v>41.0</c:v>
                </c:pt>
                <c:pt idx="717">
                  <c:v>78.0</c:v>
                </c:pt>
                <c:pt idx="718">
                  <c:v>166.0</c:v>
                </c:pt>
                <c:pt idx="719">
                  <c:v>127.0</c:v>
                </c:pt>
                <c:pt idx="720">
                  <c:v>52.0</c:v>
                </c:pt>
                <c:pt idx="721">
                  <c:v>88.0</c:v>
                </c:pt>
                <c:pt idx="722">
                  <c:v>277.0</c:v>
                </c:pt>
                <c:pt idx="723">
                  <c:v>413.0</c:v>
                </c:pt>
                <c:pt idx="724">
                  <c:v>33.0</c:v>
                </c:pt>
                <c:pt idx="725">
                  <c:v>54.0</c:v>
                </c:pt>
                <c:pt idx="726">
                  <c:v>49.0</c:v>
                </c:pt>
                <c:pt idx="727">
                  <c:v>30.0</c:v>
                </c:pt>
                <c:pt idx="728">
                  <c:v>49.0</c:v>
                </c:pt>
                <c:pt idx="729">
                  <c:v>45.0</c:v>
                </c:pt>
                <c:pt idx="730">
                  <c:v>100.0</c:v>
                </c:pt>
                <c:pt idx="731">
                  <c:v>183.0</c:v>
                </c:pt>
                <c:pt idx="732">
                  <c:v>95.0</c:v>
                </c:pt>
                <c:pt idx="733">
                  <c:v>26.0</c:v>
                </c:pt>
                <c:pt idx="734">
                  <c:v>217.0</c:v>
                </c:pt>
                <c:pt idx="735">
                  <c:v>107.0</c:v>
                </c:pt>
                <c:pt idx="736">
                  <c:v>32.0</c:v>
                </c:pt>
                <c:pt idx="737">
                  <c:v>76.0</c:v>
                </c:pt>
                <c:pt idx="738">
                  <c:v>121.0</c:v>
                </c:pt>
                <c:pt idx="739">
                  <c:v>308.0</c:v>
                </c:pt>
                <c:pt idx="740">
                  <c:v>31.0</c:v>
                </c:pt>
                <c:pt idx="741">
                  <c:v>92.0</c:v>
                </c:pt>
                <c:pt idx="742">
                  <c:v>88.0</c:v>
                </c:pt>
                <c:pt idx="743">
                  <c:v>38.0</c:v>
                </c:pt>
                <c:pt idx="744">
                  <c:v>17.0</c:v>
                </c:pt>
                <c:pt idx="745">
                  <c:v>86.0</c:v>
                </c:pt>
                <c:pt idx="746">
                  <c:v>9.0</c:v>
                </c:pt>
                <c:pt idx="747">
                  <c:v>539.0</c:v>
                </c:pt>
                <c:pt idx="748">
                  <c:v>59.0</c:v>
                </c:pt>
                <c:pt idx="749">
                  <c:v>62.0</c:v>
                </c:pt>
                <c:pt idx="750">
                  <c:v>6.0</c:v>
                </c:pt>
                <c:pt idx="751">
                  <c:v>193.0</c:v>
                </c:pt>
                <c:pt idx="752">
                  <c:v>343.0</c:v>
                </c:pt>
                <c:pt idx="753">
                  <c:v>64.0</c:v>
                </c:pt>
                <c:pt idx="754">
                  <c:v>252.0</c:v>
                </c:pt>
                <c:pt idx="755">
                  <c:v>59.0</c:v>
                </c:pt>
                <c:pt idx="756">
                  <c:v>136.0</c:v>
                </c:pt>
                <c:pt idx="757">
                  <c:v>30.0</c:v>
                </c:pt>
                <c:pt idx="758">
                  <c:v>3.0</c:v>
                </c:pt>
                <c:pt idx="759">
                  <c:v>441.0</c:v>
                </c:pt>
                <c:pt idx="760">
                  <c:v>14.0</c:v>
                </c:pt>
                <c:pt idx="761">
                  <c:v>42.0</c:v>
                </c:pt>
                <c:pt idx="762">
                  <c:v>138.0</c:v>
                </c:pt>
                <c:pt idx="763">
                  <c:v>25.0</c:v>
                </c:pt>
                <c:pt idx="764">
                  <c:v>295.0</c:v>
                </c:pt>
                <c:pt idx="765">
                  <c:v>83.0</c:v>
                </c:pt>
                <c:pt idx="766">
                  <c:v>101.0</c:v>
                </c:pt>
                <c:pt idx="767">
                  <c:v>129.0</c:v>
                </c:pt>
                <c:pt idx="768">
                  <c:v>314.0</c:v>
                </c:pt>
                <c:pt idx="769">
                  <c:v>335.0</c:v>
                </c:pt>
                <c:pt idx="770">
                  <c:v>45.0</c:v>
                </c:pt>
                <c:pt idx="771">
                  <c:v>210.0</c:v>
                </c:pt>
                <c:pt idx="772">
                  <c:v>103.0</c:v>
                </c:pt>
                <c:pt idx="773">
                  <c:v>107.0</c:v>
                </c:pt>
                <c:pt idx="774">
                  <c:v>43.0</c:v>
                </c:pt>
                <c:pt idx="775">
                  <c:v>16.0</c:v>
                </c:pt>
                <c:pt idx="776">
                  <c:v>34.0</c:v>
                </c:pt>
                <c:pt idx="777">
                  <c:v>14.0</c:v>
                </c:pt>
                <c:pt idx="778">
                  <c:v>110.0</c:v>
                </c:pt>
                <c:pt idx="779">
                  <c:v>87.0</c:v>
                </c:pt>
                <c:pt idx="780">
                  <c:v>71.0</c:v>
                </c:pt>
                <c:pt idx="781">
                  <c:v>40.0</c:v>
                </c:pt>
                <c:pt idx="782">
                  <c:v>5.0</c:v>
                </c:pt>
                <c:pt idx="783">
                  <c:v>17.0</c:v>
                </c:pt>
                <c:pt idx="784">
                  <c:v>7.0</c:v>
                </c:pt>
                <c:pt idx="785">
                  <c:v>446.0</c:v>
                </c:pt>
                <c:pt idx="786">
                  <c:v>59.0</c:v>
                </c:pt>
                <c:pt idx="787">
                  <c:v>26.0</c:v>
                </c:pt>
                <c:pt idx="788">
                  <c:v>33.0</c:v>
                </c:pt>
                <c:pt idx="789">
                  <c:v>1.0</c:v>
                </c:pt>
                <c:pt idx="790">
                  <c:v>169.0</c:v>
                </c:pt>
                <c:pt idx="791">
                  <c:v>214.0</c:v>
                </c:pt>
                <c:pt idx="792">
                  <c:v>40.0</c:v>
                </c:pt>
                <c:pt idx="793">
                  <c:v>25.0</c:v>
                </c:pt>
                <c:pt idx="794">
                  <c:v>22.0</c:v>
                </c:pt>
                <c:pt idx="795">
                  <c:v>256.0</c:v>
                </c:pt>
                <c:pt idx="796">
                  <c:v>94.0</c:v>
                </c:pt>
                <c:pt idx="797">
                  <c:v>285.0</c:v>
                </c:pt>
                <c:pt idx="798">
                  <c:v>296.0</c:v>
                </c:pt>
                <c:pt idx="799">
                  <c:v>294.0</c:v>
                </c:pt>
                <c:pt idx="800">
                  <c:v>172.0</c:v>
                </c:pt>
                <c:pt idx="801">
                  <c:v>8.0</c:v>
                </c:pt>
                <c:pt idx="802">
                  <c:v>161.0</c:v>
                </c:pt>
                <c:pt idx="803">
                  <c:v>135.0</c:v>
                </c:pt>
                <c:pt idx="804">
                  <c:v>52.0</c:v>
                </c:pt>
                <c:pt idx="805">
                  <c:v>399.0</c:v>
                </c:pt>
                <c:pt idx="806">
                  <c:v>17.0</c:v>
                </c:pt>
                <c:pt idx="807">
                  <c:v>139.0</c:v>
                </c:pt>
                <c:pt idx="808">
                  <c:v>167.0</c:v>
                </c:pt>
                <c:pt idx="809">
                  <c:v>124.0</c:v>
                </c:pt>
                <c:pt idx="810">
                  <c:v>16.0</c:v>
                </c:pt>
                <c:pt idx="811">
                  <c:v>50.0</c:v>
                </c:pt>
                <c:pt idx="812">
                  <c:v>37.0</c:v>
                </c:pt>
                <c:pt idx="813">
                  <c:v>2.0</c:v>
                </c:pt>
                <c:pt idx="814">
                  <c:v>254.0</c:v>
                </c:pt>
                <c:pt idx="815">
                  <c:v>258.0</c:v>
                </c:pt>
                <c:pt idx="816">
                  <c:v>32.0</c:v>
                </c:pt>
                <c:pt idx="817">
                  <c:v>69.0</c:v>
                </c:pt>
                <c:pt idx="818">
                  <c:v>18.0</c:v>
                </c:pt>
                <c:pt idx="819">
                  <c:v>310.0</c:v>
                </c:pt>
                <c:pt idx="820">
                  <c:v>272.0</c:v>
                </c:pt>
                <c:pt idx="821">
                  <c:v>28.0</c:v>
                </c:pt>
                <c:pt idx="822">
                  <c:v>8.0</c:v>
                </c:pt>
                <c:pt idx="823">
                  <c:v>32.0</c:v>
                </c:pt>
                <c:pt idx="824">
                  <c:v>5.0</c:v>
                </c:pt>
                <c:pt idx="825">
                  <c:v>345.0</c:v>
                </c:pt>
                <c:pt idx="826">
                  <c:v>36.0</c:v>
                </c:pt>
                <c:pt idx="827">
                  <c:v>2.0</c:v>
                </c:pt>
                <c:pt idx="828">
                  <c:v>1.0</c:v>
                </c:pt>
                <c:pt idx="829">
                  <c:v>60.0</c:v>
                </c:pt>
                <c:pt idx="830">
                  <c:v>124.0</c:v>
                </c:pt>
                <c:pt idx="831">
                  <c:v>94.0</c:v>
                </c:pt>
                <c:pt idx="832">
                  <c:v>66.0</c:v>
                </c:pt>
                <c:pt idx="833">
                  <c:v>59.0</c:v>
                </c:pt>
                <c:pt idx="834">
                  <c:v>134.0</c:v>
                </c:pt>
                <c:pt idx="835">
                  <c:v>131.0</c:v>
                </c:pt>
                <c:pt idx="836">
                  <c:v>207.0</c:v>
                </c:pt>
                <c:pt idx="837">
                  <c:v>62.0</c:v>
                </c:pt>
                <c:pt idx="838">
                  <c:v>107.0</c:v>
                </c:pt>
                <c:pt idx="839">
                  <c:v>273.0</c:v>
                </c:pt>
                <c:pt idx="840">
                  <c:v>147.0</c:v>
                </c:pt>
                <c:pt idx="841">
                  <c:v>206.0</c:v>
                </c:pt>
                <c:pt idx="842">
                  <c:v>18.0</c:v>
                </c:pt>
                <c:pt idx="843">
                  <c:v>71.0</c:v>
                </c:pt>
                <c:pt idx="844">
                  <c:v>73.0</c:v>
                </c:pt>
                <c:pt idx="845">
                  <c:v>161.0</c:v>
                </c:pt>
                <c:pt idx="846">
                  <c:v>73.0</c:v>
                </c:pt>
                <c:pt idx="847">
                  <c:v>7.0</c:v>
                </c:pt>
                <c:pt idx="848">
                  <c:v>239.0</c:v>
                </c:pt>
                <c:pt idx="849">
                  <c:v>408.0</c:v>
                </c:pt>
                <c:pt idx="850">
                  <c:v>6.0</c:v>
                </c:pt>
                <c:pt idx="851">
                  <c:v>32.0</c:v>
                </c:pt>
                <c:pt idx="852">
                  <c:v>144.0</c:v>
                </c:pt>
                <c:pt idx="853">
                  <c:v>96.0</c:v>
                </c:pt>
                <c:pt idx="854">
                  <c:v>105.0</c:v>
                </c:pt>
                <c:pt idx="855">
                  <c:v>51.0</c:v>
                </c:pt>
                <c:pt idx="856">
                  <c:v>281.0</c:v>
                </c:pt>
                <c:pt idx="857">
                  <c:v>60.0</c:v>
                </c:pt>
                <c:pt idx="858">
                  <c:v>159.0</c:v>
                </c:pt>
                <c:pt idx="859">
                  <c:v>10.0</c:v>
                </c:pt>
                <c:pt idx="860">
                  <c:v>276.0</c:v>
                </c:pt>
                <c:pt idx="861">
                  <c:v>54.0</c:v>
                </c:pt>
                <c:pt idx="862">
                  <c:v>2.0</c:v>
                </c:pt>
                <c:pt idx="863">
                  <c:v>90.0</c:v>
                </c:pt>
                <c:pt idx="864">
                  <c:v>162.0</c:v>
                </c:pt>
                <c:pt idx="865">
                  <c:v>91.0</c:v>
                </c:pt>
                <c:pt idx="866">
                  <c:v>4.0</c:v>
                </c:pt>
                <c:pt idx="867">
                  <c:v>99.0</c:v>
                </c:pt>
                <c:pt idx="868">
                  <c:v>242.0</c:v>
                </c:pt>
                <c:pt idx="869">
                  <c:v>90.0</c:v>
                </c:pt>
                <c:pt idx="870">
                  <c:v>256.0</c:v>
                </c:pt>
                <c:pt idx="871">
                  <c:v>4.0</c:v>
                </c:pt>
                <c:pt idx="872">
                  <c:v>112.0</c:v>
                </c:pt>
                <c:pt idx="873">
                  <c:v>36.0</c:v>
                </c:pt>
                <c:pt idx="874">
                  <c:v>126.0</c:v>
                </c:pt>
                <c:pt idx="875">
                  <c:v>81.0</c:v>
                </c:pt>
                <c:pt idx="876">
                  <c:v>129.0</c:v>
                </c:pt>
                <c:pt idx="877">
                  <c:v>36.0</c:v>
                </c:pt>
                <c:pt idx="878">
                  <c:v>199.0</c:v>
                </c:pt>
                <c:pt idx="879">
                  <c:v>4.0</c:v>
                </c:pt>
                <c:pt idx="880">
                  <c:v>84.0</c:v>
                </c:pt>
                <c:pt idx="881">
                  <c:v>183.0</c:v>
                </c:pt>
                <c:pt idx="882">
                  <c:v>539.0</c:v>
                </c:pt>
                <c:pt idx="883">
                  <c:v>144.0</c:v>
                </c:pt>
                <c:pt idx="884">
                  <c:v>149.0</c:v>
                </c:pt>
                <c:pt idx="885">
                  <c:v>14.0</c:v>
                </c:pt>
                <c:pt idx="886">
                  <c:v>23.0</c:v>
                </c:pt>
                <c:pt idx="887">
                  <c:v>9.0</c:v>
                </c:pt>
                <c:pt idx="888">
                  <c:v>134.0</c:v>
                </c:pt>
                <c:pt idx="889">
                  <c:v>45.0</c:v>
                </c:pt>
                <c:pt idx="890">
                  <c:v>233.0</c:v>
                </c:pt>
                <c:pt idx="891">
                  <c:v>89.0</c:v>
                </c:pt>
                <c:pt idx="892">
                  <c:v>61.0</c:v>
                </c:pt>
                <c:pt idx="893">
                  <c:v>18.0</c:v>
                </c:pt>
                <c:pt idx="894">
                  <c:v>193.0</c:v>
                </c:pt>
                <c:pt idx="895">
                  <c:v>477.0</c:v>
                </c:pt>
                <c:pt idx="896">
                  <c:v>121.0</c:v>
                </c:pt>
                <c:pt idx="897">
                  <c:v>226.0</c:v>
                </c:pt>
                <c:pt idx="898">
                  <c:v>2.0</c:v>
                </c:pt>
                <c:pt idx="899">
                  <c:v>305.0</c:v>
                </c:pt>
                <c:pt idx="900">
                  <c:v>18.0</c:v>
                </c:pt>
                <c:pt idx="901">
                  <c:v>167.0</c:v>
                </c:pt>
                <c:pt idx="902">
                  <c:v>27.0</c:v>
                </c:pt>
                <c:pt idx="903">
                  <c:v>77.0</c:v>
                </c:pt>
                <c:pt idx="904">
                  <c:v>16.0</c:v>
                </c:pt>
                <c:pt idx="905">
                  <c:v>51.0</c:v>
                </c:pt>
                <c:pt idx="906">
                  <c:v>36.0</c:v>
                </c:pt>
                <c:pt idx="907">
                  <c:v>320.0</c:v>
                </c:pt>
                <c:pt idx="908">
                  <c:v>11.0</c:v>
                </c:pt>
                <c:pt idx="909">
                  <c:v>143.0</c:v>
                </c:pt>
                <c:pt idx="910">
                  <c:v>445.0</c:v>
                </c:pt>
                <c:pt idx="911">
                  <c:v>145.0</c:v>
                </c:pt>
                <c:pt idx="912">
                  <c:v>351.0</c:v>
                </c:pt>
                <c:pt idx="913">
                  <c:v>50.0</c:v>
                </c:pt>
                <c:pt idx="914">
                  <c:v>128.0</c:v>
                </c:pt>
                <c:pt idx="915">
                  <c:v>14.0</c:v>
                </c:pt>
                <c:pt idx="916">
                  <c:v>412.0</c:v>
                </c:pt>
                <c:pt idx="917">
                  <c:v>187.0</c:v>
                </c:pt>
                <c:pt idx="918">
                  <c:v>36.0</c:v>
                </c:pt>
                <c:pt idx="919">
                  <c:v>86.0</c:v>
                </c:pt>
                <c:pt idx="920">
                  <c:v>138.0</c:v>
                </c:pt>
                <c:pt idx="921">
                  <c:v>167.0</c:v>
                </c:pt>
                <c:pt idx="922">
                  <c:v>381.0</c:v>
                </c:pt>
                <c:pt idx="923">
                  <c:v>62.0</c:v>
                </c:pt>
                <c:pt idx="924">
                  <c:v>78.0</c:v>
                </c:pt>
                <c:pt idx="925">
                  <c:v>405.0</c:v>
                </c:pt>
                <c:pt idx="926">
                  <c:v>174.0</c:v>
                </c:pt>
                <c:pt idx="927">
                  <c:v>73.0</c:v>
                </c:pt>
                <c:pt idx="928">
                  <c:v>118.0</c:v>
                </c:pt>
                <c:pt idx="929">
                  <c:v>1.0</c:v>
                </c:pt>
                <c:pt idx="930">
                  <c:v>75.0</c:v>
                </c:pt>
                <c:pt idx="931">
                  <c:v>225.0</c:v>
                </c:pt>
                <c:pt idx="932">
                  <c:v>42.0</c:v>
                </c:pt>
                <c:pt idx="933">
                  <c:v>48.0</c:v>
                </c:pt>
                <c:pt idx="934">
                  <c:v>26.0</c:v>
                </c:pt>
                <c:pt idx="935">
                  <c:v>83.0</c:v>
                </c:pt>
                <c:pt idx="936">
                  <c:v>61.0</c:v>
                </c:pt>
                <c:pt idx="937">
                  <c:v>322.0</c:v>
                </c:pt>
                <c:pt idx="938">
                  <c:v>5.0</c:v>
                </c:pt>
                <c:pt idx="939">
                  <c:v>28.0</c:v>
                </c:pt>
                <c:pt idx="940">
                  <c:v>63.0</c:v>
                </c:pt>
                <c:pt idx="941">
                  <c:v>56.0</c:v>
                </c:pt>
                <c:pt idx="942">
                  <c:v>56.0</c:v>
                </c:pt>
                <c:pt idx="943">
                  <c:v>28.0</c:v>
                </c:pt>
                <c:pt idx="944">
                  <c:v>93.0</c:v>
                </c:pt>
                <c:pt idx="945">
                  <c:v>162.0</c:v>
                </c:pt>
                <c:pt idx="946">
                  <c:v>407.0</c:v>
                </c:pt>
                <c:pt idx="947">
                  <c:v>71.0</c:v>
                </c:pt>
                <c:pt idx="948">
                  <c:v>152.0</c:v>
                </c:pt>
                <c:pt idx="949">
                  <c:v>216.0</c:v>
                </c:pt>
                <c:pt idx="950">
                  <c:v>67.0</c:v>
                </c:pt>
                <c:pt idx="951">
                  <c:v>11.0</c:v>
                </c:pt>
                <c:pt idx="952">
                  <c:v>5.0</c:v>
                </c:pt>
                <c:pt idx="953">
                  <c:v>149.0</c:v>
                </c:pt>
                <c:pt idx="954">
                  <c:v>176.0</c:v>
                </c:pt>
                <c:pt idx="955">
                  <c:v>94.0</c:v>
                </c:pt>
                <c:pt idx="956">
                  <c:v>47.0</c:v>
                </c:pt>
                <c:pt idx="957">
                  <c:v>223.0</c:v>
                </c:pt>
                <c:pt idx="958">
                  <c:v>96.0</c:v>
                </c:pt>
                <c:pt idx="959">
                  <c:v>62.0</c:v>
                </c:pt>
                <c:pt idx="960">
                  <c:v>30.0</c:v>
                </c:pt>
                <c:pt idx="961">
                  <c:v>41.0</c:v>
                </c:pt>
                <c:pt idx="962">
                  <c:v>239.0</c:v>
                </c:pt>
                <c:pt idx="963">
                  <c:v>51.0</c:v>
                </c:pt>
                <c:pt idx="964">
                  <c:v>45.0</c:v>
                </c:pt>
                <c:pt idx="965">
                  <c:v>166.0</c:v>
                </c:pt>
                <c:pt idx="966">
                  <c:v>83.0</c:v>
                </c:pt>
                <c:pt idx="967">
                  <c:v>155.0</c:v>
                </c:pt>
                <c:pt idx="968">
                  <c:v>28.0</c:v>
                </c:pt>
                <c:pt idx="969">
                  <c:v>111.0</c:v>
                </c:pt>
                <c:pt idx="970">
                  <c:v>47.0</c:v>
                </c:pt>
                <c:pt idx="971">
                  <c:v>33.0</c:v>
                </c:pt>
                <c:pt idx="972">
                  <c:v>3.0</c:v>
                </c:pt>
                <c:pt idx="973">
                  <c:v>158.0</c:v>
                </c:pt>
                <c:pt idx="974">
                  <c:v>130.0</c:v>
                </c:pt>
                <c:pt idx="975">
                  <c:v>50.0</c:v>
                </c:pt>
                <c:pt idx="976">
                  <c:v>81.0</c:v>
                </c:pt>
                <c:pt idx="977">
                  <c:v>60.0</c:v>
                </c:pt>
                <c:pt idx="978">
                  <c:v>1187.0</c:v>
                </c:pt>
                <c:pt idx="979">
                  <c:v>261.0</c:v>
                </c:pt>
                <c:pt idx="980">
                  <c:v>341.0</c:v>
                </c:pt>
                <c:pt idx="981">
                  <c:v>61.0</c:v>
                </c:pt>
                <c:pt idx="982">
                  <c:v>65.0</c:v>
                </c:pt>
                <c:pt idx="983">
                  <c:v>119.0</c:v>
                </c:pt>
                <c:pt idx="984">
                  <c:v>3.0</c:v>
                </c:pt>
                <c:pt idx="985">
                  <c:v>284.0</c:v>
                </c:pt>
                <c:pt idx="986">
                  <c:v>237.0</c:v>
                </c:pt>
                <c:pt idx="987">
                  <c:v>110.0</c:v>
                </c:pt>
                <c:pt idx="988">
                  <c:v>209.0</c:v>
                </c:pt>
                <c:pt idx="989">
                  <c:v>357.0</c:v>
                </c:pt>
                <c:pt idx="990">
                  <c:v>177.0</c:v>
                </c:pt>
                <c:pt idx="991">
                  <c:v>84.0</c:v>
                </c:pt>
                <c:pt idx="992">
                  <c:v>172.0</c:v>
                </c:pt>
                <c:pt idx="993">
                  <c:v>42.0</c:v>
                </c:pt>
                <c:pt idx="994">
                  <c:v>21.0</c:v>
                </c:pt>
                <c:pt idx="995">
                  <c:v>70.0</c:v>
                </c:pt>
                <c:pt idx="996">
                  <c:v>46.0</c:v>
                </c:pt>
                <c:pt idx="997">
                  <c:v>41.0</c:v>
                </c:pt>
                <c:pt idx="998">
                  <c:v>77.0</c:v>
                </c:pt>
                <c:pt idx="999">
                  <c:v>422.0</c:v>
                </c:pt>
                <c:pt idx="1000">
                  <c:v>35.0</c:v>
                </c:pt>
                <c:pt idx="1001">
                  <c:v>125.0</c:v>
                </c:pt>
                <c:pt idx="1002">
                  <c:v>238.0</c:v>
                </c:pt>
                <c:pt idx="1003">
                  <c:v>41.0</c:v>
                </c:pt>
                <c:pt idx="1004">
                  <c:v>18.0</c:v>
                </c:pt>
                <c:pt idx="1005">
                  <c:v>218.0</c:v>
                </c:pt>
                <c:pt idx="1006">
                  <c:v>399.0</c:v>
                </c:pt>
                <c:pt idx="1007">
                  <c:v>33.0</c:v>
                </c:pt>
                <c:pt idx="1008">
                  <c:v>122.0</c:v>
                </c:pt>
                <c:pt idx="1009">
                  <c:v>64.0</c:v>
                </c:pt>
                <c:pt idx="1010">
                  <c:v>467.0</c:v>
                </c:pt>
                <c:pt idx="1011">
                  <c:v>64.0</c:v>
                </c:pt>
                <c:pt idx="1012">
                  <c:v>100.0</c:v>
                </c:pt>
                <c:pt idx="1013">
                  <c:v>228.0</c:v>
                </c:pt>
                <c:pt idx="1014">
                  <c:v>107.0</c:v>
                </c:pt>
                <c:pt idx="1015">
                  <c:v>389.0</c:v>
                </c:pt>
                <c:pt idx="1016">
                  <c:v>9.0</c:v>
                </c:pt>
                <c:pt idx="1017">
                  <c:v>46.0</c:v>
                </c:pt>
                <c:pt idx="1018">
                  <c:v>576.0</c:v>
                </c:pt>
                <c:pt idx="1019">
                  <c:v>73.0</c:v>
                </c:pt>
                <c:pt idx="1020">
                  <c:v>20.0</c:v>
                </c:pt>
                <c:pt idx="1021">
                  <c:v>102.0</c:v>
                </c:pt>
                <c:pt idx="1022">
                  <c:v>84.0</c:v>
                </c:pt>
                <c:pt idx="1023">
                  <c:v>184.0</c:v>
                </c:pt>
                <c:pt idx="1024">
                  <c:v>41.0</c:v>
                </c:pt>
                <c:pt idx="1025">
                  <c:v>83.0</c:v>
                </c:pt>
                <c:pt idx="1026">
                  <c:v>162.0</c:v>
                </c:pt>
                <c:pt idx="1027">
                  <c:v>85.0</c:v>
                </c:pt>
                <c:pt idx="1028">
                  <c:v>286.0</c:v>
                </c:pt>
                <c:pt idx="1029">
                  <c:v>129.0</c:v>
                </c:pt>
                <c:pt idx="1030">
                  <c:v>298.0</c:v>
                </c:pt>
                <c:pt idx="1031">
                  <c:v>52.0</c:v>
                </c:pt>
                <c:pt idx="1032">
                  <c:v>407.0</c:v>
                </c:pt>
                <c:pt idx="1033">
                  <c:v>7.0</c:v>
                </c:pt>
                <c:pt idx="1034">
                  <c:v>123.0</c:v>
                </c:pt>
                <c:pt idx="1035">
                  <c:v>22.0</c:v>
                </c:pt>
                <c:pt idx="1036">
                  <c:v>184.0</c:v>
                </c:pt>
                <c:pt idx="1037">
                  <c:v>28.0</c:v>
                </c:pt>
                <c:pt idx="1038">
                  <c:v>42.0</c:v>
                </c:pt>
                <c:pt idx="1039">
                  <c:v>112.0</c:v>
                </c:pt>
                <c:pt idx="1040">
                  <c:v>10.0</c:v>
                </c:pt>
                <c:pt idx="1041">
                  <c:v>172.0</c:v>
                </c:pt>
                <c:pt idx="1042">
                  <c:v>201.0</c:v>
                </c:pt>
                <c:pt idx="1043">
                  <c:v>465.0</c:v>
                </c:pt>
                <c:pt idx="1044">
                  <c:v>65.0</c:v>
                </c:pt>
                <c:pt idx="1045">
                  <c:v>374.0</c:v>
                </c:pt>
                <c:pt idx="1046">
                  <c:v>110.0</c:v>
                </c:pt>
                <c:pt idx="1047">
                  <c:v>70.0</c:v>
                </c:pt>
                <c:pt idx="1048">
                  <c:v>97.0</c:v>
                </c:pt>
                <c:pt idx="1049">
                  <c:v>255.0</c:v>
                </c:pt>
                <c:pt idx="1050">
                  <c:v>101.0</c:v>
                </c:pt>
                <c:pt idx="1051">
                  <c:v>45.0</c:v>
                </c:pt>
                <c:pt idx="1052">
                  <c:v>239.0</c:v>
                </c:pt>
                <c:pt idx="1053">
                  <c:v>23.0</c:v>
                </c:pt>
                <c:pt idx="1054">
                  <c:v>171.0</c:v>
                </c:pt>
                <c:pt idx="1055">
                  <c:v>75.0</c:v>
                </c:pt>
                <c:pt idx="1056">
                  <c:v>115.0</c:v>
                </c:pt>
                <c:pt idx="1057">
                  <c:v>390.0</c:v>
                </c:pt>
                <c:pt idx="1058">
                  <c:v>69.0</c:v>
                </c:pt>
                <c:pt idx="1059">
                  <c:v>525.0</c:v>
                </c:pt>
                <c:pt idx="1060">
                  <c:v>43.0</c:v>
                </c:pt>
                <c:pt idx="1061">
                  <c:v>4.0</c:v>
                </c:pt>
                <c:pt idx="1062">
                  <c:v>62.0</c:v>
                </c:pt>
                <c:pt idx="1063">
                  <c:v>108.0</c:v>
                </c:pt>
                <c:pt idx="1064">
                  <c:v>247.0</c:v>
                </c:pt>
                <c:pt idx="1065">
                  <c:v>458.0</c:v>
                </c:pt>
                <c:pt idx="1066">
                  <c:v>84.0</c:v>
                </c:pt>
                <c:pt idx="1067">
                  <c:v>267.0</c:v>
                </c:pt>
                <c:pt idx="1068">
                  <c:v>270.0</c:v>
                </c:pt>
                <c:pt idx="1069">
                  <c:v>530.0</c:v>
                </c:pt>
                <c:pt idx="1070">
                  <c:v>73.0</c:v>
                </c:pt>
                <c:pt idx="1071">
                  <c:v>1.0</c:v>
                </c:pt>
                <c:pt idx="1072">
                  <c:v>50.0</c:v>
                </c:pt>
                <c:pt idx="1073">
                  <c:v>50.0</c:v>
                </c:pt>
                <c:pt idx="1074">
                  <c:v>158.0</c:v>
                </c:pt>
                <c:pt idx="1075">
                  <c:v>445.0</c:v>
                </c:pt>
                <c:pt idx="1076">
                  <c:v>426.0</c:v>
                </c:pt>
                <c:pt idx="1077">
                  <c:v>443.0</c:v>
                </c:pt>
                <c:pt idx="1078">
                  <c:v>110.0</c:v>
                </c:pt>
                <c:pt idx="1079">
                  <c:v>458.0</c:v>
                </c:pt>
                <c:pt idx="1080">
                  <c:v>171.0</c:v>
                </c:pt>
                <c:pt idx="1081">
                  <c:v>315.0</c:v>
                </c:pt>
                <c:pt idx="1082">
                  <c:v>15.0</c:v>
                </c:pt>
                <c:pt idx="1083">
                  <c:v>101.0</c:v>
                </c:pt>
                <c:pt idx="1084">
                  <c:v>146.0</c:v>
                </c:pt>
                <c:pt idx="1085">
                  <c:v>531.0</c:v>
                </c:pt>
                <c:pt idx="1086">
                  <c:v>492.0</c:v>
                </c:pt>
                <c:pt idx="1087">
                  <c:v>383.0</c:v>
                </c:pt>
                <c:pt idx="1088">
                  <c:v>15.0</c:v>
                </c:pt>
                <c:pt idx="1089">
                  <c:v>188.0</c:v>
                </c:pt>
                <c:pt idx="1090">
                  <c:v>28.0</c:v>
                </c:pt>
                <c:pt idx="1091">
                  <c:v>143.0</c:v>
                </c:pt>
                <c:pt idx="1092">
                  <c:v>23.0</c:v>
                </c:pt>
                <c:pt idx="1093">
                  <c:v>44.0</c:v>
                </c:pt>
                <c:pt idx="1094">
                  <c:v>297.0</c:v>
                </c:pt>
                <c:pt idx="1095">
                  <c:v>248.0</c:v>
                </c:pt>
                <c:pt idx="1096">
                  <c:v>455.0</c:v>
                </c:pt>
                <c:pt idx="1097">
                  <c:v>70.0</c:v>
                </c:pt>
                <c:pt idx="1098">
                  <c:v>14.0</c:v>
                </c:pt>
                <c:pt idx="1099">
                  <c:v>320.0</c:v>
                </c:pt>
                <c:pt idx="1100">
                  <c:v>73.0</c:v>
                </c:pt>
                <c:pt idx="1101">
                  <c:v>31.0</c:v>
                </c:pt>
                <c:pt idx="1102">
                  <c:v>271.0</c:v>
                </c:pt>
                <c:pt idx="1103">
                  <c:v>70.0</c:v>
                </c:pt>
                <c:pt idx="1104">
                  <c:v>773.0</c:v>
                </c:pt>
                <c:pt idx="1105">
                  <c:v>37.0</c:v>
                </c:pt>
                <c:pt idx="1106">
                  <c:v>62.0</c:v>
                </c:pt>
                <c:pt idx="1107">
                  <c:v>280.0</c:v>
                </c:pt>
                <c:pt idx="1108">
                  <c:v>77.0</c:v>
                </c:pt>
                <c:pt idx="1109">
                  <c:v>689.0</c:v>
                </c:pt>
                <c:pt idx="1110">
                  <c:v>20.0</c:v>
                </c:pt>
                <c:pt idx="1111">
                  <c:v>20.0</c:v>
                </c:pt>
                <c:pt idx="1112">
                  <c:v>145.0</c:v>
                </c:pt>
                <c:pt idx="1113">
                  <c:v>140.0</c:v>
                </c:pt>
                <c:pt idx="1114">
                  <c:v>133.0</c:v>
                </c:pt>
                <c:pt idx="1115">
                  <c:v>45.0</c:v>
                </c:pt>
                <c:pt idx="1116">
                  <c:v>244.0</c:v>
                </c:pt>
                <c:pt idx="1117">
                  <c:v>196.0</c:v>
                </c:pt>
                <c:pt idx="1118">
                  <c:v>372.0</c:v>
                </c:pt>
                <c:pt idx="1119">
                  <c:v>36.0</c:v>
                </c:pt>
                <c:pt idx="1120">
                  <c:v>53.0</c:v>
                </c:pt>
                <c:pt idx="1121">
                  <c:v>83.0</c:v>
                </c:pt>
                <c:pt idx="1122">
                  <c:v>47.0</c:v>
                </c:pt>
                <c:pt idx="1123">
                  <c:v>287.0</c:v>
                </c:pt>
                <c:pt idx="1124">
                  <c:v>238.0</c:v>
                </c:pt>
                <c:pt idx="1125">
                  <c:v>37.0</c:v>
                </c:pt>
                <c:pt idx="1126">
                  <c:v>352.0</c:v>
                </c:pt>
                <c:pt idx="1127">
                  <c:v>20.0</c:v>
                </c:pt>
                <c:pt idx="1128">
                  <c:v>259.0</c:v>
                </c:pt>
                <c:pt idx="1129">
                  <c:v>484.0</c:v>
                </c:pt>
                <c:pt idx="1130">
                  <c:v>39.0</c:v>
                </c:pt>
                <c:pt idx="1131">
                  <c:v>7.0</c:v>
                </c:pt>
                <c:pt idx="1132">
                  <c:v>195.0</c:v>
                </c:pt>
                <c:pt idx="1133">
                  <c:v>143.0</c:v>
                </c:pt>
                <c:pt idx="1134">
                  <c:v>44.0</c:v>
                </c:pt>
                <c:pt idx="1135">
                  <c:v>44.0</c:v>
                </c:pt>
                <c:pt idx="1136">
                  <c:v>6.0</c:v>
                </c:pt>
                <c:pt idx="1137">
                  <c:v>87.0</c:v>
                </c:pt>
                <c:pt idx="1138">
                  <c:v>26.0</c:v>
                </c:pt>
                <c:pt idx="1139">
                  <c:v>129.0</c:v>
                </c:pt>
                <c:pt idx="1140">
                  <c:v>126.0</c:v>
                </c:pt>
                <c:pt idx="1141">
                  <c:v>17.0</c:v>
                </c:pt>
                <c:pt idx="1142">
                  <c:v>254.0</c:v>
                </c:pt>
                <c:pt idx="1143">
                  <c:v>162.0</c:v>
                </c:pt>
                <c:pt idx="1144">
                  <c:v>84.0</c:v>
                </c:pt>
                <c:pt idx="1145">
                  <c:v>218.0</c:v>
                </c:pt>
                <c:pt idx="1146">
                  <c:v>382.0</c:v>
                </c:pt>
                <c:pt idx="1147">
                  <c:v>31.0</c:v>
                </c:pt>
                <c:pt idx="1148">
                  <c:v>206.0</c:v>
                </c:pt>
                <c:pt idx="1149">
                  <c:v>118.0</c:v>
                </c:pt>
                <c:pt idx="1150">
                  <c:v>35.0</c:v>
                </c:pt>
                <c:pt idx="1151">
                  <c:v>37.0</c:v>
                </c:pt>
                <c:pt idx="1152">
                  <c:v>343.0</c:v>
                </c:pt>
                <c:pt idx="1153">
                  <c:v>75.0</c:v>
                </c:pt>
                <c:pt idx="1154">
                  <c:v>84.0</c:v>
                </c:pt>
                <c:pt idx="1155">
                  <c:v>2.0</c:v>
                </c:pt>
                <c:pt idx="1156">
                  <c:v>57.0</c:v>
                </c:pt>
                <c:pt idx="1157">
                  <c:v>191.0</c:v>
                </c:pt>
                <c:pt idx="1158">
                  <c:v>110.0</c:v>
                </c:pt>
                <c:pt idx="1159">
                  <c:v>140.0</c:v>
                </c:pt>
                <c:pt idx="1160">
                  <c:v>1.0</c:v>
                </c:pt>
                <c:pt idx="1161">
                  <c:v>26.0</c:v>
                </c:pt>
                <c:pt idx="1162">
                  <c:v>270.0</c:v>
                </c:pt>
                <c:pt idx="1163">
                  <c:v>11.0</c:v>
                </c:pt>
                <c:pt idx="1164">
                  <c:v>126.0</c:v>
                </c:pt>
                <c:pt idx="1165">
                  <c:v>527.0</c:v>
                </c:pt>
                <c:pt idx="1166">
                  <c:v>293.0</c:v>
                </c:pt>
                <c:pt idx="1167">
                  <c:v>126.0</c:v>
                </c:pt>
                <c:pt idx="1168">
                  <c:v>317.0</c:v>
                </c:pt>
                <c:pt idx="1169">
                  <c:v>277.0</c:v>
                </c:pt>
                <c:pt idx="1170">
                  <c:v>32.0</c:v>
                </c:pt>
                <c:pt idx="1171">
                  <c:v>37.0</c:v>
                </c:pt>
                <c:pt idx="1172">
                  <c:v>20.0</c:v>
                </c:pt>
                <c:pt idx="1173">
                  <c:v>41.0</c:v>
                </c:pt>
                <c:pt idx="1174">
                  <c:v>154.0</c:v>
                </c:pt>
                <c:pt idx="1175">
                  <c:v>10.0</c:v>
                </c:pt>
                <c:pt idx="1176">
                  <c:v>10.0</c:v>
                </c:pt>
                <c:pt idx="1177">
                  <c:v>244.0</c:v>
                </c:pt>
                <c:pt idx="1178">
                  <c:v>407.0</c:v>
                </c:pt>
                <c:pt idx="1179">
                  <c:v>214.0</c:v>
                </c:pt>
                <c:pt idx="1180">
                  <c:v>162.0</c:v>
                </c:pt>
                <c:pt idx="1181">
                  <c:v>7.0</c:v>
                </c:pt>
                <c:pt idx="1182">
                  <c:v>2.0</c:v>
                </c:pt>
                <c:pt idx="1183">
                  <c:v>169.0</c:v>
                </c:pt>
                <c:pt idx="1184">
                  <c:v>343.0</c:v>
                </c:pt>
                <c:pt idx="1185">
                  <c:v>85.0</c:v>
                </c:pt>
                <c:pt idx="1186">
                  <c:v>4.0</c:v>
                </c:pt>
                <c:pt idx="1187">
                  <c:v>73.0</c:v>
                </c:pt>
                <c:pt idx="1188">
                  <c:v>143.0</c:v>
                </c:pt>
                <c:pt idx="1189">
                  <c:v>10.0</c:v>
                </c:pt>
                <c:pt idx="1190">
                  <c:v>431.0</c:v>
                </c:pt>
                <c:pt idx="1191">
                  <c:v>67.0</c:v>
                </c:pt>
                <c:pt idx="1192">
                  <c:v>8.0</c:v>
                </c:pt>
                <c:pt idx="1193">
                  <c:v>12.0</c:v>
                </c:pt>
                <c:pt idx="1194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35260832"/>
        <c:axId val="-1835788848"/>
      </c:lineChart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Sheet1!$F$2:$F$1196</c:f>
              <c:numCache>
                <c:formatCode>General</c:formatCode>
                <c:ptCount val="1195"/>
                <c:pt idx="0">
                  <c:v>4963.0</c:v>
                </c:pt>
                <c:pt idx="1">
                  <c:v>4817.0</c:v>
                </c:pt>
                <c:pt idx="2">
                  <c:v>4502.0</c:v>
                </c:pt>
                <c:pt idx="3">
                  <c:v>4243.0</c:v>
                </c:pt>
                <c:pt idx="4">
                  <c:v>3904.0</c:v>
                </c:pt>
                <c:pt idx="5">
                  <c:v>3801.0</c:v>
                </c:pt>
                <c:pt idx="6">
                  <c:v>3784.0</c:v>
                </c:pt>
                <c:pt idx="7">
                  <c:v>3711.0</c:v>
                </c:pt>
                <c:pt idx="8">
                  <c:v>3417.0</c:v>
                </c:pt>
                <c:pt idx="9">
                  <c:v>3414.0</c:v>
                </c:pt>
                <c:pt idx="10">
                  <c:v>3365.0</c:v>
                </c:pt>
                <c:pt idx="11">
                  <c:v>3302.0</c:v>
                </c:pt>
                <c:pt idx="12">
                  <c:v>3266.0</c:v>
                </c:pt>
                <c:pt idx="13">
                  <c:v>3043.0</c:v>
                </c:pt>
                <c:pt idx="14">
                  <c:v>2979.0</c:v>
                </c:pt>
                <c:pt idx="15">
                  <c:v>2917.0</c:v>
                </c:pt>
                <c:pt idx="16">
                  <c:v>2860.0</c:v>
                </c:pt>
                <c:pt idx="17">
                  <c:v>2846.0</c:v>
                </c:pt>
                <c:pt idx="18">
                  <c:v>2845.0</c:v>
                </c:pt>
                <c:pt idx="19">
                  <c:v>2785.0</c:v>
                </c:pt>
                <c:pt idx="20">
                  <c:v>2724.0</c:v>
                </c:pt>
                <c:pt idx="21">
                  <c:v>2717.0</c:v>
                </c:pt>
                <c:pt idx="22">
                  <c:v>2715.0</c:v>
                </c:pt>
                <c:pt idx="23">
                  <c:v>2704.0</c:v>
                </c:pt>
                <c:pt idx="24">
                  <c:v>2701.0</c:v>
                </c:pt>
                <c:pt idx="25">
                  <c:v>2694.0</c:v>
                </c:pt>
                <c:pt idx="26">
                  <c:v>2688.0</c:v>
                </c:pt>
                <c:pt idx="27">
                  <c:v>2681.0</c:v>
                </c:pt>
                <c:pt idx="28">
                  <c:v>2677.0</c:v>
                </c:pt>
                <c:pt idx="29">
                  <c:v>2676.0</c:v>
                </c:pt>
                <c:pt idx="30">
                  <c:v>2640.0</c:v>
                </c:pt>
                <c:pt idx="31">
                  <c:v>2615.0</c:v>
                </c:pt>
                <c:pt idx="32">
                  <c:v>2614.0</c:v>
                </c:pt>
                <c:pt idx="33">
                  <c:v>2611.0</c:v>
                </c:pt>
                <c:pt idx="34">
                  <c:v>2603.0</c:v>
                </c:pt>
                <c:pt idx="35">
                  <c:v>2602.0</c:v>
                </c:pt>
                <c:pt idx="36">
                  <c:v>2588.0</c:v>
                </c:pt>
                <c:pt idx="37">
                  <c:v>2586.0</c:v>
                </c:pt>
                <c:pt idx="38">
                  <c:v>2585.0</c:v>
                </c:pt>
                <c:pt idx="39">
                  <c:v>2583.0</c:v>
                </c:pt>
                <c:pt idx="40">
                  <c:v>2576.0</c:v>
                </c:pt>
                <c:pt idx="41">
                  <c:v>2569.0</c:v>
                </c:pt>
                <c:pt idx="42">
                  <c:v>2565.0</c:v>
                </c:pt>
                <c:pt idx="43">
                  <c:v>2562.0</c:v>
                </c:pt>
                <c:pt idx="44">
                  <c:v>2556.0</c:v>
                </c:pt>
                <c:pt idx="45">
                  <c:v>2554.0</c:v>
                </c:pt>
                <c:pt idx="46">
                  <c:v>2552.0</c:v>
                </c:pt>
                <c:pt idx="47">
                  <c:v>2541.0</c:v>
                </c:pt>
                <c:pt idx="48">
                  <c:v>2537.0</c:v>
                </c:pt>
                <c:pt idx="49">
                  <c:v>2521.0</c:v>
                </c:pt>
                <c:pt idx="50">
                  <c:v>2519.0</c:v>
                </c:pt>
                <c:pt idx="51">
                  <c:v>2504.0</c:v>
                </c:pt>
                <c:pt idx="52">
                  <c:v>2496.0</c:v>
                </c:pt>
                <c:pt idx="53">
                  <c:v>2486.0</c:v>
                </c:pt>
                <c:pt idx="54">
                  <c:v>2475.0</c:v>
                </c:pt>
                <c:pt idx="55">
                  <c:v>2466.0</c:v>
                </c:pt>
                <c:pt idx="56">
                  <c:v>2465.0</c:v>
                </c:pt>
                <c:pt idx="57">
                  <c:v>2458.0</c:v>
                </c:pt>
                <c:pt idx="58">
                  <c:v>2457.0</c:v>
                </c:pt>
                <c:pt idx="59">
                  <c:v>2454.0</c:v>
                </c:pt>
                <c:pt idx="60">
                  <c:v>2449.0</c:v>
                </c:pt>
                <c:pt idx="61">
                  <c:v>2447.0</c:v>
                </c:pt>
                <c:pt idx="62">
                  <c:v>2446.0</c:v>
                </c:pt>
                <c:pt idx="63">
                  <c:v>2442.0</c:v>
                </c:pt>
                <c:pt idx="64">
                  <c:v>2434.0</c:v>
                </c:pt>
                <c:pt idx="65">
                  <c:v>2430.0</c:v>
                </c:pt>
                <c:pt idx="66">
                  <c:v>2425.0</c:v>
                </c:pt>
                <c:pt idx="67">
                  <c:v>2422.0</c:v>
                </c:pt>
                <c:pt idx="68">
                  <c:v>2419.0</c:v>
                </c:pt>
                <c:pt idx="69">
                  <c:v>2417.0</c:v>
                </c:pt>
                <c:pt idx="70">
                  <c:v>2409.0</c:v>
                </c:pt>
                <c:pt idx="71">
                  <c:v>2406.0</c:v>
                </c:pt>
                <c:pt idx="72">
                  <c:v>2405.0</c:v>
                </c:pt>
                <c:pt idx="73">
                  <c:v>2404.0</c:v>
                </c:pt>
                <c:pt idx="74">
                  <c:v>2402.0</c:v>
                </c:pt>
                <c:pt idx="75">
                  <c:v>2400.0</c:v>
                </c:pt>
                <c:pt idx="76">
                  <c:v>2399.0</c:v>
                </c:pt>
                <c:pt idx="77">
                  <c:v>2381.0</c:v>
                </c:pt>
                <c:pt idx="78">
                  <c:v>2378.0</c:v>
                </c:pt>
                <c:pt idx="79">
                  <c:v>2370.0</c:v>
                </c:pt>
                <c:pt idx="80">
                  <c:v>2367.0</c:v>
                </c:pt>
                <c:pt idx="81">
                  <c:v>2358.0</c:v>
                </c:pt>
                <c:pt idx="82">
                  <c:v>2355.0</c:v>
                </c:pt>
                <c:pt idx="83">
                  <c:v>2349.0</c:v>
                </c:pt>
                <c:pt idx="84">
                  <c:v>2345.0</c:v>
                </c:pt>
                <c:pt idx="85">
                  <c:v>2342.0</c:v>
                </c:pt>
                <c:pt idx="86">
                  <c:v>2338.0</c:v>
                </c:pt>
                <c:pt idx="87">
                  <c:v>2329.0</c:v>
                </c:pt>
                <c:pt idx="88">
                  <c:v>2327.0</c:v>
                </c:pt>
                <c:pt idx="89">
                  <c:v>2311.0</c:v>
                </c:pt>
                <c:pt idx="90">
                  <c:v>2306.0</c:v>
                </c:pt>
                <c:pt idx="91">
                  <c:v>2300.0</c:v>
                </c:pt>
                <c:pt idx="92">
                  <c:v>2296.0</c:v>
                </c:pt>
                <c:pt idx="93">
                  <c:v>2295.0</c:v>
                </c:pt>
                <c:pt idx="94">
                  <c:v>2288.0</c:v>
                </c:pt>
                <c:pt idx="95">
                  <c:v>2282.0</c:v>
                </c:pt>
                <c:pt idx="96">
                  <c:v>2279.0</c:v>
                </c:pt>
                <c:pt idx="97">
                  <c:v>2277.0</c:v>
                </c:pt>
                <c:pt idx="98">
                  <c:v>2276.0</c:v>
                </c:pt>
                <c:pt idx="99">
                  <c:v>2254.0</c:v>
                </c:pt>
                <c:pt idx="100">
                  <c:v>2253.0</c:v>
                </c:pt>
                <c:pt idx="101">
                  <c:v>2248.0</c:v>
                </c:pt>
                <c:pt idx="102">
                  <c:v>2244.0</c:v>
                </c:pt>
                <c:pt idx="103">
                  <c:v>2239.0</c:v>
                </c:pt>
                <c:pt idx="104">
                  <c:v>2237.0</c:v>
                </c:pt>
                <c:pt idx="105">
                  <c:v>2227.0</c:v>
                </c:pt>
                <c:pt idx="106">
                  <c:v>2218.0</c:v>
                </c:pt>
                <c:pt idx="107">
                  <c:v>2182.0</c:v>
                </c:pt>
                <c:pt idx="108">
                  <c:v>2176.0</c:v>
                </c:pt>
                <c:pt idx="109">
                  <c:v>2174.0</c:v>
                </c:pt>
                <c:pt idx="110">
                  <c:v>2165.0</c:v>
                </c:pt>
                <c:pt idx="111">
                  <c:v>2161.0</c:v>
                </c:pt>
                <c:pt idx="112">
                  <c:v>2153.0</c:v>
                </c:pt>
                <c:pt idx="113">
                  <c:v>2139.0</c:v>
                </c:pt>
                <c:pt idx="114">
                  <c:v>2136.0</c:v>
                </c:pt>
                <c:pt idx="115">
                  <c:v>2133.0</c:v>
                </c:pt>
                <c:pt idx="116">
                  <c:v>2125.0</c:v>
                </c:pt>
                <c:pt idx="117">
                  <c:v>2106.0</c:v>
                </c:pt>
                <c:pt idx="118">
                  <c:v>2105.0</c:v>
                </c:pt>
                <c:pt idx="119">
                  <c:v>2092.0</c:v>
                </c:pt>
                <c:pt idx="120">
                  <c:v>2089.0</c:v>
                </c:pt>
                <c:pt idx="121">
                  <c:v>2079.0</c:v>
                </c:pt>
                <c:pt idx="122">
                  <c:v>2077.0</c:v>
                </c:pt>
                <c:pt idx="123">
                  <c:v>2075.0</c:v>
                </c:pt>
                <c:pt idx="124">
                  <c:v>2065.0</c:v>
                </c:pt>
                <c:pt idx="125">
                  <c:v>2052.0</c:v>
                </c:pt>
                <c:pt idx="126">
                  <c:v>2045.0</c:v>
                </c:pt>
                <c:pt idx="127">
                  <c:v>2036.0</c:v>
                </c:pt>
                <c:pt idx="128">
                  <c:v>2026.0</c:v>
                </c:pt>
                <c:pt idx="129">
                  <c:v>2021.0</c:v>
                </c:pt>
                <c:pt idx="130">
                  <c:v>2018.0</c:v>
                </c:pt>
                <c:pt idx="131">
                  <c:v>2007.0</c:v>
                </c:pt>
                <c:pt idx="132">
                  <c:v>1999.0</c:v>
                </c:pt>
                <c:pt idx="133">
                  <c:v>1995.0</c:v>
                </c:pt>
                <c:pt idx="134">
                  <c:v>1990.0</c:v>
                </c:pt>
                <c:pt idx="135">
                  <c:v>1986.0</c:v>
                </c:pt>
                <c:pt idx="136">
                  <c:v>1979.0</c:v>
                </c:pt>
                <c:pt idx="137">
                  <c:v>1972.0</c:v>
                </c:pt>
                <c:pt idx="138">
                  <c:v>1969.0</c:v>
                </c:pt>
                <c:pt idx="139">
                  <c:v>1965.0</c:v>
                </c:pt>
                <c:pt idx="140">
                  <c:v>1956.0</c:v>
                </c:pt>
                <c:pt idx="141">
                  <c:v>1947.0</c:v>
                </c:pt>
                <c:pt idx="142">
                  <c:v>1931.0</c:v>
                </c:pt>
                <c:pt idx="143">
                  <c:v>1927.0</c:v>
                </c:pt>
                <c:pt idx="144">
                  <c:v>1919.0</c:v>
                </c:pt>
                <c:pt idx="145">
                  <c:v>1916.0</c:v>
                </c:pt>
                <c:pt idx="146">
                  <c:v>1912.0</c:v>
                </c:pt>
                <c:pt idx="147">
                  <c:v>1911.0</c:v>
                </c:pt>
                <c:pt idx="148">
                  <c:v>1892.0</c:v>
                </c:pt>
                <c:pt idx="149">
                  <c:v>1882.0</c:v>
                </c:pt>
                <c:pt idx="150">
                  <c:v>1874.0</c:v>
                </c:pt>
                <c:pt idx="151">
                  <c:v>1865.0</c:v>
                </c:pt>
                <c:pt idx="152">
                  <c:v>1855.0</c:v>
                </c:pt>
                <c:pt idx="153">
                  <c:v>1851.0</c:v>
                </c:pt>
                <c:pt idx="154">
                  <c:v>1849.0</c:v>
                </c:pt>
                <c:pt idx="155">
                  <c:v>1846.0</c:v>
                </c:pt>
                <c:pt idx="156">
                  <c:v>1845.0</c:v>
                </c:pt>
                <c:pt idx="157">
                  <c:v>1844.0</c:v>
                </c:pt>
                <c:pt idx="158">
                  <c:v>1838.0</c:v>
                </c:pt>
                <c:pt idx="159">
                  <c:v>1829.0</c:v>
                </c:pt>
                <c:pt idx="160">
                  <c:v>1828.0</c:v>
                </c:pt>
                <c:pt idx="161">
                  <c:v>1825.0</c:v>
                </c:pt>
                <c:pt idx="162">
                  <c:v>1824.0</c:v>
                </c:pt>
                <c:pt idx="163">
                  <c:v>1814.0</c:v>
                </c:pt>
                <c:pt idx="164">
                  <c:v>1797.0</c:v>
                </c:pt>
                <c:pt idx="165">
                  <c:v>1795.0</c:v>
                </c:pt>
                <c:pt idx="166">
                  <c:v>1790.0</c:v>
                </c:pt>
                <c:pt idx="167">
                  <c:v>1788.0</c:v>
                </c:pt>
                <c:pt idx="168">
                  <c:v>1781.0</c:v>
                </c:pt>
                <c:pt idx="169">
                  <c:v>1773.0</c:v>
                </c:pt>
                <c:pt idx="170">
                  <c:v>1756.0</c:v>
                </c:pt>
                <c:pt idx="171">
                  <c:v>1754.0</c:v>
                </c:pt>
                <c:pt idx="172">
                  <c:v>1751.0</c:v>
                </c:pt>
                <c:pt idx="173">
                  <c:v>1750.0</c:v>
                </c:pt>
                <c:pt idx="174">
                  <c:v>1747.0</c:v>
                </c:pt>
                <c:pt idx="175">
                  <c:v>1745.0</c:v>
                </c:pt>
                <c:pt idx="176">
                  <c:v>1744.0</c:v>
                </c:pt>
                <c:pt idx="177">
                  <c:v>1739.0</c:v>
                </c:pt>
                <c:pt idx="178">
                  <c:v>1737.0</c:v>
                </c:pt>
                <c:pt idx="179">
                  <c:v>1735.0</c:v>
                </c:pt>
                <c:pt idx="180">
                  <c:v>1733.0</c:v>
                </c:pt>
                <c:pt idx="181">
                  <c:v>1731.0</c:v>
                </c:pt>
                <c:pt idx="182">
                  <c:v>1729.0</c:v>
                </c:pt>
                <c:pt idx="183">
                  <c:v>1728.0</c:v>
                </c:pt>
                <c:pt idx="184">
                  <c:v>1727.0</c:v>
                </c:pt>
                <c:pt idx="185">
                  <c:v>1726.0</c:v>
                </c:pt>
                <c:pt idx="186">
                  <c:v>1725.0</c:v>
                </c:pt>
                <c:pt idx="187">
                  <c:v>1723.0</c:v>
                </c:pt>
                <c:pt idx="188">
                  <c:v>1721.0</c:v>
                </c:pt>
                <c:pt idx="189">
                  <c:v>1709.0</c:v>
                </c:pt>
                <c:pt idx="190">
                  <c:v>1706.0</c:v>
                </c:pt>
                <c:pt idx="191">
                  <c:v>1703.0</c:v>
                </c:pt>
                <c:pt idx="192">
                  <c:v>1698.0</c:v>
                </c:pt>
                <c:pt idx="193">
                  <c:v>1693.0</c:v>
                </c:pt>
                <c:pt idx="194">
                  <c:v>1680.0</c:v>
                </c:pt>
                <c:pt idx="195">
                  <c:v>1674.0</c:v>
                </c:pt>
                <c:pt idx="196">
                  <c:v>1671.0</c:v>
                </c:pt>
                <c:pt idx="197">
                  <c:v>1670.0</c:v>
                </c:pt>
                <c:pt idx="198">
                  <c:v>1666.0</c:v>
                </c:pt>
                <c:pt idx="199">
                  <c:v>1660.0</c:v>
                </c:pt>
                <c:pt idx="200">
                  <c:v>1652.0</c:v>
                </c:pt>
                <c:pt idx="201">
                  <c:v>1642.0</c:v>
                </c:pt>
                <c:pt idx="202">
                  <c:v>1635.0</c:v>
                </c:pt>
                <c:pt idx="203">
                  <c:v>1634.0</c:v>
                </c:pt>
                <c:pt idx="204">
                  <c:v>1628.0</c:v>
                </c:pt>
                <c:pt idx="205">
                  <c:v>1626.0</c:v>
                </c:pt>
                <c:pt idx="206">
                  <c:v>1623.0</c:v>
                </c:pt>
                <c:pt idx="207">
                  <c:v>1620.0</c:v>
                </c:pt>
                <c:pt idx="208">
                  <c:v>1619.0</c:v>
                </c:pt>
                <c:pt idx="209">
                  <c:v>1617.0</c:v>
                </c:pt>
                <c:pt idx="210">
                  <c:v>1616.0</c:v>
                </c:pt>
                <c:pt idx="211">
                  <c:v>1609.0</c:v>
                </c:pt>
                <c:pt idx="212">
                  <c:v>1608.0</c:v>
                </c:pt>
                <c:pt idx="213">
                  <c:v>1607.0</c:v>
                </c:pt>
                <c:pt idx="214">
                  <c:v>1605.0</c:v>
                </c:pt>
                <c:pt idx="215">
                  <c:v>1599.0</c:v>
                </c:pt>
                <c:pt idx="216">
                  <c:v>1598.0</c:v>
                </c:pt>
                <c:pt idx="217">
                  <c:v>1597.0</c:v>
                </c:pt>
                <c:pt idx="218">
                  <c:v>1592.0</c:v>
                </c:pt>
                <c:pt idx="219">
                  <c:v>1590.0</c:v>
                </c:pt>
                <c:pt idx="220">
                  <c:v>1589.0</c:v>
                </c:pt>
                <c:pt idx="221">
                  <c:v>1587.0</c:v>
                </c:pt>
                <c:pt idx="222">
                  <c:v>1585.0</c:v>
                </c:pt>
                <c:pt idx="223">
                  <c:v>1576.0</c:v>
                </c:pt>
                <c:pt idx="224">
                  <c:v>1571.0</c:v>
                </c:pt>
                <c:pt idx="225">
                  <c:v>1569.0</c:v>
                </c:pt>
                <c:pt idx="226">
                  <c:v>1565.0</c:v>
                </c:pt>
                <c:pt idx="227">
                  <c:v>1562.0</c:v>
                </c:pt>
                <c:pt idx="228">
                  <c:v>1558.0</c:v>
                </c:pt>
                <c:pt idx="229">
                  <c:v>1554.0</c:v>
                </c:pt>
                <c:pt idx="230">
                  <c:v>1547.0</c:v>
                </c:pt>
                <c:pt idx="231">
                  <c:v>1546.0</c:v>
                </c:pt>
                <c:pt idx="232">
                  <c:v>1541.0</c:v>
                </c:pt>
                <c:pt idx="233">
                  <c:v>1533.0</c:v>
                </c:pt>
                <c:pt idx="234">
                  <c:v>1524.0</c:v>
                </c:pt>
                <c:pt idx="235">
                  <c:v>1521.0</c:v>
                </c:pt>
                <c:pt idx="236">
                  <c:v>1520.0</c:v>
                </c:pt>
                <c:pt idx="237">
                  <c:v>1517.0</c:v>
                </c:pt>
                <c:pt idx="238">
                  <c:v>1514.0</c:v>
                </c:pt>
                <c:pt idx="239">
                  <c:v>1506.0</c:v>
                </c:pt>
                <c:pt idx="240">
                  <c:v>1504.0</c:v>
                </c:pt>
                <c:pt idx="241">
                  <c:v>1501.0</c:v>
                </c:pt>
                <c:pt idx="242">
                  <c:v>1499.0</c:v>
                </c:pt>
                <c:pt idx="243">
                  <c:v>1496.0</c:v>
                </c:pt>
                <c:pt idx="244">
                  <c:v>1491.0</c:v>
                </c:pt>
                <c:pt idx="245">
                  <c:v>1489.0</c:v>
                </c:pt>
                <c:pt idx="246">
                  <c:v>1488.0</c:v>
                </c:pt>
                <c:pt idx="247">
                  <c:v>1482.0</c:v>
                </c:pt>
                <c:pt idx="248">
                  <c:v>1481.0</c:v>
                </c:pt>
                <c:pt idx="249">
                  <c:v>1476.0</c:v>
                </c:pt>
                <c:pt idx="250">
                  <c:v>1475.0</c:v>
                </c:pt>
                <c:pt idx="251">
                  <c:v>1471.0</c:v>
                </c:pt>
                <c:pt idx="252">
                  <c:v>1464.0</c:v>
                </c:pt>
                <c:pt idx="253">
                  <c:v>1463.0</c:v>
                </c:pt>
                <c:pt idx="254">
                  <c:v>1460.0</c:v>
                </c:pt>
                <c:pt idx="255">
                  <c:v>1452.0</c:v>
                </c:pt>
                <c:pt idx="256">
                  <c:v>1450.0</c:v>
                </c:pt>
                <c:pt idx="257">
                  <c:v>1448.0</c:v>
                </c:pt>
                <c:pt idx="258">
                  <c:v>1447.0</c:v>
                </c:pt>
                <c:pt idx="259">
                  <c:v>1444.0</c:v>
                </c:pt>
                <c:pt idx="260">
                  <c:v>1440.0</c:v>
                </c:pt>
                <c:pt idx="261">
                  <c:v>1438.0</c:v>
                </c:pt>
                <c:pt idx="262">
                  <c:v>1437.0</c:v>
                </c:pt>
                <c:pt idx="263">
                  <c:v>1436.0</c:v>
                </c:pt>
                <c:pt idx="264">
                  <c:v>1431.0</c:v>
                </c:pt>
                <c:pt idx="265">
                  <c:v>1430.0</c:v>
                </c:pt>
                <c:pt idx="266">
                  <c:v>1428.0</c:v>
                </c:pt>
                <c:pt idx="267">
                  <c:v>1426.0</c:v>
                </c:pt>
                <c:pt idx="268">
                  <c:v>1417.0</c:v>
                </c:pt>
                <c:pt idx="269">
                  <c:v>1416.0</c:v>
                </c:pt>
                <c:pt idx="270">
                  <c:v>1411.0</c:v>
                </c:pt>
                <c:pt idx="271">
                  <c:v>1407.0</c:v>
                </c:pt>
                <c:pt idx="272">
                  <c:v>1404.0</c:v>
                </c:pt>
                <c:pt idx="273">
                  <c:v>1400.0</c:v>
                </c:pt>
                <c:pt idx="274">
                  <c:v>1399.0</c:v>
                </c:pt>
                <c:pt idx="275">
                  <c:v>1391.0</c:v>
                </c:pt>
                <c:pt idx="276">
                  <c:v>1390.0</c:v>
                </c:pt>
                <c:pt idx="277">
                  <c:v>1389.0</c:v>
                </c:pt>
                <c:pt idx="278">
                  <c:v>1384.0</c:v>
                </c:pt>
                <c:pt idx="279">
                  <c:v>1379.0</c:v>
                </c:pt>
                <c:pt idx="280">
                  <c:v>1372.0</c:v>
                </c:pt>
                <c:pt idx="281">
                  <c:v>1371.0</c:v>
                </c:pt>
                <c:pt idx="282">
                  <c:v>1368.0</c:v>
                </c:pt>
                <c:pt idx="283">
                  <c:v>1367.0</c:v>
                </c:pt>
                <c:pt idx="284">
                  <c:v>1363.0</c:v>
                </c:pt>
                <c:pt idx="285">
                  <c:v>1362.0</c:v>
                </c:pt>
                <c:pt idx="286">
                  <c:v>1355.0</c:v>
                </c:pt>
                <c:pt idx="287">
                  <c:v>1352.0</c:v>
                </c:pt>
                <c:pt idx="288">
                  <c:v>1346.0</c:v>
                </c:pt>
                <c:pt idx="289">
                  <c:v>1345.0</c:v>
                </c:pt>
                <c:pt idx="290">
                  <c:v>1340.0</c:v>
                </c:pt>
                <c:pt idx="291">
                  <c:v>1337.0</c:v>
                </c:pt>
                <c:pt idx="292">
                  <c:v>1334.0</c:v>
                </c:pt>
                <c:pt idx="293">
                  <c:v>1332.0</c:v>
                </c:pt>
                <c:pt idx="294">
                  <c:v>1325.0</c:v>
                </c:pt>
                <c:pt idx="295">
                  <c:v>1313.0</c:v>
                </c:pt>
                <c:pt idx="296">
                  <c:v>1312.0</c:v>
                </c:pt>
                <c:pt idx="297">
                  <c:v>1310.0</c:v>
                </c:pt>
                <c:pt idx="298">
                  <c:v>1303.0</c:v>
                </c:pt>
                <c:pt idx="299">
                  <c:v>1299.0</c:v>
                </c:pt>
                <c:pt idx="300">
                  <c:v>1297.0</c:v>
                </c:pt>
                <c:pt idx="301">
                  <c:v>1290.0</c:v>
                </c:pt>
                <c:pt idx="302">
                  <c:v>1288.0</c:v>
                </c:pt>
                <c:pt idx="303">
                  <c:v>1282.0</c:v>
                </c:pt>
                <c:pt idx="304">
                  <c:v>1276.0</c:v>
                </c:pt>
                <c:pt idx="305">
                  <c:v>1269.0</c:v>
                </c:pt>
                <c:pt idx="306">
                  <c:v>1262.0</c:v>
                </c:pt>
                <c:pt idx="307">
                  <c:v>1259.0</c:v>
                </c:pt>
                <c:pt idx="308">
                  <c:v>1258.0</c:v>
                </c:pt>
                <c:pt idx="309">
                  <c:v>1256.0</c:v>
                </c:pt>
                <c:pt idx="310">
                  <c:v>1254.0</c:v>
                </c:pt>
                <c:pt idx="311">
                  <c:v>1250.0</c:v>
                </c:pt>
                <c:pt idx="312">
                  <c:v>1249.0</c:v>
                </c:pt>
                <c:pt idx="313">
                  <c:v>1246.0</c:v>
                </c:pt>
                <c:pt idx="314">
                  <c:v>1243.0</c:v>
                </c:pt>
                <c:pt idx="315">
                  <c:v>1242.0</c:v>
                </c:pt>
                <c:pt idx="316">
                  <c:v>1237.0</c:v>
                </c:pt>
                <c:pt idx="317">
                  <c:v>1236.0</c:v>
                </c:pt>
                <c:pt idx="318">
                  <c:v>1235.0</c:v>
                </c:pt>
                <c:pt idx="319">
                  <c:v>1224.0</c:v>
                </c:pt>
                <c:pt idx="320">
                  <c:v>1222.0</c:v>
                </c:pt>
                <c:pt idx="321">
                  <c:v>1220.0</c:v>
                </c:pt>
                <c:pt idx="322">
                  <c:v>1218.0</c:v>
                </c:pt>
                <c:pt idx="323">
                  <c:v>1217.0</c:v>
                </c:pt>
                <c:pt idx="324">
                  <c:v>1216.0</c:v>
                </c:pt>
                <c:pt idx="325">
                  <c:v>1215.0</c:v>
                </c:pt>
                <c:pt idx="326">
                  <c:v>1214.0</c:v>
                </c:pt>
                <c:pt idx="327">
                  <c:v>1212.0</c:v>
                </c:pt>
                <c:pt idx="328">
                  <c:v>1211.0</c:v>
                </c:pt>
                <c:pt idx="329">
                  <c:v>1208.0</c:v>
                </c:pt>
                <c:pt idx="330">
                  <c:v>1205.0</c:v>
                </c:pt>
                <c:pt idx="331">
                  <c:v>1204.0</c:v>
                </c:pt>
                <c:pt idx="332">
                  <c:v>1203.0</c:v>
                </c:pt>
                <c:pt idx="333">
                  <c:v>1201.0</c:v>
                </c:pt>
                <c:pt idx="334">
                  <c:v>1199.0</c:v>
                </c:pt>
                <c:pt idx="335">
                  <c:v>1197.0</c:v>
                </c:pt>
                <c:pt idx="336">
                  <c:v>1195.0</c:v>
                </c:pt>
                <c:pt idx="337">
                  <c:v>1194.0</c:v>
                </c:pt>
                <c:pt idx="338">
                  <c:v>1192.0</c:v>
                </c:pt>
                <c:pt idx="339">
                  <c:v>1190.0</c:v>
                </c:pt>
                <c:pt idx="340">
                  <c:v>1189.0</c:v>
                </c:pt>
                <c:pt idx="341">
                  <c:v>1188.0</c:v>
                </c:pt>
                <c:pt idx="342">
                  <c:v>1187.0</c:v>
                </c:pt>
                <c:pt idx="343">
                  <c:v>1185.0</c:v>
                </c:pt>
                <c:pt idx="344">
                  <c:v>1184.0</c:v>
                </c:pt>
                <c:pt idx="345">
                  <c:v>1183.0</c:v>
                </c:pt>
                <c:pt idx="346">
                  <c:v>1182.0</c:v>
                </c:pt>
                <c:pt idx="347">
                  <c:v>1180.0</c:v>
                </c:pt>
                <c:pt idx="348">
                  <c:v>1179.0</c:v>
                </c:pt>
                <c:pt idx="349">
                  <c:v>1175.0</c:v>
                </c:pt>
                <c:pt idx="350">
                  <c:v>1174.0</c:v>
                </c:pt>
                <c:pt idx="351">
                  <c:v>1173.0</c:v>
                </c:pt>
                <c:pt idx="352">
                  <c:v>1172.0</c:v>
                </c:pt>
                <c:pt idx="353">
                  <c:v>1171.0</c:v>
                </c:pt>
                <c:pt idx="354">
                  <c:v>1168.0</c:v>
                </c:pt>
                <c:pt idx="355">
                  <c:v>1167.0</c:v>
                </c:pt>
                <c:pt idx="356">
                  <c:v>1166.0</c:v>
                </c:pt>
                <c:pt idx="357">
                  <c:v>1165.0</c:v>
                </c:pt>
                <c:pt idx="358">
                  <c:v>1162.0</c:v>
                </c:pt>
                <c:pt idx="359">
                  <c:v>1158.0</c:v>
                </c:pt>
                <c:pt idx="360">
                  <c:v>1157.0</c:v>
                </c:pt>
                <c:pt idx="361">
                  <c:v>1156.0</c:v>
                </c:pt>
                <c:pt idx="362">
                  <c:v>1154.0</c:v>
                </c:pt>
                <c:pt idx="363">
                  <c:v>1149.0</c:v>
                </c:pt>
                <c:pt idx="364">
                  <c:v>1148.0</c:v>
                </c:pt>
                <c:pt idx="365">
                  <c:v>1147.0</c:v>
                </c:pt>
                <c:pt idx="366">
                  <c:v>1145.0</c:v>
                </c:pt>
                <c:pt idx="367">
                  <c:v>1144.0</c:v>
                </c:pt>
                <c:pt idx="368">
                  <c:v>1142.0</c:v>
                </c:pt>
                <c:pt idx="369">
                  <c:v>1139.0</c:v>
                </c:pt>
                <c:pt idx="370">
                  <c:v>1136.0</c:v>
                </c:pt>
                <c:pt idx="371">
                  <c:v>1134.0</c:v>
                </c:pt>
                <c:pt idx="372">
                  <c:v>1133.0</c:v>
                </c:pt>
                <c:pt idx="373">
                  <c:v>1131.0</c:v>
                </c:pt>
                <c:pt idx="374">
                  <c:v>1130.0</c:v>
                </c:pt>
                <c:pt idx="375">
                  <c:v>1129.0</c:v>
                </c:pt>
                <c:pt idx="376">
                  <c:v>1127.0</c:v>
                </c:pt>
                <c:pt idx="377">
                  <c:v>1126.0</c:v>
                </c:pt>
                <c:pt idx="378">
                  <c:v>1124.0</c:v>
                </c:pt>
                <c:pt idx="379">
                  <c:v>1123.0</c:v>
                </c:pt>
                <c:pt idx="380">
                  <c:v>1121.0</c:v>
                </c:pt>
                <c:pt idx="381">
                  <c:v>1120.0</c:v>
                </c:pt>
                <c:pt idx="382">
                  <c:v>1119.0</c:v>
                </c:pt>
                <c:pt idx="383">
                  <c:v>1118.0</c:v>
                </c:pt>
                <c:pt idx="384">
                  <c:v>1117.0</c:v>
                </c:pt>
                <c:pt idx="385">
                  <c:v>1113.0</c:v>
                </c:pt>
                <c:pt idx="386">
                  <c:v>1111.0</c:v>
                </c:pt>
                <c:pt idx="387">
                  <c:v>1109.0</c:v>
                </c:pt>
                <c:pt idx="388">
                  <c:v>1107.0</c:v>
                </c:pt>
                <c:pt idx="389">
                  <c:v>1105.0</c:v>
                </c:pt>
                <c:pt idx="390">
                  <c:v>1102.0</c:v>
                </c:pt>
                <c:pt idx="391">
                  <c:v>1099.0</c:v>
                </c:pt>
                <c:pt idx="392">
                  <c:v>1097.0</c:v>
                </c:pt>
                <c:pt idx="393">
                  <c:v>1096.0</c:v>
                </c:pt>
                <c:pt idx="394">
                  <c:v>1095.0</c:v>
                </c:pt>
                <c:pt idx="395">
                  <c:v>1092.0</c:v>
                </c:pt>
                <c:pt idx="396">
                  <c:v>1091.0</c:v>
                </c:pt>
                <c:pt idx="397">
                  <c:v>1089.0</c:v>
                </c:pt>
                <c:pt idx="398">
                  <c:v>1088.0</c:v>
                </c:pt>
                <c:pt idx="399">
                  <c:v>1087.0</c:v>
                </c:pt>
                <c:pt idx="400">
                  <c:v>1086.0</c:v>
                </c:pt>
                <c:pt idx="401">
                  <c:v>1085.0</c:v>
                </c:pt>
                <c:pt idx="402">
                  <c:v>1084.0</c:v>
                </c:pt>
                <c:pt idx="403">
                  <c:v>1083.0</c:v>
                </c:pt>
                <c:pt idx="404">
                  <c:v>1081.0</c:v>
                </c:pt>
                <c:pt idx="405">
                  <c:v>1080.0</c:v>
                </c:pt>
                <c:pt idx="406">
                  <c:v>1079.0</c:v>
                </c:pt>
                <c:pt idx="407">
                  <c:v>1076.0</c:v>
                </c:pt>
                <c:pt idx="408">
                  <c:v>1075.0</c:v>
                </c:pt>
                <c:pt idx="409">
                  <c:v>1074.0</c:v>
                </c:pt>
                <c:pt idx="410">
                  <c:v>1073.0</c:v>
                </c:pt>
                <c:pt idx="411">
                  <c:v>1072.0</c:v>
                </c:pt>
                <c:pt idx="412">
                  <c:v>1069.0</c:v>
                </c:pt>
                <c:pt idx="413">
                  <c:v>1068.0</c:v>
                </c:pt>
                <c:pt idx="414">
                  <c:v>1067.0</c:v>
                </c:pt>
                <c:pt idx="415">
                  <c:v>1066.0</c:v>
                </c:pt>
                <c:pt idx="416">
                  <c:v>1065.0</c:v>
                </c:pt>
                <c:pt idx="417">
                  <c:v>1063.0</c:v>
                </c:pt>
                <c:pt idx="418">
                  <c:v>1062.0</c:v>
                </c:pt>
                <c:pt idx="419">
                  <c:v>1061.0</c:v>
                </c:pt>
                <c:pt idx="420">
                  <c:v>1060.0</c:v>
                </c:pt>
                <c:pt idx="421">
                  <c:v>1058.0</c:v>
                </c:pt>
                <c:pt idx="422">
                  <c:v>1056.0</c:v>
                </c:pt>
                <c:pt idx="423">
                  <c:v>1055.0</c:v>
                </c:pt>
                <c:pt idx="424">
                  <c:v>1053.0</c:v>
                </c:pt>
                <c:pt idx="425">
                  <c:v>1052.0</c:v>
                </c:pt>
                <c:pt idx="426">
                  <c:v>1050.0</c:v>
                </c:pt>
                <c:pt idx="427">
                  <c:v>1048.0</c:v>
                </c:pt>
                <c:pt idx="428">
                  <c:v>1047.0</c:v>
                </c:pt>
                <c:pt idx="429">
                  <c:v>1046.0</c:v>
                </c:pt>
                <c:pt idx="430">
                  <c:v>1045.0</c:v>
                </c:pt>
                <c:pt idx="431">
                  <c:v>1044.0</c:v>
                </c:pt>
                <c:pt idx="432">
                  <c:v>1042.0</c:v>
                </c:pt>
                <c:pt idx="433">
                  <c:v>1041.0</c:v>
                </c:pt>
                <c:pt idx="434">
                  <c:v>1039.0</c:v>
                </c:pt>
                <c:pt idx="435">
                  <c:v>1037.0</c:v>
                </c:pt>
                <c:pt idx="436">
                  <c:v>1036.0</c:v>
                </c:pt>
                <c:pt idx="437">
                  <c:v>1035.0</c:v>
                </c:pt>
                <c:pt idx="438">
                  <c:v>1034.0</c:v>
                </c:pt>
                <c:pt idx="439">
                  <c:v>1032.0</c:v>
                </c:pt>
                <c:pt idx="440">
                  <c:v>1031.0</c:v>
                </c:pt>
                <c:pt idx="441">
                  <c:v>1029.0</c:v>
                </c:pt>
                <c:pt idx="442">
                  <c:v>1028.0</c:v>
                </c:pt>
                <c:pt idx="443">
                  <c:v>1027.0</c:v>
                </c:pt>
                <c:pt idx="444">
                  <c:v>1026.0</c:v>
                </c:pt>
                <c:pt idx="445">
                  <c:v>1025.0</c:v>
                </c:pt>
                <c:pt idx="446">
                  <c:v>1024.0</c:v>
                </c:pt>
                <c:pt idx="447">
                  <c:v>1023.0</c:v>
                </c:pt>
                <c:pt idx="448">
                  <c:v>1021.0</c:v>
                </c:pt>
                <c:pt idx="449">
                  <c:v>1020.0</c:v>
                </c:pt>
                <c:pt idx="450">
                  <c:v>1017.0</c:v>
                </c:pt>
                <c:pt idx="451">
                  <c:v>1015.0</c:v>
                </c:pt>
                <c:pt idx="452">
                  <c:v>1014.0</c:v>
                </c:pt>
                <c:pt idx="453">
                  <c:v>1013.0</c:v>
                </c:pt>
                <c:pt idx="454">
                  <c:v>1012.0</c:v>
                </c:pt>
                <c:pt idx="455">
                  <c:v>1011.0</c:v>
                </c:pt>
                <c:pt idx="456">
                  <c:v>1010.0</c:v>
                </c:pt>
                <c:pt idx="457">
                  <c:v>1009.0</c:v>
                </c:pt>
                <c:pt idx="458">
                  <c:v>1008.0</c:v>
                </c:pt>
                <c:pt idx="459">
                  <c:v>1005.0</c:v>
                </c:pt>
                <c:pt idx="460">
                  <c:v>999.0</c:v>
                </c:pt>
                <c:pt idx="461">
                  <c:v>998.0</c:v>
                </c:pt>
                <c:pt idx="462">
                  <c:v>997.0</c:v>
                </c:pt>
                <c:pt idx="463">
                  <c:v>996.0</c:v>
                </c:pt>
                <c:pt idx="464">
                  <c:v>994.0</c:v>
                </c:pt>
                <c:pt idx="465">
                  <c:v>993.0</c:v>
                </c:pt>
                <c:pt idx="466">
                  <c:v>992.0</c:v>
                </c:pt>
                <c:pt idx="467">
                  <c:v>991.0</c:v>
                </c:pt>
                <c:pt idx="468">
                  <c:v>990.0</c:v>
                </c:pt>
                <c:pt idx="469">
                  <c:v>989.0</c:v>
                </c:pt>
                <c:pt idx="470">
                  <c:v>987.0</c:v>
                </c:pt>
                <c:pt idx="471">
                  <c:v>986.0</c:v>
                </c:pt>
                <c:pt idx="472">
                  <c:v>985.0</c:v>
                </c:pt>
                <c:pt idx="473">
                  <c:v>984.0</c:v>
                </c:pt>
                <c:pt idx="474">
                  <c:v>983.0</c:v>
                </c:pt>
                <c:pt idx="475">
                  <c:v>980.0</c:v>
                </c:pt>
                <c:pt idx="476">
                  <c:v>979.0</c:v>
                </c:pt>
                <c:pt idx="477">
                  <c:v>978.0</c:v>
                </c:pt>
                <c:pt idx="478">
                  <c:v>977.0</c:v>
                </c:pt>
                <c:pt idx="479">
                  <c:v>975.0</c:v>
                </c:pt>
                <c:pt idx="480">
                  <c:v>973.0</c:v>
                </c:pt>
                <c:pt idx="481">
                  <c:v>972.0</c:v>
                </c:pt>
                <c:pt idx="482">
                  <c:v>971.0</c:v>
                </c:pt>
                <c:pt idx="483">
                  <c:v>970.0</c:v>
                </c:pt>
                <c:pt idx="484">
                  <c:v>969.0</c:v>
                </c:pt>
                <c:pt idx="485">
                  <c:v>968.0</c:v>
                </c:pt>
                <c:pt idx="486">
                  <c:v>967.0</c:v>
                </c:pt>
                <c:pt idx="487">
                  <c:v>966.0</c:v>
                </c:pt>
                <c:pt idx="488">
                  <c:v>965.0</c:v>
                </c:pt>
                <c:pt idx="489">
                  <c:v>964.0</c:v>
                </c:pt>
                <c:pt idx="490">
                  <c:v>963.0</c:v>
                </c:pt>
                <c:pt idx="491">
                  <c:v>961.0</c:v>
                </c:pt>
                <c:pt idx="492">
                  <c:v>959.0</c:v>
                </c:pt>
                <c:pt idx="493">
                  <c:v>957.0</c:v>
                </c:pt>
                <c:pt idx="494">
                  <c:v>956.0</c:v>
                </c:pt>
                <c:pt idx="495">
                  <c:v>955.0</c:v>
                </c:pt>
                <c:pt idx="496">
                  <c:v>954.0</c:v>
                </c:pt>
                <c:pt idx="497">
                  <c:v>952.0</c:v>
                </c:pt>
                <c:pt idx="498">
                  <c:v>951.0</c:v>
                </c:pt>
                <c:pt idx="499">
                  <c:v>950.0</c:v>
                </c:pt>
                <c:pt idx="500">
                  <c:v>948.0</c:v>
                </c:pt>
                <c:pt idx="501">
                  <c:v>946.0</c:v>
                </c:pt>
                <c:pt idx="502">
                  <c:v>945.0</c:v>
                </c:pt>
                <c:pt idx="503">
                  <c:v>944.0</c:v>
                </c:pt>
                <c:pt idx="504">
                  <c:v>942.0</c:v>
                </c:pt>
                <c:pt idx="505">
                  <c:v>937.0</c:v>
                </c:pt>
                <c:pt idx="506">
                  <c:v>936.0</c:v>
                </c:pt>
                <c:pt idx="507">
                  <c:v>935.0</c:v>
                </c:pt>
                <c:pt idx="508">
                  <c:v>933.0</c:v>
                </c:pt>
                <c:pt idx="509">
                  <c:v>932.0</c:v>
                </c:pt>
                <c:pt idx="510">
                  <c:v>931.0</c:v>
                </c:pt>
                <c:pt idx="511">
                  <c:v>930.0</c:v>
                </c:pt>
                <c:pt idx="512">
                  <c:v>929.0</c:v>
                </c:pt>
                <c:pt idx="513">
                  <c:v>927.0</c:v>
                </c:pt>
                <c:pt idx="514">
                  <c:v>926.0</c:v>
                </c:pt>
                <c:pt idx="515">
                  <c:v>925.0</c:v>
                </c:pt>
                <c:pt idx="516">
                  <c:v>922.0</c:v>
                </c:pt>
                <c:pt idx="517">
                  <c:v>921.0</c:v>
                </c:pt>
                <c:pt idx="518">
                  <c:v>920.0</c:v>
                </c:pt>
                <c:pt idx="519">
                  <c:v>919.0</c:v>
                </c:pt>
                <c:pt idx="520">
                  <c:v>918.0</c:v>
                </c:pt>
                <c:pt idx="521">
                  <c:v>917.0</c:v>
                </c:pt>
                <c:pt idx="522">
                  <c:v>916.0</c:v>
                </c:pt>
                <c:pt idx="523">
                  <c:v>913.0</c:v>
                </c:pt>
                <c:pt idx="524">
                  <c:v>912.0</c:v>
                </c:pt>
                <c:pt idx="525">
                  <c:v>911.0</c:v>
                </c:pt>
                <c:pt idx="526">
                  <c:v>910.0</c:v>
                </c:pt>
                <c:pt idx="527">
                  <c:v>909.0</c:v>
                </c:pt>
                <c:pt idx="528">
                  <c:v>908.0</c:v>
                </c:pt>
                <c:pt idx="529">
                  <c:v>907.0</c:v>
                </c:pt>
                <c:pt idx="530">
                  <c:v>906.0</c:v>
                </c:pt>
                <c:pt idx="531">
                  <c:v>903.0</c:v>
                </c:pt>
                <c:pt idx="532">
                  <c:v>901.0</c:v>
                </c:pt>
                <c:pt idx="533">
                  <c:v>900.0</c:v>
                </c:pt>
                <c:pt idx="534">
                  <c:v>899.0</c:v>
                </c:pt>
                <c:pt idx="535">
                  <c:v>898.0</c:v>
                </c:pt>
                <c:pt idx="536">
                  <c:v>896.0</c:v>
                </c:pt>
                <c:pt idx="537">
                  <c:v>895.0</c:v>
                </c:pt>
                <c:pt idx="538">
                  <c:v>892.0</c:v>
                </c:pt>
                <c:pt idx="539">
                  <c:v>889.0</c:v>
                </c:pt>
                <c:pt idx="540">
                  <c:v>888.0</c:v>
                </c:pt>
                <c:pt idx="541">
                  <c:v>886.0</c:v>
                </c:pt>
                <c:pt idx="542">
                  <c:v>883.0</c:v>
                </c:pt>
                <c:pt idx="543">
                  <c:v>882.0</c:v>
                </c:pt>
                <c:pt idx="544">
                  <c:v>878.0</c:v>
                </c:pt>
                <c:pt idx="545">
                  <c:v>875.0</c:v>
                </c:pt>
                <c:pt idx="546">
                  <c:v>874.0</c:v>
                </c:pt>
                <c:pt idx="547">
                  <c:v>873.0</c:v>
                </c:pt>
                <c:pt idx="548">
                  <c:v>872.0</c:v>
                </c:pt>
                <c:pt idx="549">
                  <c:v>871.0</c:v>
                </c:pt>
                <c:pt idx="550">
                  <c:v>869.0</c:v>
                </c:pt>
                <c:pt idx="551">
                  <c:v>868.0</c:v>
                </c:pt>
                <c:pt idx="552">
                  <c:v>867.0</c:v>
                </c:pt>
                <c:pt idx="553">
                  <c:v>866.0</c:v>
                </c:pt>
                <c:pt idx="554">
                  <c:v>864.0</c:v>
                </c:pt>
                <c:pt idx="555">
                  <c:v>862.0</c:v>
                </c:pt>
                <c:pt idx="556">
                  <c:v>861.0</c:v>
                </c:pt>
                <c:pt idx="557">
                  <c:v>860.0</c:v>
                </c:pt>
                <c:pt idx="558">
                  <c:v>859.0</c:v>
                </c:pt>
                <c:pt idx="559">
                  <c:v>857.0</c:v>
                </c:pt>
                <c:pt idx="560">
                  <c:v>854.0</c:v>
                </c:pt>
                <c:pt idx="561">
                  <c:v>853.0</c:v>
                </c:pt>
                <c:pt idx="562">
                  <c:v>852.0</c:v>
                </c:pt>
                <c:pt idx="563">
                  <c:v>851.0</c:v>
                </c:pt>
                <c:pt idx="564">
                  <c:v>850.0</c:v>
                </c:pt>
                <c:pt idx="565">
                  <c:v>849.0</c:v>
                </c:pt>
                <c:pt idx="566">
                  <c:v>848.0</c:v>
                </c:pt>
                <c:pt idx="567">
                  <c:v>846.0</c:v>
                </c:pt>
                <c:pt idx="568">
                  <c:v>845.0</c:v>
                </c:pt>
                <c:pt idx="569">
                  <c:v>844.0</c:v>
                </c:pt>
                <c:pt idx="570">
                  <c:v>843.0</c:v>
                </c:pt>
                <c:pt idx="571">
                  <c:v>842.0</c:v>
                </c:pt>
                <c:pt idx="572">
                  <c:v>841.0</c:v>
                </c:pt>
                <c:pt idx="573">
                  <c:v>840.0</c:v>
                </c:pt>
                <c:pt idx="574">
                  <c:v>838.0</c:v>
                </c:pt>
                <c:pt idx="575">
                  <c:v>837.0</c:v>
                </c:pt>
                <c:pt idx="576">
                  <c:v>836.0</c:v>
                </c:pt>
                <c:pt idx="577">
                  <c:v>835.0</c:v>
                </c:pt>
                <c:pt idx="578">
                  <c:v>834.0</c:v>
                </c:pt>
                <c:pt idx="579">
                  <c:v>833.0</c:v>
                </c:pt>
                <c:pt idx="580">
                  <c:v>829.0</c:v>
                </c:pt>
                <c:pt idx="581">
                  <c:v>828.0</c:v>
                </c:pt>
                <c:pt idx="582">
                  <c:v>826.0</c:v>
                </c:pt>
                <c:pt idx="583">
                  <c:v>825.0</c:v>
                </c:pt>
                <c:pt idx="584">
                  <c:v>822.0</c:v>
                </c:pt>
                <c:pt idx="585">
                  <c:v>821.0</c:v>
                </c:pt>
                <c:pt idx="586">
                  <c:v>820.0</c:v>
                </c:pt>
                <c:pt idx="587">
                  <c:v>819.0</c:v>
                </c:pt>
                <c:pt idx="588">
                  <c:v>818.0</c:v>
                </c:pt>
                <c:pt idx="589">
                  <c:v>817.0</c:v>
                </c:pt>
                <c:pt idx="590">
                  <c:v>816.0</c:v>
                </c:pt>
                <c:pt idx="591">
                  <c:v>815.0</c:v>
                </c:pt>
                <c:pt idx="592">
                  <c:v>814.0</c:v>
                </c:pt>
                <c:pt idx="593">
                  <c:v>813.0</c:v>
                </c:pt>
                <c:pt idx="594">
                  <c:v>812.0</c:v>
                </c:pt>
                <c:pt idx="595">
                  <c:v>811.0</c:v>
                </c:pt>
                <c:pt idx="596">
                  <c:v>809.0</c:v>
                </c:pt>
                <c:pt idx="597">
                  <c:v>808.0</c:v>
                </c:pt>
                <c:pt idx="598">
                  <c:v>807.0</c:v>
                </c:pt>
                <c:pt idx="599">
                  <c:v>806.0</c:v>
                </c:pt>
                <c:pt idx="600">
                  <c:v>805.0</c:v>
                </c:pt>
                <c:pt idx="601">
                  <c:v>804.0</c:v>
                </c:pt>
                <c:pt idx="602">
                  <c:v>803.0</c:v>
                </c:pt>
                <c:pt idx="603">
                  <c:v>802.0</c:v>
                </c:pt>
                <c:pt idx="604">
                  <c:v>799.0</c:v>
                </c:pt>
                <c:pt idx="605">
                  <c:v>795.0</c:v>
                </c:pt>
                <c:pt idx="606">
                  <c:v>794.0</c:v>
                </c:pt>
                <c:pt idx="607">
                  <c:v>793.0</c:v>
                </c:pt>
                <c:pt idx="608">
                  <c:v>792.0</c:v>
                </c:pt>
                <c:pt idx="609">
                  <c:v>789.0</c:v>
                </c:pt>
                <c:pt idx="610">
                  <c:v>788.0</c:v>
                </c:pt>
                <c:pt idx="611">
                  <c:v>787.0</c:v>
                </c:pt>
                <c:pt idx="612">
                  <c:v>786.0</c:v>
                </c:pt>
                <c:pt idx="613">
                  <c:v>785.0</c:v>
                </c:pt>
                <c:pt idx="614">
                  <c:v>784.0</c:v>
                </c:pt>
                <c:pt idx="615">
                  <c:v>783.0</c:v>
                </c:pt>
                <c:pt idx="616">
                  <c:v>782.0</c:v>
                </c:pt>
                <c:pt idx="617">
                  <c:v>781.0</c:v>
                </c:pt>
                <c:pt idx="618">
                  <c:v>780.0</c:v>
                </c:pt>
                <c:pt idx="619">
                  <c:v>779.0</c:v>
                </c:pt>
                <c:pt idx="620">
                  <c:v>777.0</c:v>
                </c:pt>
                <c:pt idx="621">
                  <c:v>776.0</c:v>
                </c:pt>
                <c:pt idx="622">
                  <c:v>775.0</c:v>
                </c:pt>
                <c:pt idx="623">
                  <c:v>774.0</c:v>
                </c:pt>
                <c:pt idx="624">
                  <c:v>773.0</c:v>
                </c:pt>
                <c:pt idx="625">
                  <c:v>772.0</c:v>
                </c:pt>
                <c:pt idx="626">
                  <c:v>771.0</c:v>
                </c:pt>
                <c:pt idx="627">
                  <c:v>770.0</c:v>
                </c:pt>
                <c:pt idx="628">
                  <c:v>769.0</c:v>
                </c:pt>
                <c:pt idx="629">
                  <c:v>767.0</c:v>
                </c:pt>
                <c:pt idx="630">
                  <c:v>765.0</c:v>
                </c:pt>
                <c:pt idx="631">
                  <c:v>764.0</c:v>
                </c:pt>
                <c:pt idx="632">
                  <c:v>763.0</c:v>
                </c:pt>
                <c:pt idx="633">
                  <c:v>762.0</c:v>
                </c:pt>
                <c:pt idx="634">
                  <c:v>761.0</c:v>
                </c:pt>
                <c:pt idx="635">
                  <c:v>760.0</c:v>
                </c:pt>
                <c:pt idx="636">
                  <c:v>759.0</c:v>
                </c:pt>
                <c:pt idx="637">
                  <c:v>758.0</c:v>
                </c:pt>
                <c:pt idx="638">
                  <c:v>757.0</c:v>
                </c:pt>
                <c:pt idx="639">
                  <c:v>756.0</c:v>
                </c:pt>
                <c:pt idx="640">
                  <c:v>752.0</c:v>
                </c:pt>
                <c:pt idx="641">
                  <c:v>751.0</c:v>
                </c:pt>
                <c:pt idx="642">
                  <c:v>750.0</c:v>
                </c:pt>
                <c:pt idx="643">
                  <c:v>749.0</c:v>
                </c:pt>
                <c:pt idx="644">
                  <c:v>748.0</c:v>
                </c:pt>
                <c:pt idx="645">
                  <c:v>747.0</c:v>
                </c:pt>
                <c:pt idx="646">
                  <c:v>746.0</c:v>
                </c:pt>
                <c:pt idx="647">
                  <c:v>745.0</c:v>
                </c:pt>
                <c:pt idx="648">
                  <c:v>744.0</c:v>
                </c:pt>
                <c:pt idx="649">
                  <c:v>743.0</c:v>
                </c:pt>
                <c:pt idx="650">
                  <c:v>742.0</c:v>
                </c:pt>
                <c:pt idx="651">
                  <c:v>740.0</c:v>
                </c:pt>
                <c:pt idx="652">
                  <c:v>738.0</c:v>
                </c:pt>
                <c:pt idx="653">
                  <c:v>737.0</c:v>
                </c:pt>
                <c:pt idx="654">
                  <c:v>735.0</c:v>
                </c:pt>
                <c:pt idx="655">
                  <c:v>733.0</c:v>
                </c:pt>
                <c:pt idx="656">
                  <c:v>731.0</c:v>
                </c:pt>
                <c:pt idx="657">
                  <c:v>728.0</c:v>
                </c:pt>
                <c:pt idx="658">
                  <c:v>726.0</c:v>
                </c:pt>
                <c:pt idx="659">
                  <c:v>725.0</c:v>
                </c:pt>
                <c:pt idx="660">
                  <c:v>723.0</c:v>
                </c:pt>
                <c:pt idx="661">
                  <c:v>722.0</c:v>
                </c:pt>
                <c:pt idx="662">
                  <c:v>721.0</c:v>
                </c:pt>
                <c:pt idx="663">
                  <c:v>719.0</c:v>
                </c:pt>
                <c:pt idx="664">
                  <c:v>718.0</c:v>
                </c:pt>
                <c:pt idx="665">
                  <c:v>717.0</c:v>
                </c:pt>
                <c:pt idx="666">
                  <c:v>715.0</c:v>
                </c:pt>
                <c:pt idx="667">
                  <c:v>714.0</c:v>
                </c:pt>
                <c:pt idx="668">
                  <c:v>712.0</c:v>
                </c:pt>
                <c:pt idx="669">
                  <c:v>711.0</c:v>
                </c:pt>
                <c:pt idx="670">
                  <c:v>710.0</c:v>
                </c:pt>
                <c:pt idx="671">
                  <c:v>708.0</c:v>
                </c:pt>
                <c:pt idx="672">
                  <c:v>707.0</c:v>
                </c:pt>
                <c:pt idx="673">
                  <c:v>705.0</c:v>
                </c:pt>
                <c:pt idx="674">
                  <c:v>704.0</c:v>
                </c:pt>
                <c:pt idx="675">
                  <c:v>701.0</c:v>
                </c:pt>
                <c:pt idx="676">
                  <c:v>700.0</c:v>
                </c:pt>
                <c:pt idx="677">
                  <c:v>697.0</c:v>
                </c:pt>
                <c:pt idx="678">
                  <c:v>696.0</c:v>
                </c:pt>
                <c:pt idx="679">
                  <c:v>695.0</c:v>
                </c:pt>
                <c:pt idx="680">
                  <c:v>694.0</c:v>
                </c:pt>
                <c:pt idx="681">
                  <c:v>693.0</c:v>
                </c:pt>
                <c:pt idx="682">
                  <c:v>692.0</c:v>
                </c:pt>
                <c:pt idx="683">
                  <c:v>691.0</c:v>
                </c:pt>
                <c:pt idx="684">
                  <c:v>690.0</c:v>
                </c:pt>
                <c:pt idx="685">
                  <c:v>689.0</c:v>
                </c:pt>
                <c:pt idx="686">
                  <c:v>687.0</c:v>
                </c:pt>
                <c:pt idx="687">
                  <c:v>685.0</c:v>
                </c:pt>
                <c:pt idx="688">
                  <c:v>684.0</c:v>
                </c:pt>
                <c:pt idx="689">
                  <c:v>683.0</c:v>
                </c:pt>
                <c:pt idx="690">
                  <c:v>682.0</c:v>
                </c:pt>
                <c:pt idx="691">
                  <c:v>680.0</c:v>
                </c:pt>
                <c:pt idx="692">
                  <c:v>679.0</c:v>
                </c:pt>
                <c:pt idx="693">
                  <c:v>678.0</c:v>
                </c:pt>
                <c:pt idx="694">
                  <c:v>677.0</c:v>
                </c:pt>
                <c:pt idx="695">
                  <c:v>675.0</c:v>
                </c:pt>
                <c:pt idx="696">
                  <c:v>674.0</c:v>
                </c:pt>
                <c:pt idx="697">
                  <c:v>672.0</c:v>
                </c:pt>
                <c:pt idx="698">
                  <c:v>671.0</c:v>
                </c:pt>
                <c:pt idx="699">
                  <c:v>670.0</c:v>
                </c:pt>
                <c:pt idx="700">
                  <c:v>669.0</c:v>
                </c:pt>
                <c:pt idx="701">
                  <c:v>668.0</c:v>
                </c:pt>
                <c:pt idx="702">
                  <c:v>667.0</c:v>
                </c:pt>
                <c:pt idx="703">
                  <c:v>666.0</c:v>
                </c:pt>
                <c:pt idx="704">
                  <c:v>665.0</c:v>
                </c:pt>
                <c:pt idx="705">
                  <c:v>663.0</c:v>
                </c:pt>
                <c:pt idx="706">
                  <c:v>662.0</c:v>
                </c:pt>
                <c:pt idx="707">
                  <c:v>661.0</c:v>
                </c:pt>
                <c:pt idx="708">
                  <c:v>660.0</c:v>
                </c:pt>
                <c:pt idx="709">
                  <c:v>659.0</c:v>
                </c:pt>
                <c:pt idx="710">
                  <c:v>657.0</c:v>
                </c:pt>
                <c:pt idx="711">
                  <c:v>655.0</c:v>
                </c:pt>
                <c:pt idx="712">
                  <c:v>654.0</c:v>
                </c:pt>
                <c:pt idx="713">
                  <c:v>652.0</c:v>
                </c:pt>
                <c:pt idx="714">
                  <c:v>651.0</c:v>
                </c:pt>
                <c:pt idx="715">
                  <c:v>650.0</c:v>
                </c:pt>
                <c:pt idx="716">
                  <c:v>649.0</c:v>
                </c:pt>
                <c:pt idx="717">
                  <c:v>647.0</c:v>
                </c:pt>
                <c:pt idx="718">
                  <c:v>646.0</c:v>
                </c:pt>
                <c:pt idx="719">
                  <c:v>645.0</c:v>
                </c:pt>
                <c:pt idx="720">
                  <c:v>644.0</c:v>
                </c:pt>
                <c:pt idx="721">
                  <c:v>643.0</c:v>
                </c:pt>
                <c:pt idx="722">
                  <c:v>642.0</c:v>
                </c:pt>
                <c:pt idx="723">
                  <c:v>641.0</c:v>
                </c:pt>
                <c:pt idx="724">
                  <c:v>640.0</c:v>
                </c:pt>
                <c:pt idx="725">
                  <c:v>639.0</c:v>
                </c:pt>
                <c:pt idx="726">
                  <c:v>637.0</c:v>
                </c:pt>
                <c:pt idx="727">
                  <c:v>636.0</c:v>
                </c:pt>
                <c:pt idx="728">
                  <c:v>634.0</c:v>
                </c:pt>
                <c:pt idx="729">
                  <c:v>633.0</c:v>
                </c:pt>
                <c:pt idx="730">
                  <c:v>632.0</c:v>
                </c:pt>
                <c:pt idx="731">
                  <c:v>631.0</c:v>
                </c:pt>
                <c:pt idx="732">
                  <c:v>630.0</c:v>
                </c:pt>
                <c:pt idx="733">
                  <c:v>629.0</c:v>
                </c:pt>
                <c:pt idx="734">
                  <c:v>628.0</c:v>
                </c:pt>
                <c:pt idx="735">
                  <c:v>627.0</c:v>
                </c:pt>
                <c:pt idx="736">
                  <c:v>626.0</c:v>
                </c:pt>
                <c:pt idx="737">
                  <c:v>625.0</c:v>
                </c:pt>
                <c:pt idx="738">
                  <c:v>624.0</c:v>
                </c:pt>
                <c:pt idx="739">
                  <c:v>622.0</c:v>
                </c:pt>
                <c:pt idx="740">
                  <c:v>621.0</c:v>
                </c:pt>
                <c:pt idx="741">
                  <c:v>620.0</c:v>
                </c:pt>
                <c:pt idx="742">
                  <c:v>618.0</c:v>
                </c:pt>
                <c:pt idx="743">
                  <c:v>617.0</c:v>
                </c:pt>
                <c:pt idx="744">
                  <c:v>616.0</c:v>
                </c:pt>
                <c:pt idx="745">
                  <c:v>615.0</c:v>
                </c:pt>
                <c:pt idx="746">
                  <c:v>613.0</c:v>
                </c:pt>
                <c:pt idx="747">
                  <c:v>612.0</c:v>
                </c:pt>
                <c:pt idx="748">
                  <c:v>611.0</c:v>
                </c:pt>
                <c:pt idx="749">
                  <c:v>610.0</c:v>
                </c:pt>
                <c:pt idx="750">
                  <c:v>609.0</c:v>
                </c:pt>
                <c:pt idx="751">
                  <c:v>607.0</c:v>
                </c:pt>
                <c:pt idx="752">
                  <c:v>606.0</c:v>
                </c:pt>
                <c:pt idx="753">
                  <c:v>605.0</c:v>
                </c:pt>
                <c:pt idx="754">
                  <c:v>604.0</c:v>
                </c:pt>
                <c:pt idx="755">
                  <c:v>603.0</c:v>
                </c:pt>
                <c:pt idx="756">
                  <c:v>602.0</c:v>
                </c:pt>
                <c:pt idx="757">
                  <c:v>601.0</c:v>
                </c:pt>
                <c:pt idx="758">
                  <c:v>600.0</c:v>
                </c:pt>
                <c:pt idx="759">
                  <c:v>599.0</c:v>
                </c:pt>
                <c:pt idx="760">
                  <c:v>598.0</c:v>
                </c:pt>
                <c:pt idx="761">
                  <c:v>597.0</c:v>
                </c:pt>
                <c:pt idx="762">
                  <c:v>596.0</c:v>
                </c:pt>
                <c:pt idx="763">
                  <c:v>595.0</c:v>
                </c:pt>
                <c:pt idx="764">
                  <c:v>594.0</c:v>
                </c:pt>
                <c:pt idx="765">
                  <c:v>592.0</c:v>
                </c:pt>
                <c:pt idx="766">
                  <c:v>591.0</c:v>
                </c:pt>
                <c:pt idx="767">
                  <c:v>590.0</c:v>
                </c:pt>
                <c:pt idx="768">
                  <c:v>589.0</c:v>
                </c:pt>
                <c:pt idx="769">
                  <c:v>588.0</c:v>
                </c:pt>
                <c:pt idx="770">
                  <c:v>587.0</c:v>
                </c:pt>
                <c:pt idx="771">
                  <c:v>585.0</c:v>
                </c:pt>
                <c:pt idx="772">
                  <c:v>584.0</c:v>
                </c:pt>
                <c:pt idx="773">
                  <c:v>583.0</c:v>
                </c:pt>
                <c:pt idx="774">
                  <c:v>581.0</c:v>
                </c:pt>
                <c:pt idx="775">
                  <c:v>580.0</c:v>
                </c:pt>
                <c:pt idx="776">
                  <c:v>579.0</c:v>
                </c:pt>
                <c:pt idx="777">
                  <c:v>578.0</c:v>
                </c:pt>
                <c:pt idx="778">
                  <c:v>577.0</c:v>
                </c:pt>
                <c:pt idx="779">
                  <c:v>576.0</c:v>
                </c:pt>
                <c:pt idx="780">
                  <c:v>575.0</c:v>
                </c:pt>
                <c:pt idx="781">
                  <c:v>574.0</c:v>
                </c:pt>
                <c:pt idx="782">
                  <c:v>573.0</c:v>
                </c:pt>
                <c:pt idx="783">
                  <c:v>571.0</c:v>
                </c:pt>
                <c:pt idx="784">
                  <c:v>570.0</c:v>
                </c:pt>
                <c:pt idx="785">
                  <c:v>569.0</c:v>
                </c:pt>
                <c:pt idx="786">
                  <c:v>567.0</c:v>
                </c:pt>
                <c:pt idx="787">
                  <c:v>566.0</c:v>
                </c:pt>
                <c:pt idx="788">
                  <c:v>565.0</c:v>
                </c:pt>
                <c:pt idx="789">
                  <c:v>564.0</c:v>
                </c:pt>
                <c:pt idx="790">
                  <c:v>563.0</c:v>
                </c:pt>
                <c:pt idx="791">
                  <c:v>562.0</c:v>
                </c:pt>
                <c:pt idx="792">
                  <c:v>561.0</c:v>
                </c:pt>
                <c:pt idx="793">
                  <c:v>559.0</c:v>
                </c:pt>
                <c:pt idx="794">
                  <c:v>558.0</c:v>
                </c:pt>
                <c:pt idx="795">
                  <c:v>557.0</c:v>
                </c:pt>
                <c:pt idx="796">
                  <c:v>554.0</c:v>
                </c:pt>
                <c:pt idx="797">
                  <c:v>552.0</c:v>
                </c:pt>
                <c:pt idx="798">
                  <c:v>551.0</c:v>
                </c:pt>
                <c:pt idx="799">
                  <c:v>550.0</c:v>
                </c:pt>
                <c:pt idx="800">
                  <c:v>549.0</c:v>
                </c:pt>
                <c:pt idx="801">
                  <c:v>548.0</c:v>
                </c:pt>
                <c:pt idx="802">
                  <c:v>547.0</c:v>
                </c:pt>
                <c:pt idx="803">
                  <c:v>546.0</c:v>
                </c:pt>
                <c:pt idx="804">
                  <c:v>545.0</c:v>
                </c:pt>
                <c:pt idx="805">
                  <c:v>544.0</c:v>
                </c:pt>
                <c:pt idx="806">
                  <c:v>543.0</c:v>
                </c:pt>
                <c:pt idx="807">
                  <c:v>542.0</c:v>
                </c:pt>
                <c:pt idx="808">
                  <c:v>541.0</c:v>
                </c:pt>
                <c:pt idx="809">
                  <c:v>539.0</c:v>
                </c:pt>
                <c:pt idx="810">
                  <c:v>538.0</c:v>
                </c:pt>
                <c:pt idx="811">
                  <c:v>537.0</c:v>
                </c:pt>
                <c:pt idx="812">
                  <c:v>536.0</c:v>
                </c:pt>
                <c:pt idx="813">
                  <c:v>535.0</c:v>
                </c:pt>
                <c:pt idx="814">
                  <c:v>534.0</c:v>
                </c:pt>
                <c:pt idx="815">
                  <c:v>533.0</c:v>
                </c:pt>
                <c:pt idx="816">
                  <c:v>532.0</c:v>
                </c:pt>
                <c:pt idx="817">
                  <c:v>531.0</c:v>
                </c:pt>
                <c:pt idx="818">
                  <c:v>530.0</c:v>
                </c:pt>
                <c:pt idx="819">
                  <c:v>529.0</c:v>
                </c:pt>
                <c:pt idx="820">
                  <c:v>528.0</c:v>
                </c:pt>
                <c:pt idx="821">
                  <c:v>526.0</c:v>
                </c:pt>
                <c:pt idx="822">
                  <c:v>525.0</c:v>
                </c:pt>
                <c:pt idx="823">
                  <c:v>524.0</c:v>
                </c:pt>
                <c:pt idx="824">
                  <c:v>523.0</c:v>
                </c:pt>
                <c:pt idx="825">
                  <c:v>522.0</c:v>
                </c:pt>
                <c:pt idx="826">
                  <c:v>521.0</c:v>
                </c:pt>
                <c:pt idx="827">
                  <c:v>519.0</c:v>
                </c:pt>
                <c:pt idx="828">
                  <c:v>518.0</c:v>
                </c:pt>
                <c:pt idx="829">
                  <c:v>517.0</c:v>
                </c:pt>
                <c:pt idx="830">
                  <c:v>516.0</c:v>
                </c:pt>
                <c:pt idx="831">
                  <c:v>515.0</c:v>
                </c:pt>
                <c:pt idx="832">
                  <c:v>511.0</c:v>
                </c:pt>
                <c:pt idx="833">
                  <c:v>510.0</c:v>
                </c:pt>
                <c:pt idx="834">
                  <c:v>509.0</c:v>
                </c:pt>
                <c:pt idx="835">
                  <c:v>508.0</c:v>
                </c:pt>
                <c:pt idx="836">
                  <c:v>507.0</c:v>
                </c:pt>
                <c:pt idx="837">
                  <c:v>505.0</c:v>
                </c:pt>
                <c:pt idx="838">
                  <c:v>503.0</c:v>
                </c:pt>
                <c:pt idx="839">
                  <c:v>502.0</c:v>
                </c:pt>
                <c:pt idx="840">
                  <c:v>501.0</c:v>
                </c:pt>
                <c:pt idx="841">
                  <c:v>500.0</c:v>
                </c:pt>
                <c:pt idx="842">
                  <c:v>496.0</c:v>
                </c:pt>
                <c:pt idx="843">
                  <c:v>495.0</c:v>
                </c:pt>
                <c:pt idx="844">
                  <c:v>493.0</c:v>
                </c:pt>
                <c:pt idx="845">
                  <c:v>492.0</c:v>
                </c:pt>
                <c:pt idx="846">
                  <c:v>491.0</c:v>
                </c:pt>
                <c:pt idx="847">
                  <c:v>490.0</c:v>
                </c:pt>
                <c:pt idx="848">
                  <c:v>489.0</c:v>
                </c:pt>
                <c:pt idx="849">
                  <c:v>488.0</c:v>
                </c:pt>
                <c:pt idx="850">
                  <c:v>486.0</c:v>
                </c:pt>
                <c:pt idx="851">
                  <c:v>484.0</c:v>
                </c:pt>
                <c:pt idx="852">
                  <c:v>483.0</c:v>
                </c:pt>
                <c:pt idx="853">
                  <c:v>482.0</c:v>
                </c:pt>
                <c:pt idx="854">
                  <c:v>481.0</c:v>
                </c:pt>
                <c:pt idx="855">
                  <c:v>480.0</c:v>
                </c:pt>
                <c:pt idx="856">
                  <c:v>479.0</c:v>
                </c:pt>
                <c:pt idx="857">
                  <c:v>476.0</c:v>
                </c:pt>
                <c:pt idx="858">
                  <c:v>475.0</c:v>
                </c:pt>
                <c:pt idx="859">
                  <c:v>474.0</c:v>
                </c:pt>
                <c:pt idx="860">
                  <c:v>473.0</c:v>
                </c:pt>
                <c:pt idx="861">
                  <c:v>472.0</c:v>
                </c:pt>
                <c:pt idx="862">
                  <c:v>471.0</c:v>
                </c:pt>
                <c:pt idx="863">
                  <c:v>469.0</c:v>
                </c:pt>
                <c:pt idx="864">
                  <c:v>468.0</c:v>
                </c:pt>
                <c:pt idx="865">
                  <c:v>466.0</c:v>
                </c:pt>
                <c:pt idx="866">
                  <c:v>464.0</c:v>
                </c:pt>
                <c:pt idx="867">
                  <c:v>463.0</c:v>
                </c:pt>
                <c:pt idx="868">
                  <c:v>462.0</c:v>
                </c:pt>
                <c:pt idx="869">
                  <c:v>461.0</c:v>
                </c:pt>
                <c:pt idx="870">
                  <c:v>460.0</c:v>
                </c:pt>
                <c:pt idx="871">
                  <c:v>459.0</c:v>
                </c:pt>
                <c:pt idx="872">
                  <c:v>458.0</c:v>
                </c:pt>
                <c:pt idx="873">
                  <c:v>457.0</c:v>
                </c:pt>
                <c:pt idx="874">
                  <c:v>456.0</c:v>
                </c:pt>
                <c:pt idx="875">
                  <c:v>455.0</c:v>
                </c:pt>
                <c:pt idx="876">
                  <c:v>453.0</c:v>
                </c:pt>
                <c:pt idx="877">
                  <c:v>452.0</c:v>
                </c:pt>
                <c:pt idx="878">
                  <c:v>451.0</c:v>
                </c:pt>
                <c:pt idx="879">
                  <c:v>450.0</c:v>
                </c:pt>
                <c:pt idx="880">
                  <c:v>449.0</c:v>
                </c:pt>
                <c:pt idx="881">
                  <c:v>448.0</c:v>
                </c:pt>
                <c:pt idx="882">
                  <c:v>447.0</c:v>
                </c:pt>
                <c:pt idx="883">
                  <c:v>446.0</c:v>
                </c:pt>
                <c:pt idx="884">
                  <c:v>445.0</c:v>
                </c:pt>
                <c:pt idx="885">
                  <c:v>444.0</c:v>
                </c:pt>
                <c:pt idx="886">
                  <c:v>443.0</c:v>
                </c:pt>
                <c:pt idx="887">
                  <c:v>442.0</c:v>
                </c:pt>
                <c:pt idx="888">
                  <c:v>441.0</c:v>
                </c:pt>
                <c:pt idx="889">
                  <c:v>440.0</c:v>
                </c:pt>
                <c:pt idx="890">
                  <c:v>438.0</c:v>
                </c:pt>
                <c:pt idx="891">
                  <c:v>436.0</c:v>
                </c:pt>
                <c:pt idx="892">
                  <c:v>435.0</c:v>
                </c:pt>
                <c:pt idx="893">
                  <c:v>433.0</c:v>
                </c:pt>
                <c:pt idx="894">
                  <c:v>432.0</c:v>
                </c:pt>
                <c:pt idx="895">
                  <c:v>431.0</c:v>
                </c:pt>
                <c:pt idx="896">
                  <c:v>430.0</c:v>
                </c:pt>
                <c:pt idx="897">
                  <c:v>429.0</c:v>
                </c:pt>
                <c:pt idx="898">
                  <c:v>428.0</c:v>
                </c:pt>
                <c:pt idx="899">
                  <c:v>427.0</c:v>
                </c:pt>
                <c:pt idx="900">
                  <c:v>426.0</c:v>
                </c:pt>
                <c:pt idx="901">
                  <c:v>425.0</c:v>
                </c:pt>
                <c:pt idx="902">
                  <c:v>424.0</c:v>
                </c:pt>
                <c:pt idx="903">
                  <c:v>423.0</c:v>
                </c:pt>
                <c:pt idx="904">
                  <c:v>422.0</c:v>
                </c:pt>
                <c:pt idx="905">
                  <c:v>421.0</c:v>
                </c:pt>
                <c:pt idx="906">
                  <c:v>420.0</c:v>
                </c:pt>
                <c:pt idx="907">
                  <c:v>419.0</c:v>
                </c:pt>
                <c:pt idx="908">
                  <c:v>418.0</c:v>
                </c:pt>
                <c:pt idx="909">
                  <c:v>417.0</c:v>
                </c:pt>
                <c:pt idx="910">
                  <c:v>416.0</c:v>
                </c:pt>
                <c:pt idx="911">
                  <c:v>414.0</c:v>
                </c:pt>
                <c:pt idx="912">
                  <c:v>413.0</c:v>
                </c:pt>
                <c:pt idx="913">
                  <c:v>412.0</c:v>
                </c:pt>
                <c:pt idx="914">
                  <c:v>411.0</c:v>
                </c:pt>
                <c:pt idx="915">
                  <c:v>410.0</c:v>
                </c:pt>
                <c:pt idx="916">
                  <c:v>409.0</c:v>
                </c:pt>
                <c:pt idx="917">
                  <c:v>408.0</c:v>
                </c:pt>
                <c:pt idx="918">
                  <c:v>407.0</c:v>
                </c:pt>
                <c:pt idx="919">
                  <c:v>406.0</c:v>
                </c:pt>
                <c:pt idx="920">
                  <c:v>405.0</c:v>
                </c:pt>
                <c:pt idx="921">
                  <c:v>404.0</c:v>
                </c:pt>
                <c:pt idx="922">
                  <c:v>403.0</c:v>
                </c:pt>
                <c:pt idx="923">
                  <c:v>402.0</c:v>
                </c:pt>
                <c:pt idx="924">
                  <c:v>401.0</c:v>
                </c:pt>
                <c:pt idx="925">
                  <c:v>399.0</c:v>
                </c:pt>
                <c:pt idx="926">
                  <c:v>397.0</c:v>
                </c:pt>
                <c:pt idx="927">
                  <c:v>396.0</c:v>
                </c:pt>
                <c:pt idx="928">
                  <c:v>395.0</c:v>
                </c:pt>
                <c:pt idx="929">
                  <c:v>394.0</c:v>
                </c:pt>
                <c:pt idx="930">
                  <c:v>393.0</c:v>
                </c:pt>
                <c:pt idx="931">
                  <c:v>391.0</c:v>
                </c:pt>
                <c:pt idx="932">
                  <c:v>390.0</c:v>
                </c:pt>
                <c:pt idx="933">
                  <c:v>388.0</c:v>
                </c:pt>
                <c:pt idx="934">
                  <c:v>387.0</c:v>
                </c:pt>
                <c:pt idx="935">
                  <c:v>386.0</c:v>
                </c:pt>
                <c:pt idx="936">
                  <c:v>384.0</c:v>
                </c:pt>
                <c:pt idx="937">
                  <c:v>383.0</c:v>
                </c:pt>
                <c:pt idx="938">
                  <c:v>382.0</c:v>
                </c:pt>
                <c:pt idx="939">
                  <c:v>381.0</c:v>
                </c:pt>
                <c:pt idx="940">
                  <c:v>378.0</c:v>
                </c:pt>
                <c:pt idx="941">
                  <c:v>377.0</c:v>
                </c:pt>
                <c:pt idx="942">
                  <c:v>376.0</c:v>
                </c:pt>
                <c:pt idx="943">
                  <c:v>375.0</c:v>
                </c:pt>
                <c:pt idx="944">
                  <c:v>374.0</c:v>
                </c:pt>
                <c:pt idx="945">
                  <c:v>373.0</c:v>
                </c:pt>
                <c:pt idx="946">
                  <c:v>372.0</c:v>
                </c:pt>
                <c:pt idx="947">
                  <c:v>371.0</c:v>
                </c:pt>
                <c:pt idx="948">
                  <c:v>370.0</c:v>
                </c:pt>
                <c:pt idx="949">
                  <c:v>369.0</c:v>
                </c:pt>
                <c:pt idx="950">
                  <c:v>368.0</c:v>
                </c:pt>
                <c:pt idx="951">
                  <c:v>366.0</c:v>
                </c:pt>
                <c:pt idx="952">
                  <c:v>365.0</c:v>
                </c:pt>
                <c:pt idx="953">
                  <c:v>364.0</c:v>
                </c:pt>
                <c:pt idx="954">
                  <c:v>363.0</c:v>
                </c:pt>
                <c:pt idx="955">
                  <c:v>362.0</c:v>
                </c:pt>
                <c:pt idx="956">
                  <c:v>361.0</c:v>
                </c:pt>
                <c:pt idx="957">
                  <c:v>359.0</c:v>
                </c:pt>
                <c:pt idx="958">
                  <c:v>358.0</c:v>
                </c:pt>
                <c:pt idx="959">
                  <c:v>357.0</c:v>
                </c:pt>
                <c:pt idx="960">
                  <c:v>356.0</c:v>
                </c:pt>
                <c:pt idx="961">
                  <c:v>355.0</c:v>
                </c:pt>
                <c:pt idx="962">
                  <c:v>354.0</c:v>
                </c:pt>
                <c:pt idx="963">
                  <c:v>353.0</c:v>
                </c:pt>
                <c:pt idx="964">
                  <c:v>352.0</c:v>
                </c:pt>
                <c:pt idx="965">
                  <c:v>351.0</c:v>
                </c:pt>
                <c:pt idx="966">
                  <c:v>350.0</c:v>
                </c:pt>
                <c:pt idx="967">
                  <c:v>349.0</c:v>
                </c:pt>
                <c:pt idx="968">
                  <c:v>348.0</c:v>
                </c:pt>
                <c:pt idx="969">
                  <c:v>347.0</c:v>
                </c:pt>
                <c:pt idx="970">
                  <c:v>346.0</c:v>
                </c:pt>
                <c:pt idx="971">
                  <c:v>345.0</c:v>
                </c:pt>
                <c:pt idx="972">
                  <c:v>344.0</c:v>
                </c:pt>
                <c:pt idx="973">
                  <c:v>343.0</c:v>
                </c:pt>
                <c:pt idx="974">
                  <c:v>342.0</c:v>
                </c:pt>
                <c:pt idx="975">
                  <c:v>341.0</c:v>
                </c:pt>
                <c:pt idx="976">
                  <c:v>340.0</c:v>
                </c:pt>
                <c:pt idx="977">
                  <c:v>338.0</c:v>
                </c:pt>
                <c:pt idx="978">
                  <c:v>337.0</c:v>
                </c:pt>
                <c:pt idx="979">
                  <c:v>335.0</c:v>
                </c:pt>
                <c:pt idx="980">
                  <c:v>334.0</c:v>
                </c:pt>
                <c:pt idx="981">
                  <c:v>333.0</c:v>
                </c:pt>
                <c:pt idx="982">
                  <c:v>332.0</c:v>
                </c:pt>
                <c:pt idx="983">
                  <c:v>331.0</c:v>
                </c:pt>
                <c:pt idx="984">
                  <c:v>330.0</c:v>
                </c:pt>
                <c:pt idx="985">
                  <c:v>329.0</c:v>
                </c:pt>
                <c:pt idx="986">
                  <c:v>328.0</c:v>
                </c:pt>
                <c:pt idx="987">
                  <c:v>327.0</c:v>
                </c:pt>
                <c:pt idx="988">
                  <c:v>326.0</c:v>
                </c:pt>
                <c:pt idx="989">
                  <c:v>325.0</c:v>
                </c:pt>
                <c:pt idx="990">
                  <c:v>324.0</c:v>
                </c:pt>
                <c:pt idx="991">
                  <c:v>323.0</c:v>
                </c:pt>
                <c:pt idx="992">
                  <c:v>322.0</c:v>
                </c:pt>
                <c:pt idx="993">
                  <c:v>321.0</c:v>
                </c:pt>
                <c:pt idx="994">
                  <c:v>320.0</c:v>
                </c:pt>
                <c:pt idx="995">
                  <c:v>319.0</c:v>
                </c:pt>
                <c:pt idx="996">
                  <c:v>318.0</c:v>
                </c:pt>
                <c:pt idx="997">
                  <c:v>317.0</c:v>
                </c:pt>
                <c:pt idx="998">
                  <c:v>316.0</c:v>
                </c:pt>
                <c:pt idx="999">
                  <c:v>315.0</c:v>
                </c:pt>
                <c:pt idx="1000">
                  <c:v>314.0</c:v>
                </c:pt>
                <c:pt idx="1001">
                  <c:v>313.0</c:v>
                </c:pt>
                <c:pt idx="1002">
                  <c:v>312.0</c:v>
                </c:pt>
                <c:pt idx="1003">
                  <c:v>311.0</c:v>
                </c:pt>
                <c:pt idx="1004">
                  <c:v>310.0</c:v>
                </c:pt>
                <c:pt idx="1005">
                  <c:v>309.0</c:v>
                </c:pt>
                <c:pt idx="1006">
                  <c:v>308.0</c:v>
                </c:pt>
                <c:pt idx="1007">
                  <c:v>307.0</c:v>
                </c:pt>
                <c:pt idx="1008">
                  <c:v>306.0</c:v>
                </c:pt>
                <c:pt idx="1009">
                  <c:v>305.0</c:v>
                </c:pt>
                <c:pt idx="1010">
                  <c:v>304.0</c:v>
                </c:pt>
                <c:pt idx="1011">
                  <c:v>303.0</c:v>
                </c:pt>
                <c:pt idx="1012">
                  <c:v>302.0</c:v>
                </c:pt>
                <c:pt idx="1013">
                  <c:v>301.0</c:v>
                </c:pt>
                <c:pt idx="1014">
                  <c:v>300.0</c:v>
                </c:pt>
                <c:pt idx="1015">
                  <c:v>299.0</c:v>
                </c:pt>
                <c:pt idx="1016">
                  <c:v>298.0</c:v>
                </c:pt>
                <c:pt idx="1017">
                  <c:v>297.0</c:v>
                </c:pt>
                <c:pt idx="1018">
                  <c:v>296.0</c:v>
                </c:pt>
                <c:pt idx="1019">
                  <c:v>295.0</c:v>
                </c:pt>
                <c:pt idx="1020">
                  <c:v>294.0</c:v>
                </c:pt>
                <c:pt idx="1021">
                  <c:v>293.0</c:v>
                </c:pt>
                <c:pt idx="1022">
                  <c:v>292.0</c:v>
                </c:pt>
                <c:pt idx="1023">
                  <c:v>290.0</c:v>
                </c:pt>
                <c:pt idx="1024">
                  <c:v>289.0</c:v>
                </c:pt>
                <c:pt idx="1025">
                  <c:v>288.0</c:v>
                </c:pt>
                <c:pt idx="1026">
                  <c:v>287.0</c:v>
                </c:pt>
                <c:pt idx="1027">
                  <c:v>285.0</c:v>
                </c:pt>
                <c:pt idx="1028">
                  <c:v>284.0</c:v>
                </c:pt>
                <c:pt idx="1029">
                  <c:v>283.0</c:v>
                </c:pt>
                <c:pt idx="1030">
                  <c:v>282.0</c:v>
                </c:pt>
                <c:pt idx="1031">
                  <c:v>281.0</c:v>
                </c:pt>
                <c:pt idx="1032">
                  <c:v>280.0</c:v>
                </c:pt>
                <c:pt idx="1033">
                  <c:v>278.0</c:v>
                </c:pt>
                <c:pt idx="1034">
                  <c:v>277.0</c:v>
                </c:pt>
                <c:pt idx="1035">
                  <c:v>274.0</c:v>
                </c:pt>
                <c:pt idx="1036">
                  <c:v>273.0</c:v>
                </c:pt>
                <c:pt idx="1037">
                  <c:v>272.0</c:v>
                </c:pt>
                <c:pt idx="1038">
                  <c:v>271.0</c:v>
                </c:pt>
                <c:pt idx="1039">
                  <c:v>270.0</c:v>
                </c:pt>
                <c:pt idx="1040">
                  <c:v>269.0</c:v>
                </c:pt>
                <c:pt idx="1041">
                  <c:v>268.0</c:v>
                </c:pt>
                <c:pt idx="1042">
                  <c:v>266.0</c:v>
                </c:pt>
                <c:pt idx="1043">
                  <c:v>265.0</c:v>
                </c:pt>
                <c:pt idx="1044">
                  <c:v>264.0</c:v>
                </c:pt>
                <c:pt idx="1045">
                  <c:v>262.0</c:v>
                </c:pt>
                <c:pt idx="1046">
                  <c:v>261.0</c:v>
                </c:pt>
                <c:pt idx="1047">
                  <c:v>260.0</c:v>
                </c:pt>
                <c:pt idx="1048">
                  <c:v>259.0</c:v>
                </c:pt>
                <c:pt idx="1049">
                  <c:v>258.0</c:v>
                </c:pt>
                <c:pt idx="1050">
                  <c:v>257.0</c:v>
                </c:pt>
                <c:pt idx="1051">
                  <c:v>256.0</c:v>
                </c:pt>
                <c:pt idx="1052">
                  <c:v>255.0</c:v>
                </c:pt>
                <c:pt idx="1053">
                  <c:v>254.0</c:v>
                </c:pt>
                <c:pt idx="1054">
                  <c:v>253.0</c:v>
                </c:pt>
                <c:pt idx="1055">
                  <c:v>252.0</c:v>
                </c:pt>
                <c:pt idx="1056">
                  <c:v>251.0</c:v>
                </c:pt>
                <c:pt idx="1057">
                  <c:v>250.0</c:v>
                </c:pt>
                <c:pt idx="1058">
                  <c:v>248.0</c:v>
                </c:pt>
                <c:pt idx="1059">
                  <c:v>247.0</c:v>
                </c:pt>
                <c:pt idx="1060">
                  <c:v>246.0</c:v>
                </c:pt>
                <c:pt idx="1061">
                  <c:v>245.0</c:v>
                </c:pt>
                <c:pt idx="1062">
                  <c:v>243.0</c:v>
                </c:pt>
                <c:pt idx="1063">
                  <c:v>241.0</c:v>
                </c:pt>
                <c:pt idx="1064">
                  <c:v>240.0</c:v>
                </c:pt>
                <c:pt idx="1065">
                  <c:v>239.0</c:v>
                </c:pt>
                <c:pt idx="1066">
                  <c:v>238.0</c:v>
                </c:pt>
                <c:pt idx="1067">
                  <c:v>237.0</c:v>
                </c:pt>
                <c:pt idx="1068">
                  <c:v>236.0</c:v>
                </c:pt>
                <c:pt idx="1069">
                  <c:v>235.0</c:v>
                </c:pt>
                <c:pt idx="1070">
                  <c:v>234.0</c:v>
                </c:pt>
                <c:pt idx="1071">
                  <c:v>233.0</c:v>
                </c:pt>
                <c:pt idx="1072">
                  <c:v>232.0</c:v>
                </c:pt>
                <c:pt idx="1073">
                  <c:v>231.0</c:v>
                </c:pt>
                <c:pt idx="1074">
                  <c:v>230.0</c:v>
                </c:pt>
                <c:pt idx="1075">
                  <c:v>229.0</c:v>
                </c:pt>
                <c:pt idx="1076">
                  <c:v>228.0</c:v>
                </c:pt>
                <c:pt idx="1077">
                  <c:v>227.0</c:v>
                </c:pt>
                <c:pt idx="1078">
                  <c:v>226.0</c:v>
                </c:pt>
                <c:pt idx="1079">
                  <c:v>224.0</c:v>
                </c:pt>
                <c:pt idx="1080">
                  <c:v>223.0</c:v>
                </c:pt>
                <c:pt idx="1081">
                  <c:v>222.0</c:v>
                </c:pt>
                <c:pt idx="1082">
                  <c:v>221.0</c:v>
                </c:pt>
                <c:pt idx="1083">
                  <c:v>220.0</c:v>
                </c:pt>
                <c:pt idx="1084">
                  <c:v>216.0</c:v>
                </c:pt>
                <c:pt idx="1085">
                  <c:v>214.0</c:v>
                </c:pt>
                <c:pt idx="1086">
                  <c:v>213.0</c:v>
                </c:pt>
                <c:pt idx="1087">
                  <c:v>212.0</c:v>
                </c:pt>
                <c:pt idx="1088">
                  <c:v>210.0</c:v>
                </c:pt>
                <c:pt idx="1089">
                  <c:v>209.0</c:v>
                </c:pt>
                <c:pt idx="1090">
                  <c:v>208.0</c:v>
                </c:pt>
                <c:pt idx="1091">
                  <c:v>207.0</c:v>
                </c:pt>
                <c:pt idx="1092">
                  <c:v>205.0</c:v>
                </c:pt>
                <c:pt idx="1093">
                  <c:v>204.0</c:v>
                </c:pt>
                <c:pt idx="1094">
                  <c:v>201.0</c:v>
                </c:pt>
                <c:pt idx="1095">
                  <c:v>200.0</c:v>
                </c:pt>
                <c:pt idx="1096">
                  <c:v>199.0</c:v>
                </c:pt>
                <c:pt idx="1097">
                  <c:v>198.0</c:v>
                </c:pt>
                <c:pt idx="1098">
                  <c:v>197.0</c:v>
                </c:pt>
                <c:pt idx="1099">
                  <c:v>196.0</c:v>
                </c:pt>
                <c:pt idx="1100">
                  <c:v>195.0</c:v>
                </c:pt>
                <c:pt idx="1101">
                  <c:v>193.0</c:v>
                </c:pt>
                <c:pt idx="1102">
                  <c:v>192.0</c:v>
                </c:pt>
                <c:pt idx="1103">
                  <c:v>191.0</c:v>
                </c:pt>
                <c:pt idx="1104">
                  <c:v>190.0</c:v>
                </c:pt>
                <c:pt idx="1105">
                  <c:v>189.0</c:v>
                </c:pt>
                <c:pt idx="1106">
                  <c:v>188.0</c:v>
                </c:pt>
                <c:pt idx="1107">
                  <c:v>187.0</c:v>
                </c:pt>
                <c:pt idx="1108">
                  <c:v>185.0</c:v>
                </c:pt>
                <c:pt idx="1109">
                  <c:v>184.0</c:v>
                </c:pt>
                <c:pt idx="1110">
                  <c:v>183.0</c:v>
                </c:pt>
                <c:pt idx="1111">
                  <c:v>182.0</c:v>
                </c:pt>
                <c:pt idx="1112">
                  <c:v>181.0</c:v>
                </c:pt>
                <c:pt idx="1113">
                  <c:v>179.0</c:v>
                </c:pt>
                <c:pt idx="1114">
                  <c:v>178.0</c:v>
                </c:pt>
                <c:pt idx="1115">
                  <c:v>177.0</c:v>
                </c:pt>
                <c:pt idx="1116">
                  <c:v>175.0</c:v>
                </c:pt>
                <c:pt idx="1117">
                  <c:v>174.0</c:v>
                </c:pt>
                <c:pt idx="1118">
                  <c:v>173.0</c:v>
                </c:pt>
                <c:pt idx="1119">
                  <c:v>170.0</c:v>
                </c:pt>
                <c:pt idx="1120">
                  <c:v>169.0</c:v>
                </c:pt>
                <c:pt idx="1121">
                  <c:v>168.0</c:v>
                </c:pt>
                <c:pt idx="1122">
                  <c:v>166.0</c:v>
                </c:pt>
                <c:pt idx="1123">
                  <c:v>164.0</c:v>
                </c:pt>
                <c:pt idx="1124">
                  <c:v>163.0</c:v>
                </c:pt>
                <c:pt idx="1125">
                  <c:v>162.0</c:v>
                </c:pt>
                <c:pt idx="1126">
                  <c:v>160.0</c:v>
                </c:pt>
                <c:pt idx="1127">
                  <c:v>159.0</c:v>
                </c:pt>
                <c:pt idx="1128">
                  <c:v>158.0</c:v>
                </c:pt>
                <c:pt idx="1129">
                  <c:v>157.0</c:v>
                </c:pt>
                <c:pt idx="1130">
                  <c:v>156.0</c:v>
                </c:pt>
                <c:pt idx="1131">
                  <c:v>155.0</c:v>
                </c:pt>
                <c:pt idx="1132">
                  <c:v>153.0</c:v>
                </c:pt>
                <c:pt idx="1133">
                  <c:v>152.0</c:v>
                </c:pt>
                <c:pt idx="1134">
                  <c:v>151.0</c:v>
                </c:pt>
                <c:pt idx="1135">
                  <c:v>150.0</c:v>
                </c:pt>
                <c:pt idx="1136">
                  <c:v>148.0</c:v>
                </c:pt>
                <c:pt idx="1137">
                  <c:v>147.0</c:v>
                </c:pt>
                <c:pt idx="1138">
                  <c:v>145.0</c:v>
                </c:pt>
                <c:pt idx="1139">
                  <c:v>144.0</c:v>
                </c:pt>
                <c:pt idx="1140">
                  <c:v>143.0</c:v>
                </c:pt>
                <c:pt idx="1141">
                  <c:v>141.0</c:v>
                </c:pt>
                <c:pt idx="1142">
                  <c:v>140.0</c:v>
                </c:pt>
                <c:pt idx="1143">
                  <c:v>139.0</c:v>
                </c:pt>
                <c:pt idx="1144">
                  <c:v>137.0</c:v>
                </c:pt>
                <c:pt idx="1145">
                  <c:v>135.0</c:v>
                </c:pt>
                <c:pt idx="1146">
                  <c:v>134.0</c:v>
                </c:pt>
                <c:pt idx="1147">
                  <c:v>133.0</c:v>
                </c:pt>
                <c:pt idx="1148">
                  <c:v>130.0</c:v>
                </c:pt>
                <c:pt idx="1149">
                  <c:v>129.0</c:v>
                </c:pt>
                <c:pt idx="1150">
                  <c:v>128.0</c:v>
                </c:pt>
                <c:pt idx="1151">
                  <c:v>127.0</c:v>
                </c:pt>
                <c:pt idx="1152">
                  <c:v>125.0</c:v>
                </c:pt>
                <c:pt idx="1153">
                  <c:v>123.0</c:v>
                </c:pt>
                <c:pt idx="1154">
                  <c:v>122.0</c:v>
                </c:pt>
                <c:pt idx="1155">
                  <c:v>121.0</c:v>
                </c:pt>
                <c:pt idx="1156">
                  <c:v>120.0</c:v>
                </c:pt>
                <c:pt idx="1157">
                  <c:v>119.0</c:v>
                </c:pt>
                <c:pt idx="1158">
                  <c:v>118.0</c:v>
                </c:pt>
                <c:pt idx="1159">
                  <c:v>116.0</c:v>
                </c:pt>
                <c:pt idx="1160">
                  <c:v>115.0</c:v>
                </c:pt>
                <c:pt idx="1161">
                  <c:v>114.0</c:v>
                </c:pt>
                <c:pt idx="1162">
                  <c:v>113.0</c:v>
                </c:pt>
                <c:pt idx="1163">
                  <c:v>112.0</c:v>
                </c:pt>
                <c:pt idx="1164">
                  <c:v>110.0</c:v>
                </c:pt>
                <c:pt idx="1165">
                  <c:v>109.0</c:v>
                </c:pt>
                <c:pt idx="1166">
                  <c:v>108.0</c:v>
                </c:pt>
                <c:pt idx="1167">
                  <c:v>106.0</c:v>
                </c:pt>
                <c:pt idx="1168">
                  <c:v>102.0</c:v>
                </c:pt>
                <c:pt idx="1169">
                  <c:v>101.0</c:v>
                </c:pt>
                <c:pt idx="1170">
                  <c:v>100.0</c:v>
                </c:pt>
                <c:pt idx="1171">
                  <c:v>98.0</c:v>
                </c:pt>
                <c:pt idx="1172">
                  <c:v>96.0</c:v>
                </c:pt>
                <c:pt idx="1173">
                  <c:v>95.0</c:v>
                </c:pt>
                <c:pt idx="1174">
                  <c:v>94.0</c:v>
                </c:pt>
                <c:pt idx="1175">
                  <c:v>91.0</c:v>
                </c:pt>
                <c:pt idx="1176">
                  <c:v>90.0</c:v>
                </c:pt>
                <c:pt idx="1177">
                  <c:v>89.0</c:v>
                </c:pt>
                <c:pt idx="1178">
                  <c:v>86.0</c:v>
                </c:pt>
                <c:pt idx="1179">
                  <c:v>84.0</c:v>
                </c:pt>
                <c:pt idx="1180">
                  <c:v>83.0</c:v>
                </c:pt>
                <c:pt idx="1181">
                  <c:v>82.0</c:v>
                </c:pt>
                <c:pt idx="1182">
                  <c:v>80.0</c:v>
                </c:pt>
                <c:pt idx="1183">
                  <c:v>78.0</c:v>
                </c:pt>
                <c:pt idx="1184">
                  <c:v>77.0</c:v>
                </c:pt>
                <c:pt idx="1185">
                  <c:v>76.0</c:v>
                </c:pt>
                <c:pt idx="1186">
                  <c:v>75.0</c:v>
                </c:pt>
                <c:pt idx="1187">
                  <c:v>74.0</c:v>
                </c:pt>
                <c:pt idx="1188">
                  <c:v>73.0</c:v>
                </c:pt>
                <c:pt idx="1189">
                  <c:v>68.0</c:v>
                </c:pt>
                <c:pt idx="1190">
                  <c:v>67.0</c:v>
                </c:pt>
                <c:pt idx="1191">
                  <c:v>56.0</c:v>
                </c:pt>
                <c:pt idx="1192">
                  <c:v>41.0</c:v>
                </c:pt>
                <c:pt idx="1193">
                  <c:v>31.0</c:v>
                </c:pt>
                <c:pt idx="1194">
                  <c:v>17.0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35255680"/>
        <c:axId val="-1835258000"/>
      </c:lineChart>
      <c:valAx>
        <c:axId val="-18357888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No.</a:t>
                </a:r>
                <a:r>
                  <a:rPr lang="en-US" baseline="0" dirty="0" smtClean="0"/>
                  <a:t> of Canceled Flight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5260832"/>
        <c:crosses val="max"/>
        <c:crossBetween val="between"/>
      </c:valAx>
      <c:catAx>
        <c:axId val="-1835260832"/>
        <c:scaling>
          <c:orientation val="minMax"/>
        </c:scaling>
        <c:delete val="1"/>
        <c:axPos val="b"/>
        <c:majorTickMark val="out"/>
        <c:minorTickMark val="none"/>
        <c:tickLblPos val="nextTo"/>
        <c:crossAx val="-1835788848"/>
        <c:crosses val="autoZero"/>
        <c:auto val="1"/>
        <c:lblAlgn val="ctr"/>
        <c:lblOffset val="100"/>
        <c:noMultiLvlLbl val="0"/>
      </c:catAx>
      <c:valAx>
        <c:axId val="-1835258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Distance</a:t>
                </a:r>
                <a:r>
                  <a:rPr lang="en-US" baseline="0" dirty="0" smtClean="0"/>
                  <a:t> in miles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5255680"/>
        <c:crosses val="autoZero"/>
        <c:crossBetween val="between"/>
      </c:valAx>
      <c:catAx>
        <c:axId val="-1835255680"/>
        <c:scaling>
          <c:orientation val="minMax"/>
        </c:scaling>
        <c:delete val="1"/>
        <c:axPos val="b"/>
        <c:majorTickMark val="out"/>
        <c:minorTickMark val="none"/>
        <c:tickLblPos val="nextTo"/>
        <c:crossAx val="-1835258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Flown Carriers</a:t>
            </a:r>
          </a:p>
        </c:rich>
      </c:tx>
      <c:layout>
        <c:manualLayout>
          <c:xMode val="edge"/>
          <c:yMode val="edge"/>
          <c:x val="0.0429730144213838"/>
          <c:y val="0.05658225366670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'02'!$J$1</c:f>
              <c:strCache>
                <c:ptCount val="1"/>
                <c:pt idx="0">
                  <c:v>Number of Flights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'02'!$I$2:$I$11</c:f>
              <c:strCache>
                <c:ptCount val="10"/>
                <c:pt idx="0">
                  <c:v>Southwest</c:v>
                </c:pt>
                <c:pt idx="1">
                  <c:v>Delta Air Lines Inc.</c:v>
                </c:pt>
                <c:pt idx="2">
                  <c:v>ExpressJet Airlines Inc.</c:v>
                </c:pt>
                <c:pt idx="3">
                  <c:v>SkyWest Airlines Inc.</c:v>
                </c:pt>
                <c:pt idx="4">
                  <c:v>American Airlines Inc.</c:v>
                </c:pt>
                <c:pt idx="5">
                  <c:v>United Air Lines Inc.</c:v>
                </c:pt>
                <c:pt idx="6">
                  <c:v>Envoy Air</c:v>
                </c:pt>
                <c:pt idx="7">
                  <c:v>US Airways Inc.</c:v>
                </c:pt>
                <c:pt idx="8">
                  <c:v>US Airways Inc.</c:v>
                </c:pt>
                <c:pt idx="9">
                  <c:v>US Airways Inc.</c:v>
                </c:pt>
              </c:strCache>
            </c:strRef>
          </c:cat>
          <c:val>
            <c:numRef>
              <c:f>'02'!$J$2:$J$11</c:f>
              <c:numCache>
                <c:formatCode>General</c:formatCode>
                <c:ptCount val="10"/>
                <c:pt idx="0">
                  <c:v>1.122264E6</c:v>
                </c:pt>
                <c:pt idx="1">
                  <c:v>752235.0</c:v>
                </c:pt>
                <c:pt idx="2">
                  <c:v>727389.0</c:v>
                </c:pt>
                <c:pt idx="3">
                  <c:v>612433.0</c:v>
                </c:pt>
                <c:pt idx="4">
                  <c:v>528142.0</c:v>
                </c:pt>
                <c:pt idx="5">
                  <c:v>500878.0</c:v>
                </c:pt>
                <c:pt idx="6">
                  <c:v>424164.0</c:v>
                </c:pt>
                <c:pt idx="7">
                  <c:v>408343.0</c:v>
                </c:pt>
                <c:pt idx="8">
                  <c:v>289506.0</c:v>
                </c:pt>
                <c:pt idx="9">
                  <c:v>239764.0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1835205328"/>
        <c:axId val="-1835183648"/>
      </c:barChart>
      <c:catAx>
        <c:axId val="-1835205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5183648"/>
        <c:crosses val="autoZero"/>
        <c:auto val="1"/>
        <c:lblAlgn val="ctr"/>
        <c:lblOffset val="100"/>
        <c:noMultiLvlLbl val="0"/>
      </c:catAx>
      <c:valAx>
        <c:axId val="-1835183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520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Average delay (in min)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'03'!$C$1</c:f>
              <c:strCache>
                <c:ptCount val="1"/>
                <c:pt idx="0">
                  <c:v>Average delay (min)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'03'!$A$2:$B$11</c:f>
              <c:strCache>
                <c:ptCount val="10"/>
                <c:pt idx="0">
                  <c:v>CYS</c:v>
                </c:pt>
                <c:pt idx="1">
                  <c:v>PPG</c:v>
                </c:pt>
                <c:pt idx="2">
                  <c:v>OTH</c:v>
                </c:pt>
                <c:pt idx="3">
                  <c:v>CEC</c:v>
                </c:pt>
                <c:pt idx="4">
                  <c:v>ACV</c:v>
                </c:pt>
                <c:pt idx="5">
                  <c:v>MVY</c:v>
                </c:pt>
                <c:pt idx="6">
                  <c:v>MDW</c:v>
                </c:pt>
                <c:pt idx="7">
                  <c:v>SUX</c:v>
                </c:pt>
                <c:pt idx="8">
                  <c:v>ORD</c:v>
                </c:pt>
                <c:pt idx="9">
                  <c:v>RDD</c:v>
                </c:pt>
              </c:strCache>
            </c:strRef>
          </c:cat>
          <c:val>
            <c:numRef>
              <c:f>'03'!$C$2:$C$11</c:f>
              <c:numCache>
                <c:formatCode>General</c:formatCode>
                <c:ptCount val="10"/>
                <c:pt idx="0">
                  <c:v>60.0</c:v>
                </c:pt>
                <c:pt idx="1">
                  <c:v>55.76415100000001</c:v>
                </c:pt>
                <c:pt idx="2">
                  <c:v>32.26094900000001</c:v>
                </c:pt>
                <c:pt idx="3">
                  <c:v>24.70076999999998</c:v>
                </c:pt>
                <c:pt idx="4">
                  <c:v>18.580592</c:v>
                </c:pt>
                <c:pt idx="5">
                  <c:v>18.186603</c:v>
                </c:pt>
                <c:pt idx="6">
                  <c:v>16.25809</c:v>
                </c:pt>
                <c:pt idx="7">
                  <c:v>16.252308</c:v>
                </c:pt>
                <c:pt idx="8">
                  <c:v>16.000259</c:v>
                </c:pt>
                <c:pt idx="9">
                  <c:v>15.774396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1938982112"/>
        <c:axId val="-1837068560"/>
      </c:barChart>
      <c:catAx>
        <c:axId val="-193898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7068560"/>
        <c:crosses val="autoZero"/>
        <c:auto val="1"/>
        <c:lblAlgn val="ctr"/>
        <c:lblOffset val="100"/>
        <c:noMultiLvlLbl val="0"/>
      </c:catAx>
      <c:valAx>
        <c:axId val="-1837068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93898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'04'!$C$1</c:f>
              <c:strCache>
                <c:ptCount val="1"/>
                <c:pt idx="0">
                  <c:v>Number of Flights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'04'!$B$2:$B$8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'04'!$C$2:$C$8</c:f>
              <c:numCache>
                <c:formatCode>General</c:formatCode>
                <c:ptCount val="7"/>
                <c:pt idx="0">
                  <c:v>881840.0</c:v>
                </c:pt>
                <c:pt idx="1">
                  <c:v>935694.0</c:v>
                </c:pt>
                <c:pt idx="2">
                  <c:v>914828.0</c:v>
                </c:pt>
                <c:pt idx="3">
                  <c:v>917212.0</c:v>
                </c:pt>
                <c:pt idx="4">
                  <c:v>929320.0</c:v>
                </c:pt>
                <c:pt idx="5">
                  <c:v>936743.0</c:v>
                </c:pt>
                <c:pt idx="6">
                  <c:v>757833.0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axId val="-1836753936"/>
        <c:axId val="-1836751888"/>
      </c:barChart>
      <c:lineChart>
        <c:grouping val="standard"/>
        <c:varyColors val="0"/>
        <c:ser>
          <c:idx val="1"/>
          <c:order val="1"/>
          <c:tx>
            <c:strRef>
              <c:f>'04'!$D$1</c:f>
              <c:strCache>
                <c:ptCount val="1"/>
                <c:pt idx="0">
                  <c:v>Average Daily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>
                <c:manualLayout>
                  <c:x val="-0.0775238500575042"/>
                  <c:y val="0.0971933809636431"/>
                </c:manualLayout>
              </c:layout>
              <c:tx>
                <c:rich>
                  <a:bodyPr/>
                  <a:lstStyle/>
                  <a:p>
                    <a:fld id="{E5B227D0-15AA-49BC-8D0E-AD14C4E74649}" type="VALUE">
                      <a:rPr lang="is-I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'04'!$B$2:$B$8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'04'!$D$2:$D$8</c:f>
              <c:numCache>
                <c:formatCode>General</c:formatCode>
                <c:ptCount val="7"/>
                <c:pt idx="0">
                  <c:v>898605.0</c:v>
                </c:pt>
                <c:pt idx="1">
                  <c:v>898605.0</c:v>
                </c:pt>
                <c:pt idx="2">
                  <c:v>898605.0</c:v>
                </c:pt>
                <c:pt idx="3">
                  <c:v>898605.0</c:v>
                </c:pt>
                <c:pt idx="4">
                  <c:v>898605.0</c:v>
                </c:pt>
                <c:pt idx="5">
                  <c:v>898605.0</c:v>
                </c:pt>
                <c:pt idx="6">
                  <c:v>898605.0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36746736"/>
        <c:axId val="-1836749056"/>
      </c:lineChart>
      <c:catAx>
        <c:axId val="-183675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6751888"/>
        <c:crosses val="autoZero"/>
        <c:auto val="1"/>
        <c:lblAlgn val="ctr"/>
        <c:lblOffset val="100"/>
        <c:noMultiLvlLbl val="0"/>
      </c:catAx>
      <c:valAx>
        <c:axId val="-1836751888"/>
        <c:scaling>
          <c:orientation val="minMax"/>
          <c:min val="600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6753936"/>
        <c:crosses val="autoZero"/>
        <c:crossBetween val="between"/>
        <c:majorUnit val="100000.0"/>
        <c:minorUnit val="10000.0"/>
      </c:valAx>
      <c:valAx>
        <c:axId val="-183674905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6746736"/>
        <c:crosses val="max"/>
        <c:crossBetween val="between"/>
      </c:valAx>
      <c:catAx>
        <c:axId val="-1836746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836749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Flights and their departing times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24647.0</c:v>
                </c:pt>
                <c:pt idx="1">
                  <c:v>311974.0</c:v>
                </c:pt>
                <c:pt idx="2">
                  <c:v>337376.0</c:v>
                </c:pt>
                <c:pt idx="3">
                  <c:v>207843.0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Sheet1!$B$15:$E$15</c:f>
              <c:numCache>
                <c:formatCode>General</c:formatCode>
                <c:ptCount val="4"/>
                <c:pt idx="0">
                  <c:v>32239.0</c:v>
                </c:pt>
                <c:pt idx="1">
                  <c:v>350473.0</c:v>
                </c:pt>
                <c:pt idx="2">
                  <c:v>346404.0</c:v>
                </c:pt>
                <c:pt idx="3">
                  <c:v>206578.0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Sheet1!$B$16:$E$16</c:f>
              <c:numCache>
                <c:formatCode>General</c:formatCode>
                <c:ptCount val="4"/>
                <c:pt idx="0">
                  <c:v>31751.0</c:v>
                </c:pt>
                <c:pt idx="1">
                  <c:v>347072.0</c:v>
                </c:pt>
                <c:pt idx="2">
                  <c:v>342662.0</c:v>
                </c:pt>
                <c:pt idx="3">
                  <c:v>193343.0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Sheet1!$B$17:$E$17</c:f>
              <c:numCache>
                <c:formatCode>General</c:formatCode>
                <c:ptCount val="4"/>
                <c:pt idx="0">
                  <c:v>32137.0</c:v>
                </c:pt>
                <c:pt idx="1">
                  <c:v>343028.0</c:v>
                </c:pt>
                <c:pt idx="2">
                  <c:v>340760.0</c:v>
                </c:pt>
                <c:pt idx="3">
                  <c:v>201287.0</c:v>
                </c:pt>
              </c:numCache>
            </c:numRef>
          </c:val>
        </c:ser>
        <c:ser>
          <c:idx val="4"/>
          <c:order val="4"/>
          <c:tx>
            <c:strRef>
              <c:f>Sheet1!$A$18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Sheet1!$B$18:$E$18</c:f>
              <c:numCache>
                <c:formatCode>General</c:formatCode>
                <c:ptCount val="4"/>
                <c:pt idx="0">
                  <c:v>32752.0</c:v>
                </c:pt>
                <c:pt idx="1">
                  <c:v>349932.0</c:v>
                </c:pt>
                <c:pt idx="2">
                  <c:v>340538.0</c:v>
                </c:pt>
                <c:pt idx="3">
                  <c:v>206098.0</c:v>
                </c:pt>
              </c:numCache>
            </c:numRef>
          </c:val>
        </c:ser>
        <c:ser>
          <c:idx val="5"/>
          <c:order val="5"/>
          <c:tx>
            <c:strRef>
              <c:f>Sheet1!$A$19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Sheet1!$B$19:$E$19</c:f>
              <c:numCache>
                <c:formatCode>General</c:formatCode>
                <c:ptCount val="4"/>
                <c:pt idx="0">
                  <c:v>32430.0</c:v>
                </c:pt>
                <c:pt idx="1">
                  <c:v>349343.0</c:v>
                </c:pt>
                <c:pt idx="2">
                  <c:v>344746.0</c:v>
                </c:pt>
                <c:pt idx="3">
                  <c:v>210224.0</c:v>
                </c:pt>
              </c:numCache>
            </c:numRef>
          </c:val>
        </c:ser>
        <c:ser>
          <c:idx val="6"/>
          <c:order val="6"/>
          <c:tx>
            <c:strRef>
              <c:f>Sheet1!$A$20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Sheet1!$B$20:$E$20</c:f>
              <c:numCache>
                <c:formatCode>General</c:formatCode>
                <c:ptCount val="4"/>
                <c:pt idx="0">
                  <c:v>24516.0</c:v>
                </c:pt>
                <c:pt idx="1">
                  <c:v>304848.0</c:v>
                </c:pt>
                <c:pt idx="2">
                  <c:v>296389.0</c:v>
                </c:pt>
                <c:pt idx="3">
                  <c:v>132080.0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36540896"/>
        <c:axId val="-1835895360"/>
      </c:barChart>
      <c:catAx>
        <c:axId val="-183654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5895360"/>
        <c:crosses val="autoZero"/>
        <c:auto val="1"/>
        <c:lblAlgn val="ctr"/>
        <c:lblOffset val="100"/>
        <c:noMultiLvlLbl val="0"/>
      </c:catAx>
      <c:valAx>
        <c:axId val="-183589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654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dpower.com/press-releases/2016-north-america-airline-satisfaction-study" TargetMode="External"/><Relationship Id="rId4" Type="http://schemas.openxmlformats.org/officeDocument/2006/relationships/hyperlink" Target="http://www.iata.org/pressroom/pr/Pages/2013-12-10-01.aspx" TargetMode="External"/><Relationship Id="rId5" Type="http://schemas.openxmlformats.org/officeDocument/2006/relationships/hyperlink" Target="https://viewfinder.expedia.com/img/HLG-ARC-Booklet.pdf?mcicid=social.v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nderweasel.com/how-many-people-can-fit-on-a-plan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703" y="2708268"/>
            <a:ext cx="9144000" cy="160178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DELIVER </a:t>
            </a:r>
            <a:r>
              <a:rPr lang="en-US" sz="4000" dirty="0">
                <a:ln w="0"/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THE BEST FLIGHT</a:t>
            </a:r>
            <a:endParaRPr lang="en-US" sz="1400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232" y="4420571"/>
            <a:ext cx="6445045" cy="9035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A Case study Done determine optimum flight routes, schedule and More</a:t>
            </a:r>
          </a:p>
          <a:p>
            <a:pPr algn="r"/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- Harshvardhan </a:t>
            </a:r>
            <a:r>
              <a:rPr lang="en-US" sz="1600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Pandey</a:t>
            </a:r>
          </a:p>
          <a:p>
            <a:pPr algn="r"/>
            <a:r>
              <a:rPr lang="en-US" sz="1000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03/31/2017</a:t>
            </a:r>
            <a:endParaRPr lang="en-US" sz="1000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43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79" y="337229"/>
            <a:ext cx="5987846" cy="145075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Recommendations:</a:t>
            </a:r>
            <a:br>
              <a:rPr lang="en-US" sz="2000" dirty="0" smtClean="0"/>
            </a:br>
            <a:r>
              <a:rPr lang="en-US" sz="3200" dirty="0" smtClean="0"/>
              <a:t>2. Experience</a:t>
            </a:r>
            <a:br>
              <a:rPr lang="en-US" sz="3200" dirty="0" smtClean="0"/>
            </a:br>
            <a:r>
              <a:rPr lang="en-US" sz="2000" dirty="0" smtClean="0"/>
              <a:t>Improving the customer experience in long distance flights.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5125" y="1845734"/>
            <a:ext cx="4580849" cy="402336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Price continues to be the most important factor in basing travel plans. Source: </a:t>
            </a:r>
            <a:r>
              <a:rPr lang="en-US" sz="1700" dirty="0"/>
              <a:t>E</a:t>
            </a:r>
            <a:r>
              <a:rPr lang="en-US" sz="1700" dirty="0" smtClean="0"/>
              <a:t>xpedia viewfinder.</a:t>
            </a:r>
          </a:p>
          <a:p>
            <a:r>
              <a:rPr lang="en-US" sz="1700" dirty="0" smtClean="0"/>
              <a:t>Customers are likely to forgive scant in-flight service for better savings on price when it comes to short distance flights.</a:t>
            </a:r>
          </a:p>
          <a:p>
            <a:endParaRPr lang="en-US" dirty="0" smtClean="0"/>
          </a:p>
          <a:p>
            <a:r>
              <a:rPr lang="en-US" i="1" dirty="0" smtClean="0"/>
              <a:t>Opportunity:</a:t>
            </a:r>
          </a:p>
          <a:p>
            <a:r>
              <a:rPr lang="en-US" dirty="0" smtClean="0"/>
              <a:t>Offer more savings to the passenger and expand flight frequency on short distance flights.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2245" y="337230"/>
            <a:ext cx="434094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/>
              <a:t>3. Beat </a:t>
            </a:r>
            <a:r>
              <a:rPr lang="en-US" sz="3200" dirty="0"/>
              <a:t>T</a:t>
            </a:r>
            <a:r>
              <a:rPr lang="en-US" sz="3200" dirty="0" smtClean="0"/>
              <a:t>he Best Airfare</a:t>
            </a:r>
            <a:br>
              <a:rPr lang="en-US" sz="3200" dirty="0" smtClean="0"/>
            </a:br>
            <a:r>
              <a:rPr lang="en-US" sz="2000" dirty="0" smtClean="0"/>
              <a:t>Increasing flight bandwidth lower the fares</a:t>
            </a:r>
            <a:endParaRPr lang="en-US" sz="3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787987"/>
            <a:ext cx="458084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Airlines are </a:t>
            </a:r>
            <a:r>
              <a:rPr lang="en-US" sz="1700" dirty="0" smtClean="0"/>
              <a:t>expecting </a:t>
            </a:r>
            <a:r>
              <a:rPr lang="en-US" sz="1700" dirty="0"/>
              <a:t>31% rise in passenger demand by 2017. </a:t>
            </a:r>
            <a:r>
              <a:rPr lang="en-US" sz="1600" baseline="30000" dirty="0"/>
              <a:t>[3</a:t>
            </a:r>
            <a:r>
              <a:rPr lang="en-US" sz="1600" baseline="30000" dirty="0" smtClean="0"/>
              <a:t>]</a:t>
            </a:r>
            <a:endParaRPr lang="en-US" sz="1700" dirty="0" smtClean="0"/>
          </a:p>
          <a:p>
            <a:r>
              <a:rPr lang="en-US" sz="1700" dirty="0" smtClean="0"/>
              <a:t>In-flight services remain the lowest among all customer satisfaction factors. </a:t>
            </a:r>
            <a:r>
              <a:rPr lang="en-US" sz="1800" baseline="30000" dirty="0" smtClean="0"/>
              <a:t>[2]</a:t>
            </a:r>
          </a:p>
          <a:p>
            <a:r>
              <a:rPr lang="en-US" sz="1800" dirty="0" smtClean="0"/>
              <a:t>Increased frequency of flights as recommended earlier and </a:t>
            </a:r>
            <a:r>
              <a:rPr lang="en-US" sz="1800" dirty="0"/>
              <a:t>i</a:t>
            </a:r>
            <a:r>
              <a:rPr lang="en-US" sz="1800" dirty="0" smtClean="0"/>
              <a:t>mproving in-flight services will attract more passengers. </a:t>
            </a:r>
            <a:r>
              <a:rPr lang="en-US" sz="1700" dirty="0"/>
              <a:t> </a:t>
            </a:r>
            <a:endParaRPr lang="en-US" sz="1700" dirty="0" smtClean="0"/>
          </a:p>
          <a:p>
            <a:r>
              <a:rPr lang="en-US" sz="1700" dirty="0" smtClean="0"/>
              <a:t>Possible areas to cater: Free in-flight internet, improving food options. </a:t>
            </a:r>
            <a:endParaRPr lang="en-US" dirty="0" smtClean="0"/>
          </a:p>
          <a:p>
            <a:r>
              <a:rPr lang="en-US" i="1" dirty="0" smtClean="0"/>
              <a:t>Opportunity:</a:t>
            </a:r>
          </a:p>
          <a:p>
            <a:r>
              <a:rPr lang="en-US" dirty="0" smtClean="0"/>
              <a:t>Improve customer experience in long distance flights.</a:t>
            </a:r>
          </a:p>
        </p:txBody>
      </p:sp>
    </p:spTree>
    <p:extLst>
      <p:ext uri="{BB962C8B-B14F-4D97-AF65-F5344CB8AC3E}">
        <p14:creationId xmlns:p14="http://schemas.microsoft.com/office/powerpoint/2010/main" val="6794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://www.ponderweasel.com/how-many-people-can-fit-on-a-plane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www.jdpower.com/press-releases/2016-north-america-airline-satisfaction-study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IATA :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www.iata.org/pressroom/pr/Pages/2013-12-10-01.aspx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Expedia: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https://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5"/>
              </a:rPr>
              <a:t>viewfinder.expedia.com/img/HLG-ARC-Booklet.pdf?mcicid=social.vf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Data Source: </a:t>
            </a:r>
            <a:r>
              <a:rPr lang="en-US" sz="1600" dirty="0" err="1" smtClean="0"/>
              <a:t>Transtats</a:t>
            </a:r>
            <a:r>
              <a:rPr lang="en-US" sz="1600" dirty="0" smtClean="0"/>
              <a:t> Date (provided with the case)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298055" y="2197894"/>
            <a:ext cx="3857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All question provided were solved while Cancelled is set to 0.00.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While picking the departure delay I have opted for </a:t>
            </a:r>
            <a:r>
              <a:rPr lang="en-US" sz="1200" dirty="0" err="1" smtClean="0"/>
              <a:t>Dep_Delay</a:t>
            </a:r>
            <a:r>
              <a:rPr lang="en-US" sz="1200" dirty="0" smtClean="0"/>
              <a:t> instead of </a:t>
            </a:r>
            <a:r>
              <a:rPr lang="en-US" sz="1200" dirty="0" err="1" smtClean="0"/>
              <a:t>Dep_Delay</a:t>
            </a:r>
            <a:r>
              <a:rPr lang="en-US" sz="1200" dirty="0" smtClean="0"/>
              <a:t> new since I was not sure which one to use. </a:t>
            </a:r>
          </a:p>
        </p:txBody>
      </p:sp>
    </p:spTree>
    <p:extLst>
      <p:ext uri="{BB962C8B-B14F-4D97-AF65-F5344CB8AC3E}">
        <p14:creationId xmlns:p14="http://schemas.microsoft.com/office/powerpoint/2010/main" val="25846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Problem Overview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9332"/>
            <a:ext cx="10131425" cy="2179211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top national airline provider wants to:</a:t>
            </a:r>
          </a:p>
          <a:p>
            <a:pPr lvl="1"/>
            <a:r>
              <a:rPr lang="en-US" sz="1600" dirty="0"/>
              <a:t>Better Optimize its Flight Schedule</a:t>
            </a:r>
          </a:p>
          <a:p>
            <a:pPr lvl="1"/>
            <a:r>
              <a:rPr lang="en-US" sz="1600" dirty="0"/>
              <a:t>Gain competitive advantage over its competitors.</a:t>
            </a:r>
          </a:p>
        </p:txBody>
      </p:sp>
    </p:spTree>
    <p:extLst>
      <p:ext uri="{BB962C8B-B14F-4D97-AF65-F5344CB8AC3E}">
        <p14:creationId xmlns:p14="http://schemas.microsoft.com/office/powerpoint/2010/main" val="31234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498" y="1045853"/>
            <a:ext cx="6042285" cy="69917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Examining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79837"/>
            <a:ext cx="6656881" cy="3078860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+mj-lt"/>
              </a:rPr>
              <a:t>Evaluating year-round air traffic for 2013</a:t>
            </a:r>
          </a:p>
          <a:p>
            <a:pPr lvl="1"/>
            <a:r>
              <a:rPr lang="en-US" sz="2000" dirty="0">
                <a:latin typeface="+mj-lt"/>
              </a:rPr>
              <a:t>Refine insights from key information, such as:</a:t>
            </a:r>
          </a:p>
          <a:p>
            <a:pPr lvl="2"/>
            <a:r>
              <a:rPr lang="en-US" sz="1800" dirty="0">
                <a:latin typeface="+mj-lt"/>
              </a:rPr>
              <a:t>Most flown route</a:t>
            </a:r>
          </a:p>
          <a:p>
            <a:pPr lvl="2"/>
            <a:r>
              <a:rPr lang="en-US" sz="1800" dirty="0">
                <a:latin typeface="+mj-lt"/>
              </a:rPr>
              <a:t>Most flown carrier</a:t>
            </a:r>
          </a:p>
          <a:p>
            <a:pPr lvl="2"/>
            <a:r>
              <a:rPr lang="en-US" sz="1800" dirty="0">
                <a:latin typeface="+mj-lt"/>
              </a:rPr>
              <a:t>Departure delays</a:t>
            </a:r>
          </a:p>
          <a:p>
            <a:pPr lvl="2"/>
            <a:r>
              <a:rPr lang="en-US" sz="1800" dirty="0">
                <a:latin typeface="+mj-lt"/>
              </a:rPr>
              <a:t>Popular travel days</a:t>
            </a:r>
          </a:p>
          <a:p>
            <a:pPr lvl="1"/>
            <a:r>
              <a:rPr lang="en-US" sz="2000" dirty="0">
                <a:latin typeface="+mj-lt"/>
              </a:rPr>
              <a:t>Offer recommendations </a:t>
            </a:r>
          </a:p>
          <a:p>
            <a:pPr lvl="2"/>
            <a:r>
              <a:rPr lang="en-US" sz="1800" dirty="0">
                <a:latin typeface="+mj-lt"/>
              </a:rPr>
              <a:t>Better optimize air schedules</a:t>
            </a:r>
          </a:p>
          <a:p>
            <a:pPr lvl="2"/>
            <a:r>
              <a:rPr lang="en-US" sz="1800" dirty="0">
                <a:latin typeface="+mj-lt"/>
              </a:rPr>
              <a:t>More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9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33837"/>
            <a:ext cx="7206062" cy="969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Evaluating year-round </a:t>
            </a:r>
            <a:r>
              <a:rPr lang="en-US" sz="3600" dirty="0" smtClean="0">
                <a:solidFill>
                  <a:schemeClr val="tx2"/>
                </a:solidFill>
              </a:rPr>
              <a:t>traffic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2000" dirty="0"/>
              <a:t>Following key evaluations found after </a:t>
            </a:r>
            <a:r>
              <a:rPr lang="en-US" sz="2000" dirty="0" err="1"/>
              <a:t>TranStats</a:t>
            </a:r>
            <a:r>
              <a:rPr lang="en-US" sz="2000" dirty="0"/>
              <a:t> data for the year 2013: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60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A total of </a:t>
            </a:r>
            <a:r>
              <a:rPr lang="en-US" sz="1500" i="1" dirty="0" smtClean="0"/>
              <a:t>6369482</a:t>
            </a:r>
            <a:r>
              <a:rPr lang="en-US" sz="1500" dirty="0" smtClean="0"/>
              <a:t> flight journeys were initiated,  </a:t>
            </a:r>
            <a:r>
              <a:rPr lang="en-US" sz="1500" i="1" dirty="0" smtClean="0"/>
              <a:t>6273470</a:t>
            </a:r>
            <a:r>
              <a:rPr lang="en-US" sz="1500" dirty="0" smtClean="0"/>
              <a:t> were completed and</a:t>
            </a:r>
            <a:r>
              <a:rPr lang="en-US" sz="1500" i="1" dirty="0" smtClean="0"/>
              <a:t> 96012</a:t>
            </a:r>
            <a:r>
              <a:rPr lang="en-US" sz="1500" dirty="0" smtClean="0"/>
              <a:t> flights were cancelled.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Number of flights cancelled is much </a:t>
            </a:r>
            <a:r>
              <a:rPr lang="en-US" sz="1500" i="1" dirty="0" smtClean="0"/>
              <a:t>higher for short distance </a:t>
            </a:r>
            <a:r>
              <a:rPr lang="en-US" sz="1500" dirty="0" smtClean="0"/>
              <a:t>flights.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we will analyze more about on this data and understand more flight patterns.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342885"/>
              </p:ext>
            </p:extLst>
          </p:nvPr>
        </p:nvGraphicFramePr>
        <p:xfrm>
          <a:off x="1097280" y="2586039"/>
          <a:ext cx="10058400" cy="2657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68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037" y="388375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Most Flown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Routes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Travel routes with most number of flights in 2013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56783"/>
              </p:ext>
            </p:extLst>
          </p:nvPr>
        </p:nvGraphicFramePr>
        <p:xfrm>
          <a:off x="1105037" y="2005786"/>
          <a:ext cx="4882807" cy="37792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626631"/>
                <a:gridCol w="1906082"/>
                <a:gridCol w="1350094"/>
              </a:tblGrid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 trips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15404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15357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Kahului, HI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Honolulu, HI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11663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Honolulu, HI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Kahului, HI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11615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11194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11186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10063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10059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9451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9317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9296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Orlando, FL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8868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75987" y="2374490"/>
            <a:ext cx="427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most flown route was between </a:t>
            </a:r>
            <a:r>
              <a:rPr lang="en-US" i="1" dirty="0" smtClean="0"/>
              <a:t>San Francisco to Los Angeles.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15</a:t>
            </a:r>
            <a:r>
              <a:rPr lang="en-US" baseline="30000" dirty="0" smtClean="0"/>
              <a:t>th</a:t>
            </a:r>
            <a:r>
              <a:rPr lang="en-US" dirty="0" smtClean="0"/>
              <a:t> most flown route was </a:t>
            </a:r>
            <a:r>
              <a:rPr lang="en-US" i="1" dirty="0" smtClean="0"/>
              <a:t>Orlando to Atlanta</a:t>
            </a:r>
            <a:r>
              <a:rPr lang="en-US" dirty="0" smtClean="0"/>
              <a:t> with a total of 8868 completed round trips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4686" y="5852038"/>
            <a:ext cx="4734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Note: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is evaluated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only for flights that completed their journey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excluding all the cancelled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flights. Source: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TranStats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331" y="377677"/>
            <a:ext cx="5547611" cy="134788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Most Flown Carriers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 smtClean="0"/>
              <a:t>Top 10 carriers with the most number of trip in 2013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883182"/>
              </p:ext>
            </p:extLst>
          </p:nvPr>
        </p:nvGraphicFramePr>
        <p:xfrm>
          <a:off x="1079332" y="2197510"/>
          <a:ext cx="6191624" cy="359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75987" y="2374490"/>
            <a:ext cx="427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Southwest Airlines</a:t>
            </a:r>
            <a:r>
              <a:rPr lang="en-US" dirty="0" smtClean="0"/>
              <a:t> topped the chart with the most number of flights in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Airline with the 3</a:t>
            </a:r>
            <a:r>
              <a:rPr lang="en-US" baseline="30000" dirty="0" smtClean="0"/>
              <a:t>rd</a:t>
            </a:r>
            <a:r>
              <a:rPr lang="en-US" dirty="0" smtClean="0"/>
              <a:t> highest number of flights was </a:t>
            </a:r>
            <a:r>
              <a:rPr lang="en-US" i="1" dirty="0" smtClean="0"/>
              <a:t>ExpressJet Airways </a:t>
            </a:r>
            <a:r>
              <a:rPr lang="en-US" dirty="0" smtClean="0"/>
              <a:t>with a total of</a:t>
            </a:r>
            <a:r>
              <a:rPr lang="en-US" i="1" dirty="0" smtClean="0"/>
              <a:t> 727389 </a:t>
            </a:r>
            <a:r>
              <a:rPr lang="en-US" dirty="0" smtClean="0"/>
              <a:t>flights in 2013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4686" y="5852038"/>
            <a:ext cx="4734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Note: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is evaluated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only for flights that completed their journey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excluding all the cancelled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flights. Source: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TranStats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Longest Departure Delays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2000" dirty="0" smtClean="0"/>
              <a:t>Originating airports with longest overall departing delay in minutes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951844"/>
              </p:ext>
            </p:extLst>
          </p:nvPr>
        </p:nvGraphicFramePr>
        <p:xfrm>
          <a:off x="677334" y="2050026"/>
          <a:ext cx="5988937" cy="3892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987" y="2374490"/>
            <a:ext cx="427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longest delay was observed at </a:t>
            </a:r>
            <a:r>
              <a:rPr lang="en-US" i="1" dirty="0" smtClean="0"/>
              <a:t>Redding </a:t>
            </a:r>
            <a:r>
              <a:rPr lang="en-US" i="1" dirty="0"/>
              <a:t>Municipal </a:t>
            </a:r>
            <a:r>
              <a:rPr lang="en-US" i="1" dirty="0" smtClean="0"/>
              <a:t>Airport</a:t>
            </a:r>
            <a:r>
              <a:rPr lang="en-US" dirty="0" smtClean="0"/>
              <a:t> in Redding, CA.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5823822"/>
            <a:ext cx="5155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Note: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is evaluated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only for flights that completed their journey using </a:t>
            </a:r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Dep_Delay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and excluding all the cancelled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flights. Source: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TranStats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364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Popular Travel Days</a:t>
            </a:r>
            <a:b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Total number of flights flying each day of the week in 2013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67501"/>
              </p:ext>
            </p:extLst>
          </p:nvPr>
        </p:nvGraphicFramePr>
        <p:xfrm>
          <a:off x="1067624" y="1873951"/>
          <a:ext cx="5878707" cy="1893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9862" y="5911030"/>
            <a:ext cx="4734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Note: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is evaluated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only for flights that completed their journey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excluding all the cancelled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flights. Source: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TranStats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716" y="2374490"/>
            <a:ext cx="42770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most popular trave</a:t>
            </a:r>
            <a:r>
              <a:rPr lang="en-US" dirty="0"/>
              <a:t>l</a:t>
            </a:r>
            <a:r>
              <a:rPr lang="en-US" dirty="0" smtClean="0"/>
              <a:t> day in a week was </a:t>
            </a:r>
            <a:r>
              <a:rPr lang="en-US" i="1" dirty="0" smtClean="0"/>
              <a:t>Monday.  </a:t>
            </a:r>
          </a:p>
          <a:p>
            <a:r>
              <a:rPr lang="en-US" sz="1400" i="1" dirty="0" smtClean="0"/>
              <a:t>	</a:t>
            </a:r>
            <a:r>
              <a:rPr lang="en-US" sz="1400" dirty="0" smtClean="0"/>
              <a:t>Looking at the pattern of flight departure schedules it’s quite evident that people fly to their destinations usually on Friday evenings and return from their long weekend holidays on</a:t>
            </a:r>
            <a:r>
              <a:rPr lang="en-US" sz="1400" b="1" dirty="0" smtClean="0"/>
              <a:t> Mondays early morning through evening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number of flights on any given day were a little over 2400</a:t>
            </a:r>
            <a:r>
              <a:rPr lang="en-US" i="1" dirty="0"/>
              <a:t>.</a:t>
            </a:r>
            <a:endParaRPr lang="en-U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872939"/>
              </p:ext>
            </p:extLst>
          </p:nvPr>
        </p:nvGraphicFramePr>
        <p:xfrm>
          <a:off x="1097280" y="3767409"/>
          <a:ext cx="5672230" cy="205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5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3428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Recommendations:</a:t>
            </a:r>
            <a:br>
              <a:rPr lang="en-US" sz="2000" dirty="0" smtClean="0"/>
            </a:br>
            <a:r>
              <a:rPr lang="en-US" sz="3600" dirty="0" smtClean="0"/>
              <a:t>1. Optimizing Flight Schedules</a:t>
            </a:r>
            <a:br>
              <a:rPr lang="en-US" sz="3600" dirty="0" smtClean="0"/>
            </a:br>
            <a:r>
              <a:rPr lang="en-US" sz="2200" dirty="0"/>
              <a:t>Accommodating more weekend Flights to popular destinations.</a:t>
            </a:r>
            <a:br>
              <a:rPr lang="en-US" sz="22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8730"/>
            <a:ext cx="4778478" cy="333237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Flight patterns shown earlier points out few key insights:</a:t>
            </a:r>
          </a:p>
          <a:p>
            <a:pPr lvl="1"/>
            <a:r>
              <a:rPr lang="en-US" sz="1600" dirty="0" smtClean="0"/>
              <a:t>Saturdays are the least busy day of the week.</a:t>
            </a:r>
          </a:p>
          <a:p>
            <a:pPr lvl="1"/>
            <a:r>
              <a:rPr lang="en-US" sz="1600" dirty="0" smtClean="0"/>
              <a:t>Below are the most popular travel destinations: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43804"/>
              </p:ext>
            </p:extLst>
          </p:nvPr>
        </p:nvGraphicFramePr>
        <p:xfrm>
          <a:off x="1262462" y="3072139"/>
          <a:ext cx="4448114" cy="173164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224057"/>
                <a:gridCol w="2224057"/>
              </a:tblGrid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San Francisco,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Los Angeles,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Los Angeles,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San Francisco, 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Chicago, 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York, 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York, 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Chicago, 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Chicago, 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Atlanta, 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Atlanta, GA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Chicago, 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York, 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Atlanta, 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Atlanta, 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York, 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New York, 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Washington, 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" y="4960720"/>
            <a:ext cx="477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Average Departure Delay across these destinations are around 13 minutes or less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6703" y="2018611"/>
            <a:ext cx="48772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Opportunity:</a:t>
            </a:r>
          </a:p>
          <a:p>
            <a:r>
              <a:rPr lang="en-US" sz="1600" dirty="0" smtClean="0"/>
              <a:t>Increasing the number flights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</a:t>
            </a:r>
            <a:r>
              <a:rPr lang="en-US" sz="1600" dirty="0" smtClean="0"/>
              <a:t>arly Saturday mornings (00 - 6:00 </a:t>
            </a:r>
            <a:r>
              <a:rPr lang="en-US" sz="1600" dirty="0" err="1" smtClean="0"/>
              <a:t>hrs</a:t>
            </a:r>
            <a:r>
              <a:rPr lang="en-US" sz="1600" dirty="0" smtClean="0"/>
              <a:t>); short distance flights.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Increasing the number of flights on Friday night (18</a:t>
            </a:r>
            <a:r>
              <a:rPr lang="en-US" sz="1600" dirty="0" smtClean="0">
                <a:sym typeface="Wingdings" panose="05000000000000000000" pitchFamily="2" charset="2"/>
              </a:rPr>
              <a:t>:00 – 24:00 </a:t>
            </a:r>
            <a:r>
              <a:rPr lang="en-US" sz="1600" dirty="0" err="1" smtClean="0">
                <a:sym typeface="Wingdings" panose="05000000000000000000" pitchFamily="2" charset="2"/>
              </a:rPr>
              <a:t>hrs</a:t>
            </a:r>
            <a:r>
              <a:rPr lang="en-US" sz="1600" dirty="0" smtClean="0"/>
              <a:t>); both short and long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delay in departure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More flights can be accommodated without letting people suffer their flight experiences. </a:t>
            </a:r>
            <a:endParaRPr lang="en-US" sz="1600" dirty="0"/>
          </a:p>
          <a:p>
            <a:endParaRPr lang="en-US" sz="1600" i="1" dirty="0" smtClean="0"/>
          </a:p>
          <a:p>
            <a:r>
              <a:rPr lang="en-US" sz="1600" i="1" dirty="0" smtClean="0"/>
              <a:t>Expected daily roundtrips per flight: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4981"/>
              </p:ext>
            </p:extLst>
          </p:nvPr>
        </p:nvGraphicFramePr>
        <p:xfrm>
          <a:off x="6909524" y="4838542"/>
          <a:ext cx="4203292" cy="12006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06709"/>
                <a:gridCol w="794937"/>
                <a:gridCol w="753643"/>
                <a:gridCol w="1348003"/>
              </a:tblGrid>
              <a:tr h="752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Average number of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passenger </a:t>
                      </a:r>
                      <a:r>
                        <a:rPr lang="en-US" sz="1200" b="1" u="none" strike="noStrike" dirty="0">
                          <a:effectLst/>
                        </a:rPr>
                        <a:t>seats in an </a:t>
                      </a:r>
                      <a:r>
                        <a:rPr lang="en-US" sz="1200" b="1" u="none" strike="noStrike" dirty="0" smtClean="0">
                          <a:effectLst/>
                        </a:rPr>
                        <a:t>airline[1]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</a:rPr>
                        <a:t>Distance (miles)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Possible roundtrips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 smtClean="0">
                          <a:effectLst/>
                        </a:rPr>
                        <a:t>Total </a:t>
                      </a:r>
                      <a:r>
                        <a:rPr lang="en-US" sz="1200" b="1" u="none" strike="noStrike" dirty="0">
                          <a:effectLst/>
                        </a:rPr>
                        <a:t>passengers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5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150-200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0-1000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1200-1600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9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200-250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2000+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800-1000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5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696</TotalTime>
  <Words>875</Words>
  <Application>Microsoft Macintosh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 Bayan Plain</vt:lpstr>
      <vt:lpstr>Calibri</vt:lpstr>
      <vt:lpstr>Calibri Light</vt:lpstr>
      <vt:lpstr>Wingdings</vt:lpstr>
      <vt:lpstr>Arial</vt:lpstr>
      <vt:lpstr>Retrospect</vt:lpstr>
      <vt:lpstr>DELIVER THE BEST FLIGHT</vt:lpstr>
      <vt:lpstr>Problem Overview</vt:lpstr>
      <vt:lpstr>Examining the problem</vt:lpstr>
      <vt:lpstr>Evaluating year-round traffic Following key evaluations found after TranStats data for the year 2013:</vt:lpstr>
      <vt:lpstr>Most Flown Routes Travel routes with most number of flights in 2013</vt:lpstr>
      <vt:lpstr>Most Flown Carriers Top 10 carriers with the most number of trip in 2013</vt:lpstr>
      <vt:lpstr>Longest Departure Delays Originating airports with longest overall departing delay in minutes</vt:lpstr>
      <vt:lpstr>Popular Travel Days Total number of flights flying each day of the week in 2013</vt:lpstr>
      <vt:lpstr>Recommendations: 1. Optimizing Flight Schedules Accommodating more weekend Flights to popular destinations. </vt:lpstr>
      <vt:lpstr>Recommendations: 2. Experience Improving the customer experience in long distance flights.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Case</dc:title>
  <dc:creator>Microsoft Office User</dc:creator>
  <cp:lastModifiedBy>Harshvardhan Pandey</cp:lastModifiedBy>
  <cp:revision>161</cp:revision>
  <cp:lastPrinted>2017-01-31T21:39:38Z</cp:lastPrinted>
  <dcterms:created xsi:type="dcterms:W3CDTF">2017-01-30T00:00:29Z</dcterms:created>
  <dcterms:modified xsi:type="dcterms:W3CDTF">2017-04-11T15:33:21Z</dcterms:modified>
</cp:coreProperties>
</file>