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1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6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4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6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9A24-C722-471D-B246-DD8E4C50EC7D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9900-0C3A-4EE9-A865-CC03E0DE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7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Scroll 4"/>
          <p:cNvSpPr/>
          <p:nvPr/>
        </p:nvSpPr>
        <p:spPr>
          <a:xfrm>
            <a:off x="3106056" y="1915886"/>
            <a:ext cx="950687" cy="986972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Ease Task</a:t>
            </a:r>
            <a:endParaRPr lang="en-US" dirty="0">
              <a:solidFill>
                <a:srgbClr val="FFC00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8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Kishan</dc:creator>
  <cp:lastModifiedBy>Jai Kishan</cp:lastModifiedBy>
  <cp:revision>3</cp:revision>
  <dcterms:created xsi:type="dcterms:W3CDTF">2021-06-05T05:10:25Z</dcterms:created>
  <dcterms:modified xsi:type="dcterms:W3CDTF">2021-06-05T05:46:03Z</dcterms:modified>
</cp:coreProperties>
</file>