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3742"/>
  </p:normalViewPr>
  <p:slideViewPr>
    <p:cSldViewPr>
      <p:cViewPr varScale="1">
        <p:scale>
          <a:sx n="122" d="100"/>
          <a:sy n="122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74221-5343-4F7F-A1F1-DF52797583FD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44AC-BCA6-4E43-A47A-0D620090F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2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44AC-BCA6-4E43-A47A-0D620090F7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7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13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6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6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0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0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6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3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C636-50D6-4B93-970A-248DB6DE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774" y="2080620"/>
            <a:ext cx="6600451" cy="91633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/>
              <a:t>基于二次聚类的高性能网络流量分类方法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03F3C-BBF9-4788-AED7-C3847923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107" y="3717032"/>
            <a:ext cx="4429784" cy="1126283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郭诚、李映辉</a:t>
            </a:r>
          </a:p>
        </p:txBody>
      </p:sp>
    </p:spTree>
    <p:extLst>
      <p:ext uri="{BB962C8B-B14F-4D97-AF65-F5344CB8AC3E}">
        <p14:creationId xmlns:p14="http://schemas.microsoft.com/office/powerpoint/2010/main" val="7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应用分类</a:t>
            </a:r>
            <a:endParaRPr kumimoji="1" lang="en-US" altLang="zh-CN" sz="2600" dirty="0"/>
          </a:p>
          <a:p>
            <a:r>
              <a:rPr kumimoji="1" lang="zh-CN" altLang="en-US" sz="2600" dirty="0"/>
              <a:t>大小流</a:t>
            </a:r>
            <a:endParaRPr kumimoji="1" lang="en-US" altLang="zh-CN" sz="2600" dirty="0"/>
          </a:p>
          <a:p>
            <a:r>
              <a:rPr kumimoji="1" lang="zh-CN" altLang="en-US" sz="2600" dirty="0"/>
              <a:t>时延敏感性，在大流的基础上进行分析</a:t>
            </a:r>
            <a:endParaRPr kumimoji="1" lang="en-US" altLang="zh-CN" sz="2600" dirty="0"/>
          </a:p>
          <a:p>
            <a:r>
              <a:rPr kumimoji="1" lang="zh-CN" altLang="en-US" sz="2600" dirty="0"/>
              <a:t>传统的</a:t>
            </a:r>
            <a:r>
              <a:rPr kumimoji="1" lang="en-US" altLang="zh-CN" sz="2600" dirty="0"/>
              <a:t>QoS</a:t>
            </a:r>
            <a:r>
              <a:rPr kumimoji="1" lang="zh-CN" altLang="en-US" sz="2600" dirty="0"/>
              <a:t>方法（</a:t>
            </a:r>
            <a:r>
              <a:rPr kumimoji="1" lang="en-US" altLang="zh-CN" sz="2600" dirty="0" err="1"/>
              <a:t>diffserv</a:t>
            </a:r>
            <a:r>
              <a:rPr kumimoji="1" lang="zh-CN" altLang="en-US" sz="2600" dirty="0"/>
              <a:t>等）已被证明是失败的。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3416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应用类型：</a:t>
            </a:r>
            <a:endParaRPr kumimoji="1" lang="en-US" altLang="zh-CN" sz="2600" dirty="0"/>
          </a:p>
          <a:p>
            <a:pPr lvl="1"/>
            <a:r>
              <a:rPr kumimoji="1" lang="zh-CN" altLang="en-US" sz="2400" dirty="0"/>
              <a:t>有监督：</a:t>
            </a:r>
            <a:r>
              <a:rPr kumimoji="1" lang="en-US" altLang="zh-CN" sz="2400" dirty="0"/>
              <a:t>C4.5</a:t>
            </a:r>
            <a:r>
              <a:rPr kumimoji="1" lang="zh-CN" altLang="en-US" sz="2400" dirty="0"/>
              <a:t>决策树、</a:t>
            </a:r>
            <a:r>
              <a:rPr kumimoji="1" lang="en-US" altLang="zh-CN" sz="2400" dirty="0"/>
              <a:t>SVM</a:t>
            </a:r>
            <a:r>
              <a:rPr kumimoji="1" lang="zh-CN" altLang="en-US" sz="2400" dirty="0"/>
              <a:t>、朴素贝叶斯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无监督：</a:t>
            </a:r>
            <a:r>
              <a:rPr kumimoji="1" lang="en-US" altLang="zh-CN" sz="2400" dirty="0"/>
              <a:t>K-means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DBScan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zh-CN" altLang="en-US" sz="2400" dirty="0"/>
              <a:t>（主要问题在于泛化性能！）</a:t>
            </a:r>
            <a:endParaRPr kumimoji="1" lang="en-US" altLang="zh-CN" sz="2400" dirty="0"/>
          </a:p>
          <a:p>
            <a:r>
              <a:rPr kumimoji="1" lang="zh-CN" altLang="en-US" sz="2600" dirty="0"/>
              <a:t>大小流：神经网络、高斯过程回归等方法，已经得出了较好的结果。</a:t>
            </a:r>
            <a:endParaRPr kumimoji="1" lang="en-US" altLang="zh-CN" sz="2600" dirty="0"/>
          </a:p>
          <a:p>
            <a:r>
              <a:rPr kumimoji="1" lang="zh-CN" altLang="en-US" sz="2600" dirty="0"/>
              <a:t>时延敏感性（根据</a:t>
            </a:r>
            <a:r>
              <a:rPr kumimoji="1" lang="en-US" altLang="zh-CN" sz="2600" dirty="0" err="1"/>
              <a:t>diffserv</a:t>
            </a:r>
            <a:r>
              <a:rPr kumimoji="1" lang="zh-CN" altLang="en-US" sz="2600" dirty="0"/>
              <a:t>判断？</a:t>
            </a:r>
            <a:r>
              <a:rPr kumimoji="1" lang="en-US" altLang="zh-CN" sz="2600" dirty="0"/>
              <a:t>×</a:t>
            </a:r>
            <a:r>
              <a:rPr kumimoji="1" lang="zh-CN" altLang="en-US" sz="2600" dirty="0"/>
              <a:t>）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5678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实验部分已经基本完成</a:t>
            </a:r>
            <a:endParaRPr kumimoji="1" lang="en-US" altLang="zh-CN" sz="2600" dirty="0"/>
          </a:p>
          <a:p>
            <a:r>
              <a:rPr kumimoji="1" lang="zh-CN" altLang="en-US" sz="2600" dirty="0"/>
              <a:t>大小流预测效果</a:t>
            </a:r>
            <a:endParaRPr kumimoji="1" lang="en-US" altLang="zh-CN" sz="2600" dirty="0"/>
          </a:p>
          <a:p>
            <a:pPr lvl="1"/>
            <a:r>
              <a:rPr kumimoji="1" lang="zh-CN" altLang="en-US" sz="2400" dirty="0"/>
              <a:t>（</a:t>
            </a:r>
            <a:r>
              <a:rPr lang="zh-CN" altLang="en-US" sz="2600" dirty="0"/>
              <a:t>离线</a:t>
            </a:r>
            <a:r>
              <a:rPr lang="en-US" altLang="zh-CN" sz="2600" dirty="0"/>
              <a:t>99.97%</a:t>
            </a:r>
            <a:r>
              <a:rPr lang="zh-CN" altLang="en-US" sz="2600" dirty="0"/>
              <a:t>，在线</a:t>
            </a:r>
            <a:r>
              <a:rPr lang="en-US" altLang="zh-CN" sz="2600" dirty="0"/>
              <a:t>91.61%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r>
              <a:rPr kumimoji="1" lang="zh-CN" altLang="en-US" sz="2600" dirty="0"/>
              <a:t>应用分类准确率</a:t>
            </a:r>
            <a:endParaRPr kumimoji="1" lang="en-US" altLang="zh-CN" sz="2600" dirty="0"/>
          </a:p>
          <a:p>
            <a:pPr lvl="1"/>
            <a:r>
              <a:rPr kumimoji="1" lang="zh-CN" altLang="en-US" sz="2400" dirty="0"/>
              <a:t>（真实</a:t>
            </a:r>
            <a:r>
              <a:rPr kumimoji="1" lang="en-US" altLang="zh-CN" sz="2400" dirty="0"/>
              <a:t>70%</a:t>
            </a:r>
            <a:r>
              <a:rPr kumimoji="1" lang="zh-CN" altLang="en-US" sz="2400" dirty="0"/>
              <a:t>左右，理想</a:t>
            </a:r>
            <a:r>
              <a:rPr kumimoji="1" lang="en-US" altLang="zh-CN" sz="2400" dirty="0"/>
              <a:t>80%</a:t>
            </a:r>
            <a:r>
              <a:rPr kumimoji="1" lang="zh-CN" altLang="en-US" sz="2400" dirty="0"/>
              <a:t>左右）</a:t>
            </a:r>
            <a:endParaRPr kumimoji="1" lang="en-US" altLang="zh-CN" sz="2400" dirty="0"/>
          </a:p>
          <a:p>
            <a:r>
              <a:rPr kumimoji="1" lang="zh-CN" altLang="en-US" sz="2600" dirty="0"/>
              <a:t>流量分析工具包集成</a:t>
            </a:r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54207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贡献点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二次聚类方法（</a:t>
            </a:r>
            <a:r>
              <a:rPr kumimoji="1" lang="en-US" altLang="zh-CN" sz="2600" dirty="0"/>
              <a:t>60%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 70%</a:t>
            </a:r>
            <a:r>
              <a:rPr kumimoji="1" lang="zh-CN" altLang="en-US" sz="2600" dirty="0"/>
              <a:t>）</a:t>
            </a:r>
            <a:endParaRPr kumimoji="1" lang="en-US" altLang="zh-CN" sz="2600" dirty="0"/>
          </a:p>
          <a:p>
            <a:r>
              <a:rPr kumimoji="1" lang="zh-CN" altLang="en-US" sz="2600" dirty="0"/>
              <a:t>提升泛化性能（流特征重分布）</a:t>
            </a:r>
            <a:endParaRPr kumimoji="1" lang="en-US" altLang="zh-CN" sz="2600" dirty="0"/>
          </a:p>
          <a:p>
            <a:pPr lvl="1"/>
            <a:r>
              <a:rPr kumimoji="1" lang="zh-CN" altLang="en-US" sz="2400" dirty="0"/>
              <a:t>源地址缺失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数据不对称</a:t>
            </a:r>
            <a:endParaRPr kumimoji="1" lang="en-US" altLang="zh-CN" sz="2400" dirty="0"/>
          </a:p>
          <a:p>
            <a:r>
              <a:rPr kumimoji="1" lang="zh-CN" altLang="en-US" sz="2600" dirty="0"/>
              <a:t>在线基于前</a:t>
            </a:r>
            <a:r>
              <a:rPr kumimoji="1" lang="en-US" altLang="zh-CN" sz="2600" dirty="0"/>
              <a:t>5</a:t>
            </a:r>
            <a:r>
              <a:rPr kumimoji="1" lang="zh-CN" altLang="en-US" sz="2600" dirty="0"/>
              <a:t>个包的大小流预测</a:t>
            </a:r>
            <a:endParaRPr kumimoji="1" lang="en-US" altLang="zh-CN" sz="2600" dirty="0"/>
          </a:p>
          <a:p>
            <a:r>
              <a:rPr kumimoji="1" lang="zh-CN" altLang="en-US" sz="2600" dirty="0"/>
              <a:t>流量分析工具包（抓取、解析、训练、匿名）</a:t>
            </a:r>
            <a:endParaRPr kumimoji="1" lang="en-US" altLang="zh-CN" sz="2600" dirty="0"/>
          </a:p>
          <a:p>
            <a:r>
              <a:rPr kumimoji="1" lang="zh-CN" altLang="en-US" sz="2600" dirty="0"/>
              <a:t>“应用分类”与“大小流”的关系模型</a:t>
            </a:r>
            <a:endParaRPr kumimoji="1" lang="en-US" altLang="zh-CN" sz="2600" dirty="0"/>
          </a:p>
          <a:p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8469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FC531-F2D9-A145-9F5C-C413ADA2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50BE4-81B9-794B-81CC-6598DE44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2133600"/>
            <a:ext cx="7130752" cy="3777622"/>
          </a:xfrm>
        </p:spPr>
        <p:txBody>
          <a:bodyPr>
            <a:normAutofit/>
          </a:bodyPr>
          <a:lstStyle/>
          <a:p>
            <a:r>
              <a:rPr kumimoji="1" lang="en-US" altLang="zh-CN" sz="2600" dirty="0"/>
              <a:t>9</a:t>
            </a:r>
            <a:r>
              <a:rPr kumimoji="1" lang="zh-CN" altLang="en-US" sz="2600" dirty="0"/>
              <a:t>月份继续完善相关实验</a:t>
            </a:r>
            <a:endParaRPr kumimoji="1" lang="en-US" altLang="zh-CN" sz="2600" dirty="0"/>
          </a:p>
          <a:p>
            <a:r>
              <a:rPr kumimoji="1" lang="zh-CN" altLang="en-US" sz="2600" dirty="0"/>
              <a:t>研究“应用分类”与“大小流”的关系模型</a:t>
            </a:r>
            <a:endParaRPr kumimoji="1" lang="en-US" altLang="zh-CN" sz="2600" dirty="0"/>
          </a:p>
          <a:p>
            <a:r>
              <a:rPr kumimoji="1" lang="en-US" altLang="zh-CN" sz="2600" dirty="0"/>
              <a:t>10</a:t>
            </a:r>
            <a:r>
              <a:rPr kumimoji="1" lang="zh-CN" altLang="en-US" sz="2600" dirty="0"/>
              <a:t>月份完成论文初稿</a:t>
            </a:r>
            <a:endParaRPr kumimoji="1" lang="en-US" altLang="zh-CN" sz="2600" dirty="0"/>
          </a:p>
          <a:p>
            <a:r>
              <a:rPr kumimoji="1" lang="zh-CN" altLang="en-US" sz="2600" dirty="0"/>
              <a:t>争取</a:t>
            </a:r>
            <a:r>
              <a:rPr kumimoji="1" lang="en-US" altLang="zh-CN" sz="2600" dirty="0"/>
              <a:t>11</a:t>
            </a:r>
            <a:r>
              <a:rPr kumimoji="1" lang="zh-CN" altLang="en-US" sz="2600" dirty="0"/>
              <a:t>月份～</a:t>
            </a:r>
            <a:r>
              <a:rPr kumimoji="1" lang="en-US" altLang="zh-CN" sz="2600" dirty="0"/>
              <a:t>12</a:t>
            </a:r>
            <a:r>
              <a:rPr kumimoji="1" lang="zh-CN" altLang="en-US" sz="2600" dirty="0"/>
              <a:t>月份投稿</a:t>
            </a:r>
            <a:endParaRPr kumimoji="1" lang="en-US" altLang="zh-CN" sz="2600" dirty="0"/>
          </a:p>
          <a:p>
            <a:endParaRPr kumimoji="1" lang="en-US" altLang="zh-CN" sz="2600" dirty="0"/>
          </a:p>
          <a:p>
            <a:endParaRPr kumimoji="1"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8764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B5B01-56CE-410F-8762-6560D5E5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92494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 you for listening 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582814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4870</TotalTime>
  <Words>252</Words>
  <Application>Microsoft Macintosh PowerPoint</Application>
  <PresentationFormat>全屏显示(4:3)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Century Gothic</vt:lpstr>
      <vt:lpstr>Wingdings 3</vt:lpstr>
      <vt:lpstr>丝状</vt:lpstr>
      <vt:lpstr>基于二次聚类的高性能网络流量分类方法</vt:lpstr>
      <vt:lpstr>工作思路</vt:lpstr>
      <vt:lpstr>相关工作</vt:lpstr>
      <vt:lpstr>目前进展</vt:lpstr>
      <vt:lpstr>贡献点</vt:lpstr>
      <vt:lpstr>下一步计划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抓包方案讨论</dc:title>
  <dc:creator>guocheng</dc:creator>
  <cp:lastModifiedBy>Microsoft Office User</cp:lastModifiedBy>
  <cp:revision>127</cp:revision>
  <dcterms:created xsi:type="dcterms:W3CDTF">2019-04-16T00:28:51Z</dcterms:created>
  <dcterms:modified xsi:type="dcterms:W3CDTF">2019-09-11T12:52:13Z</dcterms:modified>
</cp:coreProperties>
</file>