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8" r:id="rId3"/>
    <p:sldId id="259" r:id="rId4"/>
    <p:sldId id="276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2" r:id="rId13"/>
    <p:sldId id="275" r:id="rId14"/>
    <p:sldId id="273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536C6-8179-4523-B446-478F93E9F9BF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B702-2377-4C58-9D98-72B43135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1B702-2377-4C58-9D98-72B43135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A939B7B-6ECB-4067-A784-33F12580A310}" type="datetimeFigureOut">
              <a:rPr lang="id-ID" smtClean="0"/>
              <a:t>26/12/2022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6441773-CE2E-4E53-9E29-917E8ED8B692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ristenalkitabiah.com/wp-content/uploads/2014/10/Man-praying-with-Bible-via-Shutterstock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636" y="2420888"/>
            <a:ext cx="6249708" cy="6490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704" y="3600448"/>
            <a:ext cx="5376181" cy="836664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100" b="1" dirty="0" err="1">
                <a:solidFill>
                  <a:schemeClr val="tx1"/>
                </a:solidFill>
              </a:rPr>
              <a:t>Sukabumi</a:t>
            </a:r>
            <a:r>
              <a:rPr lang="en-US" sz="2100" b="1" dirty="0">
                <a:solidFill>
                  <a:schemeClr val="tx1"/>
                </a:solidFill>
              </a:rPr>
              <a:t>, 2 </a:t>
            </a:r>
            <a:r>
              <a:rPr lang="en-US" sz="2100" b="1" dirty="0" err="1">
                <a:solidFill>
                  <a:schemeClr val="tx1"/>
                </a:solidFill>
              </a:rPr>
              <a:t>Desember</a:t>
            </a:r>
            <a:r>
              <a:rPr lang="en-US" sz="2100" b="1" dirty="0">
                <a:solidFill>
                  <a:schemeClr val="tx1"/>
                </a:solidFill>
              </a:rPr>
              <a:t> 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38A573-665F-B284-3623-8D3C928DA5B3}"/>
              </a:ext>
            </a:extLst>
          </p:cNvPr>
          <p:cNvSpPr txBox="1">
            <a:spLocks/>
          </p:cNvSpPr>
          <p:nvPr/>
        </p:nvSpPr>
        <p:spPr>
          <a:xfrm>
            <a:off x="1418331" y="1412775"/>
            <a:ext cx="2577605" cy="649061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Kesebelas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Line</a:t>
            </a: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620688"/>
            <a:ext cx="7232684" cy="1202485"/>
          </a:xfrm>
        </p:spPr>
        <p:txBody>
          <a:bodyPr>
            <a:norm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4176464"/>
          </a:xfrm>
        </p:spPr>
        <p:txBody>
          <a:bodyPr>
            <a:noAutofit/>
          </a:bodyPr>
          <a:lstStyle/>
          <a:p>
            <a:r>
              <a:rPr lang="id-ID" sz="3600" b="1" dirty="0">
                <a:latin typeface="Cambria" pitchFamily="18" charset="0"/>
              </a:rPr>
              <a:t>Ketujuh adalah “Tidak mau Menolong Orang yang Membutuhkan Pertolongan”</a:t>
            </a:r>
          </a:p>
          <a:p>
            <a:r>
              <a:rPr lang="id-ID" sz="3600" dirty="0">
                <a:latin typeface="Cambria" pitchFamily="18" charset="0"/>
              </a:rPr>
              <a:t>Amsal 21:13 – “Siapa menutup telinganya bagi jeritan orang lemah, tidak akan menerima jawaban, kalau ia sendiri berseru-seru”</a:t>
            </a:r>
          </a:p>
        </p:txBody>
      </p:sp>
    </p:spTree>
    <p:extLst>
      <p:ext uri="{BB962C8B-B14F-4D97-AF65-F5344CB8AC3E}">
        <p14:creationId xmlns:p14="http://schemas.microsoft.com/office/powerpoint/2010/main" val="83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692697"/>
            <a:ext cx="6872644" cy="1008111"/>
          </a:xfrm>
        </p:spPr>
        <p:txBody>
          <a:bodyPr>
            <a:normAutofit fontScale="90000"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Kesimpulan:</a:t>
            </a:r>
            <a:b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Tuhan Menjawab Doa, Jika Kita: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060848"/>
            <a:ext cx="6984776" cy="37444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4000" b="1" dirty="0">
                <a:latin typeface="Calibri" pitchFamily="34" charset="0"/>
              </a:rPr>
              <a:t>Bersedia Meninggalkan Dosa</a:t>
            </a:r>
          </a:p>
          <a:p>
            <a:pPr>
              <a:buFont typeface="Wingdings" pitchFamily="2" charset="2"/>
              <a:buChar char="§"/>
            </a:pPr>
            <a:r>
              <a:rPr lang="id-ID" sz="4000" b="1" dirty="0">
                <a:latin typeface="Calibri" pitchFamily="34" charset="0"/>
              </a:rPr>
              <a:t>Menjauhi Niat Jahat</a:t>
            </a:r>
          </a:p>
          <a:p>
            <a:pPr>
              <a:buFont typeface="Wingdings" pitchFamily="2" charset="2"/>
              <a:buChar char="§"/>
            </a:pPr>
            <a:r>
              <a:rPr lang="id-ID" sz="4000" b="1" dirty="0">
                <a:latin typeface="Calibri" pitchFamily="34" charset="0"/>
              </a:rPr>
              <a:t>Tidak pernah Bimbang dan Mendua Hati</a:t>
            </a:r>
          </a:p>
          <a:p>
            <a:pPr>
              <a:buFont typeface="Wingdings" pitchFamily="2" charset="2"/>
              <a:buChar char="§"/>
            </a:pPr>
            <a:r>
              <a:rPr lang="id-ID" sz="4000" b="1" dirty="0">
                <a:latin typeface="Calibri" pitchFamily="34" charset="0"/>
              </a:rPr>
              <a:t>Tidak Mementingkan Diri</a:t>
            </a:r>
          </a:p>
        </p:txBody>
      </p:sp>
    </p:spTree>
    <p:extLst>
      <p:ext uri="{BB962C8B-B14F-4D97-AF65-F5344CB8AC3E}">
        <p14:creationId xmlns:p14="http://schemas.microsoft.com/office/powerpoint/2010/main" val="20801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692697"/>
            <a:ext cx="6872644" cy="1008111"/>
          </a:xfrm>
        </p:spPr>
        <p:txBody>
          <a:bodyPr>
            <a:normAutofit fontScale="90000"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Kesimpulan: </a:t>
            </a:r>
            <a:b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id-I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Tuhan Menjawab Doa, Jika Kita: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272808" cy="3600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4000" b="1" dirty="0">
                <a:latin typeface="Calibri" pitchFamily="34" charset="0"/>
              </a:rPr>
              <a:t>Suami Istri Memiliki Hubungan Baik</a:t>
            </a:r>
          </a:p>
          <a:p>
            <a:pPr>
              <a:buFont typeface="Wingdings" pitchFamily="2" charset="2"/>
              <a:buChar char="§"/>
            </a:pPr>
            <a:r>
              <a:rPr lang="id-ID" sz="4000" b="1" dirty="0">
                <a:latin typeface="Calibri" pitchFamily="34" charset="0"/>
              </a:rPr>
              <a:t>Saling Mengampuni</a:t>
            </a:r>
          </a:p>
          <a:p>
            <a:pPr>
              <a:buFont typeface="Wingdings" pitchFamily="2" charset="2"/>
              <a:buChar char="§"/>
            </a:pPr>
            <a:r>
              <a:rPr lang="id-ID" sz="4000" b="1" dirty="0">
                <a:latin typeface="Calibri" pitchFamily="34" charset="0"/>
              </a:rPr>
              <a:t>Suka Menolong Orang yang membutuhkan Pertolongan</a:t>
            </a:r>
          </a:p>
        </p:txBody>
      </p:sp>
    </p:spTree>
    <p:extLst>
      <p:ext uri="{BB962C8B-B14F-4D97-AF65-F5344CB8AC3E}">
        <p14:creationId xmlns:p14="http://schemas.microsoft.com/office/powerpoint/2010/main" val="174022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548680"/>
            <a:ext cx="5554960" cy="504056"/>
          </a:xfrm>
        </p:spPr>
        <p:txBody>
          <a:bodyPr>
            <a:noAutofit/>
          </a:bodyPr>
          <a:lstStyle/>
          <a:p>
            <a:r>
              <a:rPr lang="id-ID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Saudara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272" y="1124744"/>
            <a:ext cx="6707088" cy="4824536"/>
          </a:xfrm>
        </p:spPr>
        <p:txBody>
          <a:bodyPr>
            <a:noAutofit/>
          </a:bodyPr>
          <a:lstStyle/>
          <a:p>
            <a:r>
              <a:rPr lang="id-ID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 kau rasa gelisah,</a:t>
            </a:r>
            <a:br>
              <a:rPr lang="id-ID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Kelam kabut tak menentu,</a:t>
            </a:r>
            <a:br>
              <a:rPr lang="id-ID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Cobaan menggodai dan</a:t>
            </a:r>
            <a:b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Sengsara menimpa</a:t>
            </a:r>
            <a:br>
              <a:rPr lang="id-ID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28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Ingatlah, masih ada seorang pnolong </a:t>
            </a:r>
            <a:r>
              <a:rPr lang="id-ID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 S’lalu </a:t>
            </a:r>
            <a: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memperdulikan kamu</a:t>
            </a:r>
          </a:p>
          <a:p>
            <a:r>
              <a:rPr lang="id-ID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 sebab itu</a:t>
            </a:r>
          </a:p>
          <a:p>
            <a:r>
              <a:rPr lang="id-ID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Berserulah, memanggil namaNya,</a:t>
            </a:r>
          </a:p>
          <a:p>
            <a:r>
              <a:rPr lang="id-ID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kan segra menghampirimu</a:t>
            </a:r>
          </a:p>
          <a:p>
            <a:r>
              <a:rPr lang="id-ID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Karna Dia hanya sejauh doa</a:t>
            </a:r>
            <a:br>
              <a:rPr lang="id-ID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id-ID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66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6997392" cy="3312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Terima Kasih,</a:t>
            </a:r>
          </a:p>
          <a:p>
            <a:pPr marL="0" indent="0" algn="ctr">
              <a:buNone/>
            </a:pPr>
            <a:r>
              <a:rPr lang="id-ID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Tuhan Yesus Memberkati</a:t>
            </a:r>
          </a:p>
        </p:txBody>
      </p:sp>
    </p:spTree>
    <p:extLst>
      <p:ext uri="{BB962C8B-B14F-4D97-AF65-F5344CB8AC3E}">
        <p14:creationId xmlns:p14="http://schemas.microsoft.com/office/powerpoint/2010/main" val="8983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67270"/>
            <a:ext cx="82809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 Alasan Doa </a:t>
            </a:r>
            <a:r>
              <a:rPr lang="id-ID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Belum Di</a:t>
            </a:r>
            <a:r>
              <a:rPr kumimoji="0" lang="id-ID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Kabulkan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 descr="Description: Man-praying-with-Bible-via-Shutterstock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05678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87624" y="6105490"/>
            <a:ext cx="6696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Pdt. Herry Agus Pardede, S.Pd., M.Fil</a:t>
            </a:r>
          </a:p>
        </p:txBody>
      </p:sp>
    </p:spTree>
    <p:extLst>
      <p:ext uri="{BB962C8B-B14F-4D97-AF65-F5344CB8AC3E}">
        <p14:creationId xmlns:p14="http://schemas.microsoft.com/office/powerpoint/2010/main" val="25985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548680"/>
            <a:ext cx="7232684" cy="1202485"/>
          </a:xfrm>
        </p:spPr>
        <p:txBody>
          <a:bodyPr>
            <a:normAutofit/>
          </a:bodyPr>
          <a:lstStyle/>
          <a:p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488832" cy="4392488"/>
          </a:xfrm>
        </p:spPr>
        <p:txBody>
          <a:bodyPr>
            <a:noAutofit/>
          </a:bodyPr>
          <a:lstStyle/>
          <a:p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Yes 59:1-2 “Sesungguhnya, tangan TUHAN tidak kurang panjang untuk menyelamatkan, dan pendengaranNya tidak kurang tajam untuk mendengar; (2) tetapi yang merupakan pemisah antara kamu dan Allahmu ialah segala kejahatanmu, dan yang membuat Dia menyembunyikan diri terhadap kamu, sehingga Ia tidak mendengar, ialah </a:t>
            </a:r>
            <a:r>
              <a:rPr lang="id-ID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segala dosamu”</a:t>
            </a:r>
            <a:r>
              <a:rPr lang="id-ID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95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548680"/>
            <a:ext cx="7232684" cy="1202485"/>
          </a:xfrm>
        </p:spPr>
        <p:txBody>
          <a:bodyPr>
            <a:normAutofit/>
          </a:bodyPr>
          <a:lstStyle/>
          <a:p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88840"/>
            <a:ext cx="7056784" cy="1080120"/>
          </a:xfrm>
        </p:spPr>
        <p:txBody>
          <a:bodyPr>
            <a:noAutofit/>
          </a:bodyPr>
          <a:lstStyle/>
          <a:p>
            <a:r>
              <a:rPr lang="id-ID" sz="4800" b="1" dirty="0">
                <a:latin typeface="Cambria" pitchFamily="18" charset="0"/>
              </a:rPr>
              <a:t>Pertama adalah “Dosa”</a:t>
            </a:r>
          </a:p>
        </p:txBody>
      </p:sp>
    </p:spTree>
    <p:extLst>
      <p:ext uri="{BB962C8B-B14F-4D97-AF65-F5344CB8AC3E}">
        <p14:creationId xmlns:p14="http://schemas.microsoft.com/office/powerpoint/2010/main" val="7298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620688"/>
            <a:ext cx="7232684" cy="1202485"/>
          </a:xfrm>
        </p:spPr>
        <p:txBody>
          <a:bodyPr>
            <a:no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204864"/>
            <a:ext cx="6696744" cy="3816424"/>
          </a:xfrm>
        </p:spPr>
        <p:txBody>
          <a:bodyPr>
            <a:noAutofit/>
          </a:bodyPr>
          <a:lstStyle/>
          <a:p>
            <a:r>
              <a:rPr lang="id-ID" sz="4000" b="1" dirty="0">
                <a:latin typeface="Cambria" pitchFamily="18" charset="0"/>
              </a:rPr>
              <a:t>Kedua adalah “Di dalam Hatinya ada Niat Jahat”</a:t>
            </a:r>
          </a:p>
          <a:p>
            <a:r>
              <a:rPr lang="id-ID" sz="4000" dirty="0">
                <a:latin typeface="Cambria" pitchFamily="18" charset="0"/>
              </a:rPr>
              <a:t>Mazmur 66:18 “Seandainya ada niat jahat dalam hatiku, tentulah Tuhan tidak mau mendengar”.</a:t>
            </a:r>
          </a:p>
        </p:txBody>
      </p:sp>
    </p:spTree>
    <p:extLst>
      <p:ext uri="{BB962C8B-B14F-4D97-AF65-F5344CB8AC3E}">
        <p14:creationId xmlns:p14="http://schemas.microsoft.com/office/powerpoint/2010/main" val="3883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620688"/>
            <a:ext cx="7232684" cy="1202485"/>
          </a:xfrm>
        </p:spPr>
        <p:txBody>
          <a:bodyPr>
            <a:norm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272808" cy="4176464"/>
          </a:xfrm>
        </p:spPr>
        <p:txBody>
          <a:bodyPr>
            <a:noAutofit/>
          </a:bodyPr>
          <a:lstStyle/>
          <a:p>
            <a:r>
              <a:rPr lang="id-ID" sz="3200" b="1" dirty="0">
                <a:latin typeface="Cambria" pitchFamily="18" charset="0"/>
              </a:rPr>
              <a:t>Ketiga adalah “Orang yang Hatinya Bimbang dan Mendua Hati</a:t>
            </a:r>
            <a:r>
              <a:rPr lang="id-ID" sz="3200" dirty="0">
                <a:latin typeface="Cambria" pitchFamily="18" charset="0"/>
              </a:rPr>
              <a:t>”</a:t>
            </a:r>
          </a:p>
          <a:p>
            <a:r>
              <a:rPr lang="id-ID" sz="3200" dirty="0">
                <a:latin typeface="Cambria" pitchFamily="18" charset="0"/>
              </a:rPr>
              <a:t>Yakobus 1:6 Hendaklah ia memintanya dalam iman, dan sama sekali jangan bimbang, sebab orang yang bimbang sama dengan gelombang laut, yang diombang-ambingkan kian ke mari oleh angin.</a:t>
            </a:r>
          </a:p>
        </p:txBody>
      </p:sp>
    </p:spTree>
    <p:extLst>
      <p:ext uri="{BB962C8B-B14F-4D97-AF65-F5344CB8AC3E}">
        <p14:creationId xmlns:p14="http://schemas.microsoft.com/office/powerpoint/2010/main" val="6468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620688"/>
            <a:ext cx="7232684" cy="1202485"/>
          </a:xfrm>
        </p:spPr>
        <p:txBody>
          <a:bodyPr>
            <a:norm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3744416"/>
          </a:xfrm>
        </p:spPr>
        <p:txBody>
          <a:bodyPr>
            <a:noAutofit/>
          </a:bodyPr>
          <a:lstStyle/>
          <a:p>
            <a:r>
              <a:rPr lang="id-ID" sz="3200" b="1" dirty="0">
                <a:latin typeface="Cambria" pitchFamily="18" charset="0"/>
              </a:rPr>
              <a:t>Keempat adalah “Untuk Memuaskan Hawa Nafsu”</a:t>
            </a:r>
          </a:p>
          <a:p>
            <a:r>
              <a:rPr lang="id-ID" sz="3200" dirty="0">
                <a:latin typeface="Cambria" pitchFamily="18" charset="0"/>
              </a:rPr>
              <a:t>Yakobus 4:3 Atau kamu berdoa juga, tetapi kamu tidak menerima apa-apa, karena kamu salah berdoa, sebab yang kamu minta itu hendak kamu habiskan untuk memuaskan hawa nafsumu.</a:t>
            </a:r>
          </a:p>
        </p:txBody>
      </p:sp>
    </p:spTree>
    <p:extLst>
      <p:ext uri="{BB962C8B-B14F-4D97-AF65-F5344CB8AC3E}">
        <p14:creationId xmlns:p14="http://schemas.microsoft.com/office/powerpoint/2010/main" val="49008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548680"/>
            <a:ext cx="7232684" cy="1202485"/>
          </a:xfrm>
        </p:spPr>
        <p:txBody>
          <a:bodyPr>
            <a:norm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464496"/>
          </a:xfrm>
        </p:spPr>
        <p:txBody>
          <a:bodyPr>
            <a:noAutofit/>
          </a:bodyPr>
          <a:lstStyle/>
          <a:p>
            <a:r>
              <a:rPr lang="id-ID" sz="3200" b="1" dirty="0">
                <a:latin typeface="Cambria" pitchFamily="18" charset="0"/>
              </a:rPr>
              <a:t>Kelima adalah “Hubungan Suami Istri yang Tidak Baik</a:t>
            </a:r>
            <a:r>
              <a:rPr lang="id-ID" sz="3200" dirty="0">
                <a:latin typeface="Cambria" pitchFamily="18" charset="0"/>
              </a:rPr>
              <a:t>”</a:t>
            </a:r>
          </a:p>
          <a:p>
            <a:r>
              <a:rPr lang="id-ID" sz="3200" dirty="0">
                <a:latin typeface="Cambria" pitchFamily="18" charset="0"/>
              </a:rPr>
              <a:t>1 Petrus 3:7 Demikian juga kamu, hai suami-suami, hiduplah bijaksana dengan isterimu sebagai kaum yang lebih lemah, Hormatilah mereka sebagai teman pewaris dari kasih karunia yaitu kehidupan, supaya doamu jangan terhalang.</a:t>
            </a:r>
          </a:p>
        </p:txBody>
      </p:sp>
    </p:spTree>
    <p:extLst>
      <p:ext uri="{BB962C8B-B14F-4D97-AF65-F5344CB8AC3E}">
        <p14:creationId xmlns:p14="http://schemas.microsoft.com/office/powerpoint/2010/main" val="4215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16" y="620688"/>
            <a:ext cx="7232684" cy="1202485"/>
          </a:xfrm>
        </p:spPr>
        <p:txBody>
          <a:bodyPr>
            <a:normAutofit/>
          </a:bodyPr>
          <a:lstStyle/>
          <a:p>
            <a:r>
              <a:rPr lang="id-I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Apa yang membuat Tuhan belum dan tidak menjawab doa-doa kita?</a:t>
            </a:r>
            <a:endParaRPr lang="id-ID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488832" cy="3672408"/>
          </a:xfrm>
        </p:spPr>
        <p:txBody>
          <a:bodyPr>
            <a:noAutofit/>
          </a:bodyPr>
          <a:lstStyle/>
          <a:p>
            <a:r>
              <a:rPr lang="id-ID" sz="3200" b="1" dirty="0">
                <a:latin typeface="Cambria" pitchFamily="18" charset="0"/>
              </a:rPr>
              <a:t>Keenam adalah “Tidak Mengampuni”</a:t>
            </a:r>
          </a:p>
          <a:p>
            <a:r>
              <a:rPr lang="id-ID" sz="3200" dirty="0">
                <a:latin typeface="Cambria" pitchFamily="18" charset="0"/>
              </a:rPr>
              <a:t>Markus 11:25 Dan jika kamu berdiri untuk berdoa, ampunilah dahulu sekiranya ada barang sesuatu dalam hatimu terhadap seseorang, supaya juga Bapamu yang di sorga mengampuni kesalahan-kesalahanmu.”</a:t>
            </a:r>
          </a:p>
        </p:txBody>
      </p:sp>
    </p:spTree>
    <p:extLst>
      <p:ext uri="{BB962C8B-B14F-4D97-AF65-F5344CB8AC3E}">
        <p14:creationId xmlns:p14="http://schemas.microsoft.com/office/powerpoint/2010/main" val="38120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1027</TotalTime>
  <Words>519</Words>
  <Application>Microsoft Office PowerPoint</Application>
  <PresentationFormat>On-screen Show (4:3)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Brush Script MT</vt:lpstr>
      <vt:lpstr>Calibri</vt:lpstr>
      <vt:lpstr>Cambria</vt:lpstr>
      <vt:lpstr>Constantia</vt:lpstr>
      <vt:lpstr>Franklin Gothic Book</vt:lpstr>
      <vt:lpstr>Rage Italic</vt:lpstr>
      <vt:lpstr>Wingdings</vt:lpstr>
      <vt:lpstr>Pushpin</vt:lpstr>
      <vt:lpstr>Universitas Nusa Putra</vt:lpstr>
      <vt:lpstr>PowerPoint Presentation</vt:lpstr>
      <vt:lpstr>Apa yang membuat Tuhan belum dan tidak menjawab doa-doa kita?</vt:lpstr>
      <vt:lpstr>Apa yang membuat Tuhan belum dan tidak menjawab doa-doa kita?</vt:lpstr>
      <vt:lpstr>Apa yang membuat Tuhan belum dan tidak menjawab doa-doa kita?</vt:lpstr>
      <vt:lpstr>Apa yang membuat Tuhan belum dan tidak menjawab doa-doa kita?</vt:lpstr>
      <vt:lpstr>Apa yang membuat Tuhan belum dan tidak menjawab doa-doa kita?</vt:lpstr>
      <vt:lpstr>Apa yang membuat Tuhan belum dan tidak menjawab doa-doa kita?</vt:lpstr>
      <vt:lpstr>Apa yang membuat Tuhan belum dan tidak menjawab doa-doa kita?</vt:lpstr>
      <vt:lpstr>Apa yang membuat Tuhan belum dan tidak menjawab doa-doa kita?</vt:lpstr>
      <vt:lpstr>Kesimpulan: Tuhan Menjawab Doa, Jika Kita:</vt:lpstr>
      <vt:lpstr>Kesimpulan:  Tuhan Menjawab Doa, Jika Kita:</vt:lpstr>
      <vt:lpstr>Saudara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Rafael</cp:lastModifiedBy>
  <cp:revision>53</cp:revision>
  <dcterms:created xsi:type="dcterms:W3CDTF">2017-11-17T15:21:58Z</dcterms:created>
  <dcterms:modified xsi:type="dcterms:W3CDTF">2022-12-26T11:20:07Z</dcterms:modified>
</cp:coreProperties>
</file>