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73" r:id="rId3"/>
    <p:sldId id="277" r:id="rId4"/>
    <p:sldId id="278" r:id="rId5"/>
    <p:sldId id="279" r:id="rId6"/>
    <p:sldId id="280" r:id="rId7"/>
    <p:sldId id="281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B238-ADD2-DAB0-A838-87847485A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9E359-3B2A-00B3-0F1C-B78B89353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7F2FB-EB6A-ABC3-F187-63BEE4B6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E40FE-9098-B33E-2798-0748C615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9EED6-4796-E554-3245-6DD15054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2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37AE1-23E3-37BF-F192-091372266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F59B4-DC4D-A17C-05E5-996E0B618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6FBB7-0E11-5E95-9736-B9F9D4FB6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63CE5-9FE9-B3E9-1653-9B8C59B2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9ADDC-84E5-4C5A-2012-074C0C22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9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4E556E-41E9-D1C8-D2BC-F39601C89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C97FC-2DC8-BEE2-DD2A-C3692B666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72415-2F1F-8A31-910B-053486DDF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BA9BF-278F-7C38-9000-B796CFE6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8F1F4-BF74-BD25-385E-A734081E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1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1FDA-323E-623D-578B-3F9A820DA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20ECF-0356-09E2-3C43-A6E39C2C8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8A56A-8B1D-3203-CB8D-0D9E6FE16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73DA1-649A-4883-ACEB-B3F947302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4AFA8-7CBD-D3E2-28CE-8CAC0E5C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0FC89-EDAD-2D8B-F74F-BA011707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A223F-C61E-426B-562D-15A6DBF93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21A0F-FB8C-FD73-3A05-25100566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10D51-5BCA-10C9-C9D1-3D17CC1E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BF432-DE3E-E0DD-FC3B-B47A959F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6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11D68-C109-501F-2B10-D24BB9E8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5D79B-46AD-D77D-92B4-643D49E90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FA476-DCEE-A416-561C-A778181F7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6A40B-7FDC-6275-64C5-8755C91C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23928-88A7-20E2-A8C8-3D1DB9E2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4894E-6C7B-6FFA-6B3F-35C6A270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4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E52B-1F75-D3C0-A3A5-0AF38C5D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C9BE6-BDDC-1717-ADF3-EB3359CC4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3FE25-8941-7E49-4545-213E5D69F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1D9D5-BBFF-0181-1F9C-67FB2527A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4197D-36E2-E385-7072-147936395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373A16-6234-2904-DA44-CAE8F1E8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C6A923-FDBA-1886-5A7A-8A536EAC3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92CB2-4950-3017-02F1-0D28F3D8D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3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EC41-0839-6F6D-A5F0-46A995D2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B2E-1A34-0CD4-57E1-EEC5E52B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36A4C-18FD-0B1C-D5A0-874F0556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71403-B8A7-B952-C9C8-5BBE1631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5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43316-457E-EE3D-7879-A764A06F7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28C238-62D8-5A4A-66BA-1EB73183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FA00C-9FCB-3F9C-59E6-8D63DA37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4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2718-6BE8-61F1-2B66-C315B080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4D6C5-1984-49EA-E1EE-ADDE48422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53BC3-11CA-4045-1A9B-B7863856F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B6548-1A7C-33E8-3714-9BD805132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A0905-0329-D9EA-A23A-25066CD9A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62E35-3C6E-3DD6-C47D-B37F8DB8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1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C88DF-5354-4C88-E95A-916AC207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52CB12-659B-B0C6-DEB6-DBC0875FF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86F5A-4DB9-C171-88B8-B722F1605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96AC7-1279-2F4D-32DC-A0E8FBD4B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46C28-C568-24C6-14AF-ECA6B479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E6CD9-1F9B-590A-44C3-FEF19D08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1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01C712-8B63-D17D-998E-BDC5A4FB5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5AFBB-83DE-FF6C-5359-541E70D30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2EA3B-84D9-A100-1BE4-895528D04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DDFAC-B944-42A3-88E9-04C274E74C0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224D3-88C8-7B96-40DD-DD87ECF26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A3E54-F1F7-058F-EB3A-2B263D431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5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senpsikologi.com/psikologi-sosial" TargetMode="External"/><Relationship Id="rId2" Type="http://schemas.openxmlformats.org/officeDocument/2006/relationships/hyperlink" Target="https://dosenpsikologi.com/psikologi-keluarg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senpsikologi.com/dampak-psikologis-penggunaan-gadg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336A-CAE3-817F-3B92-2F75D97DF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5727" y="389968"/>
            <a:ext cx="9058163" cy="2528043"/>
          </a:xfrm>
        </p:spPr>
        <p:txBody>
          <a:bodyPr>
            <a:normAutofit/>
          </a:bodyPr>
          <a:lstStyle/>
          <a:p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Universitas Nusa Putra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3C975-CD1B-811D-56D0-7349DE50C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9065" y="3657597"/>
            <a:ext cx="9058163" cy="1169897"/>
          </a:xfrm>
        </p:spPr>
        <p:txBody>
          <a:bodyPr>
            <a:normAutofit lnSpcReduction="10000"/>
          </a:bodyPr>
          <a:lstStyle/>
          <a:p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Pdt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Herry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Agus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Pardede,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S.Th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.,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S.Pd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.,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M.Fil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dirty="0" err="1"/>
              <a:t>Sukabumi</a:t>
            </a:r>
            <a:r>
              <a:rPr lang="en-US" sz="3600" dirty="0"/>
              <a:t>, 12 November 2022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B832E6-7A45-0115-4FA9-409CAE1BC480}"/>
              </a:ext>
            </a:extLst>
          </p:cNvPr>
          <p:cNvSpPr txBox="1">
            <a:spLocks/>
          </p:cNvSpPr>
          <p:nvPr/>
        </p:nvSpPr>
        <p:spPr>
          <a:xfrm>
            <a:off x="1358153" y="840938"/>
            <a:ext cx="2541493" cy="41636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Pertemuan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Kedelapan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466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98113-9E81-DEF0-CF3F-E76A60E43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1837"/>
            <a:ext cx="10515600" cy="384903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39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Mengurangi</a:t>
            </a:r>
            <a:r>
              <a:rPr lang="en-US" sz="39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9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sumber</a:t>
            </a:r>
            <a:r>
              <a:rPr lang="en-US" sz="39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9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daya</a:t>
            </a:r>
            <a:r>
              <a:rPr lang="en-US" sz="39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9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manusia</a:t>
            </a:r>
            <a:r>
              <a:rPr lang="en-US" sz="39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(7)</a:t>
            </a:r>
            <a:endParaRPr lang="en-US" sz="39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sz="39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Kehadiran</a:t>
            </a:r>
            <a:r>
              <a:rPr lang="en-US" sz="3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9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teknologi</a:t>
            </a:r>
            <a:r>
              <a:rPr lang="en-US" sz="3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9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bisa</a:t>
            </a:r>
            <a:r>
              <a:rPr lang="en-US" sz="3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9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membuat</a:t>
            </a:r>
            <a:r>
              <a:rPr lang="en-US" sz="3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9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sumber</a:t>
            </a:r>
            <a:r>
              <a:rPr lang="en-US" sz="3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9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daya</a:t>
            </a:r>
            <a:r>
              <a:rPr lang="en-US" sz="3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9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manusia</a:t>
            </a:r>
            <a:r>
              <a:rPr lang="en-US" sz="3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9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menjadi</a:t>
            </a:r>
            <a:r>
              <a:rPr lang="en-US" sz="3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9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jauh</a:t>
            </a:r>
            <a:r>
              <a:rPr lang="en-US" sz="3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9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lebih</a:t>
            </a:r>
            <a:r>
              <a:rPr lang="en-US" sz="3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9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berkurang</a:t>
            </a:r>
            <a:r>
              <a:rPr lang="en-US" sz="3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Dimana </a:t>
            </a:r>
            <a:r>
              <a:rPr lang="en-US" sz="39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alat</a:t>
            </a:r>
            <a:r>
              <a:rPr lang="en-US" sz="3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 </a:t>
            </a:r>
            <a:r>
              <a:rPr lang="en-US" sz="39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alat</a:t>
            </a:r>
            <a:r>
              <a:rPr lang="en-US" sz="3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9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canggih</a:t>
            </a:r>
            <a:r>
              <a:rPr lang="en-US" sz="3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9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saat</a:t>
            </a:r>
            <a:r>
              <a:rPr lang="en-US" sz="3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9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ini</a:t>
            </a:r>
            <a:r>
              <a:rPr lang="en-US" sz="3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9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sudah</a:t>
            </a:r>
            <a:r>
              <a:rPr lang="en-US" sz="3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9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bisa</a:t>
            </a:r>
            <a:r>
              <a:rPr lang="en-US" sz="3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9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dengan</a:t>
            </a:r>
            <a:r>
              <a:rPr lang="en-US" sz="3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9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mudah</a:t>
            </a:r>
            <a:r>
              <a:rPr lang="en-US" sz="3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9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diciptakan</a:t>
            </a:r>
            <a:r>
              <a:rPr lang="en-US" sz="3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dan </a:t>
            </a:r>
            <a:r>
              <a:rPr lang="en-US" sz="39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dibuat</a:t>
            </a:r>
            <a:r>
              <a:rPr lang="en-US" sz="3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39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apalagi</a:t>
            </a:r>
            <a:r>
              <a:rPr lang="en-US" sz="3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9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bisa</a:t>
            </a:r>
            <a:r>
              <a:rPr lang="en-US" sz="3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9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menggantikan</a:t>
            </a:r>
            <a:r>
              <a:rPr lang="en-US" sz="3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9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pekerjaan</a:t>
            </a:r>
            <a:r>
              <a:rPr lang="en-US" sz="3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9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manusia</a:t>
            </a:r>
            <a:r>
              <a:rPr lang="en-US" sz="3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juga, </a:t>
            </a:r>
            <a:r>
              <a:rPr lang="en-US" sz="39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sehingga</a:t>
            </a:r>
            <a:r>
              <a:rPr lang="en-US" sz="3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9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malah</a:t>
            </a:r>
            <a:r>
              <a:rPr lang="en-US" sz="3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9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bisa</a:t>
            </a:r>
            <a:r>
              <a:rPr lang="en-US" sz="3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9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menimbulkan</a:t>
            </a:r>
            <a:r>
              <a:rPr lang="en-US" sz="3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9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pengangguran</a:t>
            </a:r>
            <a:r>
              <a:rPr lang="en-US" sz="3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39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tentunya</a:t>
            </a:r>
            <a:r>
              <a:rPr lang="en-US" sz="3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9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hal</a:t>
            </a:r>
            <a:r>
              <a:rPr lang="en-US" sz="3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9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tersebut</a:t>
            </a:r>
            <a:r>
              <a:rPr lang="en-US" sz="3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9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akan</a:t>
            </a:r>
            <a:r>
              <a:rPr lang="en-US" sz="3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sangat </a:t>
            </a:r>
            <a:r>
              <a:rPr lang="en-US" sz="39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berdampak</a:t>
            </a:r>
            <a:r>
              <a:rPr lang="en-US" sz="3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9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negatif</a:t>
            </a:r>
            <a:r>
              <a:rPr lang="en-US" sz="3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pada </a:t>
            </a:r>
            <a:r>
              <a:rPr lang="en-US" sz="39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kehidupan</a:t>
            </a:r>
            <a:r>
              <a:rPr lang="en-US" sz="3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9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seseorang</a:t>
            </a:r>
            <a:r>
              <a:rPr lang="en-US" sz="3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3B3EC67-A4C2-C786-51D5-93749847E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918" y="284444"/>
            <a:ext cx="7732058" cy="508932"/>
          </a:xfrm>
        </p:spPr>
        <p:txBody>
          <a:bodyPr>
            <a:normAutofit fontScale="90000"/>
          </a:bodyPr>
          <a:lstStyle/>
          <a:p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Lanjutan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., 12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Pengaruh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Teknologi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terhadap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Perilaku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Manusia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947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DCF79-FDCA-29DE-69DD-B770260BE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29" y="1196788"/>
            <a:ext cx="10815918" cy="5580529"/>
          </a:xfrm>
        </p:spPr>
        <p:txBody>
          <a:bodyPr>
            <a:normAutofit fontScale="92500"/>
          </a:bodyPr>
          <a:lstStyle/>
          <a:p>
            <a:pPr algn="l"/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Kemudahan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melakukan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transaksi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(8)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Kehadiran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teknologi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tentu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bisa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sangat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memudahkan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kita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melakukan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transaksi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dalam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berbisnis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Dimana di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dalam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melakukan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pembayaran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kita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tidak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perlu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datang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langsung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tempat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pembayaran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dan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hanya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dengan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melakukan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transaksi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mengandalkan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teknologi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saat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bisa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semua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proses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pembayaran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dengan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mudah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dilakukan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Hal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tentunya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bisa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juga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berdampak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positif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bagi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kemajuan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bisnis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/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Mengurangi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sifat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sosial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(9)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Pengaruh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teknologi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terhadap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perilaku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manusia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lainnya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adalah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bisa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membawa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perubahan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bagi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orang lain,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khususnya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dengan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internet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seseorang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malah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lebih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asik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dengan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dunianya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dibandingkan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dengan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kehidupan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sosial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atau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kehidupan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nyata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ada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hadapannya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Hal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tentu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akan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sangat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berdampak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dengan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kehidupan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sosialnya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lingkungannya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khususnya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dalam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hlinkClick r:id="rId2"/>
              </a:rPr>
              <a:t>psikologi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hlinkClick r:id="rId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hlinkClick r:id="rId2"/>
              </a:rPr>
              <a:t>keluarga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dan juga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kehidupan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3"/>
              </a:rPr>
              <a:t>psikologis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3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3"/>
              </a:rPr>
              <a:t>sosial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ada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sekitarnya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8D6C636-FCA0-B2DA-64AA-0B1E9EDF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6504" y="284444"/>
            <a:ext cx="6992472" cy="508932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12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Pengaruh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Teknologi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terhadap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Perilaku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Manusia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710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3F51F-FDBB-4E57-5D2C-3F9DB4E61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634318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Kemudahan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dalam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pertukaran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data (10)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Teknologi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memang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memiliki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dampak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negatif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kurang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baik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namun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samping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itu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memang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memiliki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dapak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positif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cukup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baik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juga. Di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antaranya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bisa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dengan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mudah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melakukan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pertukaran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informasi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atau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data,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misalnya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dengan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menggunakan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email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atau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melalui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aplikasi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smartphone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ada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genggaman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Bukan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tidak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mungkin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juga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tersebut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tentunya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akan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sangat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membantu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pekerjaan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kita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juga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nantinya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/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Perubahan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interaksi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sosial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(11)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Kehadiran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teknologi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bisa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juga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berdampak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bagi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perubahan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kehidupan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sosial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masyarakat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orang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cenderung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akan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merasa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jauh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lebih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asik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dengan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kehidupannya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sendiri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dan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cenderung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sulit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melakukan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interaksi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sosial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dengan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lingkungannya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bisa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berdampak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buruk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juga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bagi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kehidupan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bermasyarakat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nantinya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Bisa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dikatakan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adalah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2"/>
              </a:rPr>
              <a:t>dampak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2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2"/>
              </a:rPr>
              <a:t>psikologis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2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2"/>
              </a:rPr>
              <a:t>penggunaan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2"/>
              </a:rPr>
              <a:t> gadget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dalam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bentuk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negatif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9CDA1A-B01D-650F-CEE1-06199E56D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6504" y="284444"/>
            <a:ext cx="6992472" cy="508932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12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Pengaruh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Teknologi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terhadap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Perilaku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Manusia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712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3F51F-FDBB-4E57-5D2C-3F9DB4E61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6445"/>
            <a:ext cx="10515600" cy="5244353"/>
          </a:xfrm>
        </p:spPr>
        <p:txBody>
          <a:bodyPr>
            <a:normAutofit/>
          </a:bodyPr>
          <a:lstStyle/>
          <a:p>
            <a:pPr algn="l"/>
            <a:r>
              <a:rPr lang="en-US" sz="4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Mengurangi</a:t>
            </a:r>
            <a:r>
              <a:rPr lang="en-US" sz="4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sifat</a:t>
            </a:r>
            <a:r>
              <a:rPr lang="en-US" sz="4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sosial</a:t>
            </a:r>
            <a:r>
              <a:rPr lang="en-US" sz="4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(12)</a:t>
            </a:r>
            <a:endParaRPr lang="en-US" sz="4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Seseorang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sudah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merasa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nyaman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dengan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dunia internet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atau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perkembangan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teknologi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saat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ini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memang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akan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membawa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perubahan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sifat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sosial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dimilikinya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mereka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juga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akan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merasa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tidak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peduli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dengan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lingkungan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ada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di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sekitarnya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tentunya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hal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tersebut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akan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membawa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efek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negatif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bagi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kehidupan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setiap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individu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9B9F1-8F0F-2841-539C-84CA4C3A5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6504" y="284444"/>
            <a:ext cx="6992472" cy="508932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12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Pengaruh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Teknologi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terhadap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Perilaku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Manusia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6381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E16B-109D-A5A2-5CE6-1E52F61C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216"/>
          </a:xfrm>
        </p:spPr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Pandangan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Alkitab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terhadap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IPTEK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CDAC5-88E5-5723-CEFD-B9283F564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624" y="1369545"/>
            <a:ext cx="10515600" cy="5327089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Sains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arti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luas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ada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sebelum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era modern dan 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peradaban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sejarah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Kegiatan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Sains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adalah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Kegiatan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ilmiah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yang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dianggap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sebagai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amanat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Ilahi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Kitab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Kejadian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2:27-28.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Penaklukan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dimaksudkan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adalah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pengetahuan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berpikir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merenungkan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bertindak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Sains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arti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luas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ada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sebelum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era modern dan 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peradaban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sejarah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Kegiatan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Sains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adalah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Kegiatan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ilmiah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 yang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dianggap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sebagai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amanat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Ilahi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Kitab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Kejadian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2:27-28.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Penaklukan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dimaksudkan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adalah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pengetahuan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berpikir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merenungkan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bertindak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Sebab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Tuhan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sendiri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memberikan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pengertian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pengetahuan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keahlian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berbagai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pekerjaan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kepada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seseorang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(Kel.35:31).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Sebagai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mitra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Allah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maka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manusia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diberi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kemampuan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mengetahui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namun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tetap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rasa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hormat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tunduk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terhadap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otoritas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Allah Sang </a:t>
            </a:r>
            <a:r>
              <a:rPr lang="en-US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Pencipta</a:t>
            </a:r>
            <a:r>
              <a:rPr lang="en-US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(Ams.1:7).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2199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4B377-367D-E1D5-0FA8-F65806FE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8557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A4FFA-E976-BF2D-452B-41F8A341A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920"/>
            <a:ext cx="10515600" cy="464035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Iman Kristen </a:t>
            </a:r>
            <a:r>
              <a:rPr lang="en-US" sz="4000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memberikan</a:t>
            </a:r>
            <a:r>
              <a:rPr lang="en-US" sz="4000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dasar</a:t>
            </a:r>
            <a:r>
              <a:rPr lang="en-US" sz="4000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kepada</a:t>
            </a:r>
            <a:r>
              <a:rPr lang="en-US" sz="4000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kita</a:t>
            </a:r>
            <a:r>
              <a:rPr lang="en-US" sz="4000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US" sz="4000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menerima</a:t>
            </a:r>
            <a:r>
              <a:rPr lang="en-US" sz="4000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perkembangan</a:t>
            </a:r>
            <a:r>
              <a:rPr lang="en-US" sz="4000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IPTEK yang </a:t>
            </a:r>
            <a:r>
              <a:rPr lang="en-US" sz="4000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ada</a:t>
            </a:r>
            <a:r>
              <a:rPr lang="en-US" sz="4000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US" sz="4000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iman</a:t>
            </a:r>
            <a:r>
              <a:rPr lang="en-US" sz="4000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Kristen yang </a:t>
            </a:r>
            <a:r>
              <a:rPr lang="en-US" sz="4000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menjadi</a:t>
            </a:r>
            <a:r>
              <a:rPr lang="en-US" sz="4000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dasar</a:t>
            </a:r>
            <a:r>
              <a:rPr lang="en-US" sz="4000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IPTEK </a:t>
            </a:r>
            <a:r>
              <a:rPr lang="en-US" sz="4000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adalah</a:t>
            </a:r>
            <a:r>
              <a:rPr lang="en-US" sz="4000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Tuhan</a:t>
            </a:r>
            <a:r>
              <a:rPr lang="en-US" sz="4000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r>
              <a:rPr lang="en-US" sz="4000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Mengutip</a:t>
            </a:r>
            <a:r>
              <a:rPr lang="en-US" sz="4000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perkataan</a:t>
            </a:r>
            <a:r>
              <a:rPr lang="en-US" sz="4000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Albert Einstein ‘</a:t>
            </a:r>
            <a:r>
              <a:rPr lang="en-US" sz="4000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ilmu</a:t>
            </a:r>
            <a:r>
              <a:rPr lang="en-US" sz="4000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tanpa</a:t>
            </a:r>
            <a:r>
              <a:rPr lang="en-US" sz="4000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agama </a:t>
            </a:r>
            <a:r>
              <a:rPr lang="en-US" sz="4000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adalah</a:t>
            </a:r>
            <a:r>
              <a:rPr lang="en-US" sz="4000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buta</a:t>
            </a:r>
            <a:r>
              <a:rPr lang="en-US" sz="4000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dan agama </a:t>
            </a:r>
            <a:r>
              <a:rPr lang="en-US" sz="4000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tanpa</a:t>
            </a:r>
            <a:r>
              <a:rPr lang="en-US" sz="4000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ilmu</a:t>
            </a:r>
            <a:r>
              <a:rPr lang="en-US" sz="4000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lumpuh</a:t>
            </a:r>
            <a:r>
              <a:rPr lang="en-US" sz="4000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’ </a:t>
            </a:r>
            <a:r>
              <a:rPr lang="en-US" sz="4000" i="1" dirty="0">
                <a:solidFill>
                  <a:srgbClr val="3E3F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(religion without science is blind and science without religion is lame).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95027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7F75-4884-3361-9F56-92FD0294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33569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Terima</a:t>
            </a: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kasih</a:t>
            </a: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b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Tuhan</a:t>
            </a: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Memberkati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FEA59-DD53-65A1-F0C3-D4A57DB87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39266"/>
            <a:ext cx="10515600" cy="106549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Sampai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bertemu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kelas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berikut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9</a:t>
            </a:r>
          </a:p>
          <a:p>
            <a:pPr algn="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Semester </a:t>
            </a:r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 November 2022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2905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629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Universitas Nusa Putra</vt:lpstr>
      <vt:lpstr>Lanjutan., 12 Pengaruh Teknologi terhadap Perilaku Manusia</vt:lpstr>
      <vt:lpstr>12 Pengaruh Teknologi terhadap Perilaku Manusia</vt:lpstr>
      <vt:lpstr>12 Pengaruh Teknologi terhadap Perilaku Manusia</vt:lpstr>
      <vt:lpstr>12 Pengaruh Teknologi terhadap Perilaku Manusia</vt:lpstr>
      <vt:lpstr>Pandangan Alkitab terhadap IPTEK</vt:lpstr>
      <vt:lpstr>Kesimpulan</vt:lpstr>
      <vt:lpstr>Terima kasih,  Tuhan Memberkati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</dc:creator>
  <cp:lastModifiedBy>Rafael</cp:lastModifiedBy>
  <cp:revision>7</cp:revision>
  <dcterms:created xsi:type="dcterms:W3CDTF">2022-10-29T01:55:31Z</dcterms:created>
  <dcterms:modified xsi:type="dcterms:W3CDTF">2022-12-15T01:15:38Z</dcterms:modified>
</cp:coreProperties>
</file>