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252525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252525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4252" y="1214627"/>
            <a:ext cx="9678924" cy="44104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07591" y="1267967"/>
            <a:ext cx="9577070" cy="4308475"/>
          </a:xfrm>
          <a:custGeom>
            <a:avLst/>
            <a:gdLst/>
            <a:ahLst/>
            <a:cxnLst/>
            <a:rect l="l" t="t" r="r" b="b"/>
            <a:pathLst>
              <a:path w="9577070" h="4308475">
                <a:moveTo>
                  <a:pt x="9576816" y="0"/>
                </a:moveTo>
                <a:lnTo>
                  <a:pt x="0" y="0"/>
                </a:lnTo>
                <a:lnTo>
                  <a:pt x="0" y="4308348"/>
                </a:lnTo>
                <a:lnTo>
                  <a:pt x="9576816" y="4308348"/>
                </a:lnTo>
                <a:lnTo>
                  <a:pt x="9576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47800" y="1411224"/>
            <a:ext cx="9296400" cy="4036060"/>
          </a:xfrm>
          <a:custGeom>
            <a:avLst/>
            <a:gdLst/>
            <a:ahLst/>
            <a:cxnLst/>
            <a:rect l="l" t="t" r="r" b="b"/>
            <a:pathLst>
              <a:path w="9296400" h="4036060">
                <a:moveTo>
                  <a:pt x="0" y="4035552"/>
                </a:moveTo>
                <a:lnTo>
                  <a:pt x="9296400" y="4035552"/>
                </a:lnTo>
                <a:lnTo>
                  <a:pt x="9296400" y="0"/>
                </a:lnTo>
                <a:lnTo>
                  <a:pt x="0" y="0"/>
                </a:lnTo>
                <a:lnTo>
                  <a:pt x="0" y="4035552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135879" y="1267967"/>
            <a:ext cx="1920239" cy="731520"/>
          </a:xfrm>
          <a:custGeom>
            <a:avLst/>
            <a:gdLst/>
            <a:ahLst/>
            <a:cxnLst/>
            <a:rect l="l" t="t" r="r" b="b"/>
            <a:pathLst>
              <a:path w="1920240" h="731519">
                <a:moveTo>
                  <a:pt x="1920239" y="0"/>
                </a:moveTo>
                <a:lnTo>
                  <a:pt x="0" y="0"/>
                </a:lnTo>
                <a:lnTo>
                  <a:pt x="0" y="731520"/>
                </a:lnTo>
                <a:lnTo>
                  <a:pt x="1920239" y="731520"/>
                </a:lnTo>
                <a:lnTo>
                  <a:pt x="1920239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250179" y="1267967"/>
            <a:ext cx="1691639" cy="645160"/>
          </a:xfrm>
          <a:custGeom>
            <a:avLst/>
            <a:gdLst/>
            <a:ahLst/>
            <a:cxnLst/>
            <a:rect l="l" t="t" r="r" b="b"/>
            <a:pathLst>
              <a:path w="1691640" h="645160">
                <a:moveTo>
                  <a:pt x="0" y="0"/>
                </a:moveTo>
                <a:lnTo>
                  <a:pt x="0" y="640080"/>
                </a:lnTo>
              </a:path>
              <a:path w="1691640" h="645160">
                <a:moveTo>
                  <a:pt x="1691640" y="0"/>
                </a:moveTo>
                <a:lnTo>
                  <a:pt x="1691640" y="640080"/>
                </a:lnTo>
              </a:path>
              <a:path w="1691640" h="645160">
                <a:moveTo>
                  <a:pt x="0" y="644652"/>
                </a:moveTo>
                <a:lnTo>
                  <a:pt x="1691640" y="64465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252525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252525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252525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4695" y="237743"/>
            <a:ext cx="11722735" cy="6383020"/>
          </a:xfrm>
          <a:custGeom>
            <a:avLst/>
            <a:gdLst/>
            <a:ahLst/>
            <a:cxnLst/>
            <a:rect l="l" t="t" r="r" b="b"/>
            <a:pathLst>
              <a:path w="11722735" h="6383020">
                <a:moveTo>
                  <a:pt x="11722608" y="0"/>
                </a:moveTo>
                <a:lnTo>
                  <a:pt x="0" y="0"/>
                </a:lnTo>
                <a:lnTo>
                  <a:pt x="0" y="6382511"/>
                </a:lnTo>
                <a:lnTo>
                  <a:pt x="11722608" y="6382511"/>
                </a:lnTo>
                <a:lnTo>
                  <a:pt x="11722608" y="0"/>
                </a:lnTo>
                <a:close/>
              </a:path>
            </a:pathLst>
          </a:custGeom>
          <a:solidFill>
            <a:srgbClr val="E2D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252525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5578" y="2178558"/>
            <a:ext cx="8260842" cy="2034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252525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5578" y="2178558"/>
            <a:ext cx="8260842" cy="2034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252525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7485" rIns="0" bIns="0" rtlCol="0" vert="horz">
            <a:spAutoFit/>
          </a:bodyPr>
          <a:lstStyle/>
          <a:p>
            <a:pPr marL="1729739" marR="5080" indent="-1701164">
              <a:lnSpc>
                <a:spcPts val="7180"/>
              </a:lnSpc>
              <a:spcBef>
                <a:spcPts val="1555"/>
              </a:spcBef>
            </a:pPr>
            <a:r>
              <a:rPr dirty="0" spc="-455"/>
              <a:t>UJIAN</a:t>
            </a:r>
            <a:r>
              <a:rPr dirty="0" spc="-45"/>
              <a:t> </a:t>
            </a:r>
            <a:r>
              <a:rPr dirty="0" spc="-1025"/>
              <a:t>TENGAH</a:t>
            </a:r>
            <a:r>
              <a:rPr dirty="0" spc="-35"/>
              <a:t> </a:t>
            </a:r>
            <a:r>
              <a:rPr dirty="0" spc="-1080"/>
              <a:t>SEMESTER</a:t>
            </a:r>
            <a:r>
              <a:rPr dirty="0" spc="-45"/>
              <a:t> </a:t>
            </a:r>
            <a:r>
              <a:rPr dirty="0" spc="-905"/>
              <a:t>1</a:t>
            </a:r>
            <a:r>
              <a:rPr dirty="0" spc="-905" i="1"/>
              <a:t> </a:t>
            </a:r>
            <a:r>
              <a:rPr dirty="0" spc="-1040" i="1"/>
              <a:t>AGAMA</a:t>
            </a:r>
            <a:r>
              <a:rPr dirty="0" spc="-70" i="1"/>
              <a:t> </a:t>
            </a:r>
            <a:r>
              <a:rPr dirty="0" spc="-819" i="1"/>
              <a:t>KRISTEN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59277" y="4665421"/>
            <a:ext cx="546354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75" i="1">
                <a:latin typeface="Liberation Sans Narrow"/>
                <a:cs typeface="Liberation Sans Narrow"/>
              </a:rPr>
              <a:t>Bapak</a:t>
            </a:r>
            <a:r>
              <a:rPr dirty="0" sz="3000" spc="190" i="1">
                <a:latin typeface="Liberation Sans Narrow"/>
                <a:cs typeface="Liberation Sans Narrow"/>
              </a:rPr>
              <a:t> </a:t>
            </a:r>
            <a:r>
              <a:rPr dirty="0" sz="3000" spc="-105" i="1">
                <a:latin typeface="Liberation Sans Narrow"/>
                <a:cs typeface="Liberation Sans Narrow"/>
              </a:rPr>
              <a:t>Pdt.</a:t>
            </a:r>
            <a:r>
              <a:rPr dirty="0" sz="3000" spc="30" i="1">
                <a:latin typeface="Liberation Sans Narrow"/>
                <a:cs typeface="Liberation Sans Narrow"/>
              </a:rPr>
              <a:t> </a:t>
            </a:r>
            <a:r>
              <a:rPr dirty="0" sz="3000" spc="-375" i="1">
                <a:latin typeface="Liberation Sans Narrow"/>
                <a:cs typeface="Liberation Sans Narrow"/>
              </a:rPr>
              <a:t>HERRY</a:t>
            </a:r>
            <a:r>
              <a:rPr dirty="0" sz="3000" spc="185" i="1">
                <a:latin typeface="Liberation Sans Narrow"/>
                <a:cs typeface="Liberation Sans Narrow"/>
              </a:rPr>
              <a:t> </a:t>
            </a:r>
            <a:r>
              <a:rPr dirty="0" sz="3000" spc="-370" i="1">
                <a:latin typeface="Liberation Sans Narrow"/>
                <a:cs typeface="Liberation Sans Narrow"/>
              </a:rPr>
              <a:t>AGUS</a:t>
            </a:r>
            <a:r>
              <a:rPr dirty="0" sz="3000" spc="190" i="1">
                <a:latin typeface="Liberation Sans Narrow"/>
                <a:cs typeface="Liberation Sans Narrow"/>
              </a:rPr>
              <a:t> </a:t>
            </a:r>
            <a:r>
              <a:rPr dirty="0" sz="3000" spc="-290" i="1">
                <a:latin typeface="Liberation Sans Narrow"/>
                <a:cs typeface="Liberation Sans Narrow"/>
              </a:rPr>
              <a:t>PARDEDE,</a:t>
            </a:r>
            <a:r>
              <a:rPr dirty="0" sz="3000" spc="185" i="1">
                <a:latin typeface="Liberation Sans Narrow"/>
                <a:cs typeface="Liberation Sans Narrow"/>
              </a:rPr>
              <a:t> </a:t>
            </a:r>
            <a:r>
              <a:rPr dirty="0" sz="3000" spc="-155" i="1">
                <a:latin typeface="Liberation Sans Narrow"/>
                <a:cs typeface="Liberation Sans Narrow"/>
              </a:rPr>
              <a:t>M.Pd.K</a:t>
            </a:r>
            <a:endParaRPr sz="3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778" y="471678"/>
            <a:ext cx="43141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765"/>
              <a:t>Video</a:t>
            </a:r>
            <a:r>
              <a:rPr dirty="0" sz="4800" spc="95"/>
              <a:t> </a:t>
            </a:r>
            <a:r>
              <a:rPr dirty="0" sz="4800" spc="-390"/>
              <a:t>Praktek</a:t>
            </a:r>
            <a:r>
              <a:rPr dirty="0" sz="4800" spc="140"/>
              <a:t> </a:t>
            </a:r>
            <a:r>
              <a:rPr dirty="0" sz="4800" spc="-415"/>
              <a:t>Dari</a:t>
            </a:r>
            <a:r>
              <a:rPr dirty="0" sz="4800" spc="95"/>
              <a:t> </a:t>
            </a:r>
            <a:r>
              <a:rPr dirty="0" sz="4800" spc="-730"/>
              <a:t>Bapak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556003"/>
            <a:ext cx="8718804" cy="4605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2024-12-06T04:09:50Z</dcterms:created>
  <dcterms:modified xsi:type="dcterms:W3CDTF">2024-12-06T04:09:50Z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2024-12-06T00:00:00Z</vt:filetime>
  </property>
  <property fmtid="{D5CDD505-2E9C-101B-9397-08002B2CF9AE}" pid="3" name="Producer">
    <vt:lpwstr>3-Heights(TM) PDF Security Shell 4.8.25.2 (http://www.pdf-tools.com)</vt:lpwstr>
  </property>
</Properties>
</file>