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2" r:id="rId3"/>
    <p:sldId id="268" r:id="rId4"/>
    <p:sldId id="269" r:id="rId5"/>
    <p:sldId id="270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2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8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6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9" y="2269664"/>
            <a:ext cx="7005562" cy="865414"/>
          </a:xfrm>
        </p:spPr>
        <p:txBody>
          <a:bodyPr/>
          <a:lstStyle/>
          <a:p>
            <a:r>
              <a:rPr lang="en-US" b="1" dirty="0"/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272" y="3657597"/>
            <a:ext cx="7168241" cy="1320802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err="1"/>
              <a:t>Sukabumi</a:t>
            </a:r>
            <a:r>
              <a:rPr lang="en-US" sz="2800" dirty="0"/>
              <a:t>, 15 </a:t>
            </a:r>
            <a:r>
              <a:rPr lang="en-US" sz="2800" dirty="0" err="1"/>
              <a:t>Oktober</a:t>
            </a:r>
            <a:r>
              <a:rPr lang="en-US" sz="2800" dirty="0"/>
              <a:t>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38A573-665F-B284-3623-8D3C928DA5B3}"/>
              </a:ext>
            </a:extLst>
          </p:cNvPr>
          <p:cNvSpPr txBox="1">
            <a:spLocks/>
          </p:cNvSpPr>
          <p:nvPr/>
        </p:nvSpPr>
        <p:spPr>
          <a:xfrm>
            <a:off x="2371162" y="1560354"/>
            <a:ext cx="2510116" cy="4163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Keempat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729-CC8B-9D41-AF95-2C18E12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Pendahuluan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8EC4-C201-B3E0-F74A-E4FF4417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3" y="2556932"/>
            <a:ext cx="9933211" cy="3318936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explain Christian teachings about human beings being religious, social, rational, ethical, and also sinful</a:t>
            </a:r>
            <a:endParaRPr 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menjelaskan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ajaran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Kristen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tentang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makhluk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religious,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sosial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rasional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etis</a:t>
            </a:r>
            <a:r>
              <a:rPr lang="en-US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juga </a:t>
            </a:r>
            <a:r>
              <a:rPr lang="en-US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berdosa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840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AE69-6166-FCA5-6679-CDCE831C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1390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Manusia</a:t>
            </a:r>
            <a:r>
              <a:rPr lang="en-US" sz="5400" dirty="0"/>
              <a:t> </a:t>
            </a:r>
            <a:r>
              <a:rPr lang="en-US" sz="5400" dirty="0" err="1"/>
              <a:t>sebagai</a:t>
            </a:r>
            <a:r>
              <a:rPr lang="en-US" sz="5400" dirty="0"/>
              <a:t> </a:t>
            </a:r>
            <a:r>
              <a:rPr lang="en-US" sz="5400" dirty="0" err="1"/>
              <a:t>Makhluk</a:t>
            </a:r>
            <a:r>
              <a:rPr lang="en-US" sz="5400" dirty="0"/>
              <a:t> </a:t>
            </a:r>
            <a:r>
              <a:rPr lang="en-US" sz="5400" dirty="0" err="1"/>
              <a:t>Sosial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13A0-EBCE-65D6-8A48-5D2F393F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4" y="2487706"/>
            <a:ext cx="10650071" cy="3388162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Ada </a:t>
            </a:r>
            <a:r>
              <a:rPr lang="en-US" sz="4000" dirty="0" err="1"/>
              <a:t>dua</a:t>
            </a:r>
            <a:r>
              <a:rPr lang="en-US" sz="4000" dirty="0"/>
              <a:t> </a:t>
            </a:r>
            <a:r>
              <a:rPr lang="en-US" sz="4000" dirty="0" err="1"/>
              <a:t>keinginan</a:t>
            </a:r>
            <a:r>
              <a:rPr lang="en-US" sz="4000" dirty="0"/>
              <a:t> yang </a:t>
            </a:r>
            <a:r>
              <a:rPr lang="en-US" sz="4000" dirty="0" err="1"/>
              <a:t>dimiliki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endParaRPr lang="en-US" sz="4000" dirty="0"/>
          </a:p>
          <a:p>
            <a:r>
              <a:rPr lang="en-US" sz="4000" dirty="0"/>
              <a:t>1.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lain yang </a:t>
            </a:r>
            <a:r>
              <a:rPr lang="en-US" sz="4000" dirty="0" err="1"/>
              <a:t>ada</a:t>
            </a:r>
            <a:r>
              <a:rPr lang="en-US" sz="4000" dirty="0"/>
              <a:t> di </a:t>
            </a:r>
            <a:r>
              <a:rPr lang="en-US" sz="4000" dirty="0" err="1"/>
              <a:t>sekelilingnya</a:t>
            </a:r>
            <a:r>
              <a:rPr lang="en-US" sz="4000" dirty="0"/>
              <a:t> (</a:t>
            </a:r>
            <a:r>
              <a:rPr lang="en-US" sz="4000" dirty="0" err="1"/>
              <a:t>masyarakat</a:t>
            </a:r>
            <a:r>
              <a:rPr lang="en-US" sz="4000" dirty="0"/>
              <a:t>)</a:t>
            </a:r>
          </a:p>
          <a:p>
            <a:r>
              <a:rPr lang="en-US" sz="4000" dirty="0"/>
              <a:t>2.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satu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alam</a:t>
            </a:r>
            <a:r>
              <a:rPr lang="en-US" sz="4000" dirty="0"/>
              <a:t> di </a:t>
            </a:r>
            <a:r>
              <a:rPr lang="en-US" sz="4000" dirty="0" err="1"/>
              <a:t>sekitarnya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0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13A0-EBCE-65D6-8A48-5D2F393F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4" y="2554941"/>
            <a:ext cx="10650071" cy="3455397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pengertian</a:t>
            </a:r>
            <a:r>
              <a:rPr lang="en-US" sz="4000" dirty="0"/>
              <a:t> dan </a:t>
            </a:r>
            <a:r>
              <a:rPr lang="en-US" sz="4000" dirty="0" err="1"/>
              <a:t>keinginan-keinginan</a:t>
            </a:r>
            <a:r>
              <a:rPr lang="en-US" sz="4000" dirty="0"/>
              <a:t> </a:t>
            </a:r>
            <a:r>
              <a:rPr lang="en-US" sz="4000" dirty="0" err="1"/>
              <a:t>tersebut</a:t>
            </a:r>
            <a:r>
              <a:rPr lang="en-US" sz="4000" dirty="0"/>
              <a:t>,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disimpulkan</a:t>
            </a:r>
            <a:r>
              <a:rPr lang="en-US" sz="4000" dirty="0"/>
              <a:t> </a:t>
            </a:r>
            <a:r>
              <a:rPr lang="en-US" sz="4000" dirty="0" err="1"/>
              <a:t>bahwa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makhluk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 </a:t>
            </a:r>
            <a:r>
              <a:rPr lang="en-US" sz="4000" dirty="0" err="1"/>
              <a:t>memiliki</a:t>
            </a:r>
            <a:r>
              <a:rPr lang="en-US" sz="4000" dirty="0"/>
              <a:t> </a:t>
            </a:r>
            <a:r>
              <a:rPr lang="en-US" sz="4000" dirty="0" err="1"/>
              <a:t>ciri-ciri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</a:t>
            </a:r>
            <a:r>
              <a:rPr lang="en-US" sz="4000" dirty="0" err="1"/>
              <a:t>berikut:a</a:t>
            </a:r>
            <a:r>
              <a:rPr lang="en-US" sz="4000" dirty="0"/>
              <a:t>.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</a:t>
            </a:r>
            <a:r>
              <a:rPr lang="en-US" sz="4000" dirty="0" err="1"/>
              <a:t>sendiri.b</a:t>
            </a:r>
            <a:r>
              <a:rPr lang="en-US" sz="4000" dirty="0"/>
              <a:t>.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memiiki</a:t>
            </a:r>
            <a:r>
              <a:rPr lang="en-US" sz="4000" dirty="0"/>
              <a:t> </a:t>
            </a:r>
            <a:r>
              <a:rPr lang="en-US" sz="4000" dirty="0" err="1"/>
              <a:t>kebutuhan</a:t>
            </a:r>
            <a:r>
              <a:rPr lang="en-US" sz="4000" dirty="0"/>
              <a:t> </a:t>
            </a:r>
            <a:r>
              <a:rPr lang="en-US" sz="4000" dirty="0" err="1"/>
              <a:t>sosial</a:t>
            </a:r>
            <a:r>
              <a:rPr lang="en-US" sz="4000" dirty="0"/>
              <a:t>,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berinteraksi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orang </a:t>
            </a:r>
            <a:r>
              <a:rPr lang="en-US" sz="4000" dirty="0" err="1"/>
              <a:t>lain.c</a:t>
            </a:r>
            <a:r>
              <a:rPr lang="en-US" sz="4000" dirty="0"/>
              <a:t>.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mengembangkan</a:t>
            </a:r>
            <a:r>
              <a:rPr lang="en-US" sz="4000" dirty="0"/>
              <a:t> </a:t>
            </a:r>
            <a:r>
              <a:rPr lang="en-US" sz="4000" dirty="0" err="1"/>
              <a:t>potensinya</a:t>
            </a:r>
            <a:r>
              <a:rPr lang="en-US" sz="4000" dirty="0"/>
              <a:t> </a:t>
            </a:r>
            <a:r>
              <a:rPr lang="en-US" sz="4000" dirty="0" err="1"/>
              <a:t>jika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di </a:t>
            </a:r>
            <a:r>
              <a:rPr lang="en-US" sz="4000" dirty="0" err="1"/>
              <a:t>tengah-tengah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77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786F-9699-ACB6-26CC-F629275D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Manusia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sebagai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makhluk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sosial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artinya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manusia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sebagai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warga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masyarakat</a:t>
            </a:r>
            <a:r>
              <a:rPr lang="en-US" sz="4000" dirty="0">
                <a:solidFill>
                  <a:schemeClr val="tx1"/>
                </a:solidFill>
              </a:rPr>
              <a:t>. </a:t>
            </a:r>
            <a:r>
              <a:rPr lang="en-US" sz="4000" dirty="0" err="1">
                <a:solidFill>
                  <a:schemeClr val="tx1"/>
                </a:solidFill>
              </a:rPr>
              <a:t>Dalam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kehidupan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sehari-hari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manusia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tidak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dapat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hidup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sendiri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atau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mencukupi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kebutuhan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sendiri</a:t>
            </a:r>
            <a:r>
              <a:rPr lang="en-US" sz="4000" dirty="0">
                <a:solidFill>
                  <a:schemeClr val="tx1"/>
                </a:solidFill>
              </a:rPr>
              <a:t>. </a:t>
            </a:r>
            <a:r>
              <a:rPr lang="en-US" sz="4000" dirty="0" err="1">
                <a:solidFill>
                  <a:schemeClr val="tx1"/>
                </a:solidFill>
              </a:rPr>
              <a:t>Meskipun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dia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mempunyai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kedudukan</a:t>
            </a:r>
            <a:r>
              <a:rPr lang="en-US" sz="4000" dirty="0">
                <a:solidFill>
                  <a:schemeClr val="tx1"/>
                </a:solidFill>
              </a:rPr>
              <a:t> dan </a:t>
            </a:r>
            <a:r>
              <a:rPr lang="en-US" sz="4000" dirty="0" err="1">
                <a:solidFill>
                  <a:schemeClr val="tx1"/>
                </a:solidFill>
              </a:rPr>
              <a:t>kekayaan</a:t>
            </a:r>
            <a:r>
              <a:rPr lang="en-US" sz="4000" dirty="0">
                <a:solidFill>
                  <a:schemeClr val="tx1"/>
                </a:solidFill>
              </a:rPr>
              <a:t>, </a:t>
            </a:r>
            <a:r>
              <a:rPr lang="en-US" sz="4000" dirty="0" err="1">
                <a:solidFill>
                  <a:schemeClr val="tx1"/>
                </a:solidFill>
              </a:rPr>
              <a:t>dia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selalu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membutuhkan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manusia</a:t>
            </a:r>
            <a:r>
              <a:rPr lang="en-US" sz="4000" dirty="0">
                <a:solidFill>
                  <a:schemeClr val="tx1"/>
                </a:solidFill>
              </a:rPr>
              <a:t> lain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480BF9-AFF8-93FB-F656-5864650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13903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Manusia</a:t>
            </a:r>
            <a:r>
              <a:rPr lang="en-US" sz="5400" dirty="0"/>
              <a:t> </a:t>
            </a:r>
            <a:r>
              <a:rPr lang="en-US" sz="5400" dirty="0" err="1"/>
              <a:t>sebagai</a:t>
            </a:r>
            <a:r>
              <a:rPr lang="en-US" sz="5400" dirty="0"/>
              <a:t> </a:t>
            </a:r>
            <a:r>
              <a:rPr lang="en-US" sz="5400" dirty="0" err="1"/>
              <a:t>Makhluk</a:t>
            </a:r>
            <a:r>
              <a:rPr lang="en-US" sz="5400" dirty="0"/>
              <a:t> </a:t>
            </a:r>
            <a:r>
              <a:rPr lang="en-US" sz="5400" dirty="0" err="1"/>
              <a:t>Sosial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9168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812F-069D-B8A6-5291-0FBC7FB7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73562"/>
          </a:xfrm>
        </p:spPr>
        <p:txBody>
          <a:bodyPr>
            <a:normAutofit/>
          </a:bodyPr>
          <a:lstStyle/>
          <a:p>
            <a:r>
              <a:rPr lang="en-US" dirty="0"/>
              <a:t>MANUSIA MAKHLUK BERDOSA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7298-AEE3-B6C0-DDC0-8A38564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err="1"/>
              <a:t>Akibat</a:t>
            </a:r>
            <a:r>
              <a:rPr lang="en-US" sz="4000" dirty="0"/>
              <a:t> </a:t>
            </a:r>
            <a:r>
              <a:rPr lang="en-US" sz="4000" dirty="0" err="1"/>
              <a:t>dosa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mati</a:t>
            </a:r>
            <a:r>
              <a:rPr lang="en-US" sz="4000" dirty="0"/>
              <a:t>, (</a:t>
            </a:r>
            <a:r>
              <a:rPr lang="en-US" sz="4000" dirty="0" err="1"/>
              <a:t>Kejadian</a:t>
            </a:r>
            <a:r>
              <a:rPr lang="en-US" sz="4000" dirty="0"/>
              <a:t> 3:19),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terpisahnya</a:t>
            </a:r>
            <a:r>
              <a:rPr lang="en-US" sz="4000" dirty="0"/>
              <a:t> </a:t>
            </a:r>
            <a:r>
              <a:rPr lang="en-US" sz="4000" dirty="0" err="1"/>
              <a:t>tubuh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nafas</a:t>
            </a:r>
            <a:r>
              <a:rPr lang="en-US" sz="4000" dirty="0"/>
              <a:t> </a:t>
            </a:r>
            <a:r>
              <a:rPr lang="en-US" sz="4000" dirty="0" err="1"/>
              <a:t>hidup</a:t>
            </a:r>
            <a:r>
              <a:rPr lang="en-US" sz="4000" dirty="0"/>
              <a:t> (</a:t>
            </a:r>
            <a:r>
              <a:rPr lang="en-US" sz="4000" dirty="0" err="1"/>
              <a:t>Mazmur</a:t>
            </a:r>
            <a:r>
              <a:rPr lang="en-US" sz="4000" dirty="0"/>
              <a:t> 146:5). Allah </a:t>
            </a:r>
            <a:r>
              <a:rPr lang="en-US" sz="4000" dirty="0" err="1"/>
              <a:t>itu</a:t>
            </a:r>
            <a:r>
              <a:rPr lang="en-US" sz="4000" dirty="0"/>
              <a:t> </a:t>
            </a:r>
            <a:r>
              <a:rPr lang="en-US" sz="4000" dirty="0" err="1"/>
              <a:t>adil</a:t>
            </a:r>
            <a:r>
              <a:rPr lang="en-US" sz="4000" dirty="0"/>
              <a:t>, </a:t>
            </a:r>
            <a:r>
              <a:rPr lang="en-US" sz="4000" dirty="0" err="1"/>
              <a:t>hanya</a:t>
            </a:r>
            <a:r>
              <a:rPr lang="en-US" sz="4000" dirty="0"/>
              <a:t> orang yang </a:t>
            </a:r>
            <a:r>
              <a:rPr lang="en-US" sz="4000" dirty="0" err="1"/>
              <a:t>berdosa</a:t>
            </a:r>
            <a:r>
              <a:rPr lang="en-US" sz="4000" dirty="0"/>
              <a:t> yang </a:t>
            </a:r>
            <a:r>
              <a:rPr lang="en-US" sz="4000" dirty="0" err="1"/>
              <a:t>akan</a:t>
            </a:r>
            <a:r>
              <a:rPr lang="en-US" sz="4000" dirty="0"/>
              <a:t> </a:t>
            </a:r>
            <a:r>
              <a:rPr lang="en-US" sz="4000" dirty="0" err="1"/>
              <a:t>mati</a:t>
            </a:r>
            <a:r>
              <a:rPr lang="en-US" sz="4000" dirty="0"/>
              <a:t>. </a:t>
            </a:r>
            <a:r>
              <a:rPr lang="en-US" sz="4000" dirty="0" err="1"/>
              <a:t>Dosa</a:t>
            </a:r>
            <a:r>
              <a:rPr lang="en-US" sz="4000" dirty="0"/>
              <a:t> </a:t>
            </a:r>
            <a:r>
              <a:rPr lang="en-US" sz="4000" dirty="0" err="1"/>
              <a:t>tidak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dialihkan</a:t>
            </a:r>
            <a:r>
              <a:rPr lang="en-US" sz="4000" dirty="0"/>
              <a:t> pada orang lain (</a:t>
            </a:r>
            <a:r>
              <a:rPr lang="en-US" sz="4000" dirty="0" err="1"/>
              <a:t>Yehezkiel</a:t>
            </a:r>
            <a:r>
              <a:rPr lang="en-US" sz="4000" dirty="0"/>
              <a:t> 18:4, 20).</a:t>
            </a:r>
          </a:p>
        </p:txBody>
      </p:sp>
    </p:spTree>
    <p:extLst>
      <p:ext uri="{BB962C8B-B14F-4D97-AF65-F5344CB8AC3E}">
        <p14:creationId xmlns:p14="http://schemas.microsoft.com/office/powerpoint/2010/main" val="3415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812F-069D-B8A6-5291-0FBC7FB7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 YANG BERBUAT DOSA ITU YANG HARUS MATI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7298-AEE3-B6C0-DDC0-8A38564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Karena </a:t>
            </a:r>
            <a:r>
              <a:rPr lang="en-US" sz="4000" dirty="0" err="1"/>
              <a:t>semua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telah</a:t>
            </a:r>
            <a:r>
              <a:rPr lang="en-US" sz="4000" dirty="0"/>
              <a:t> </a:t>
            </a:r>
            <a:r>
              <a:rPr lang="en-US" sz="4000" dirty="0" err="1"/>
              <a:t>berbuat</a:t>
            </a:r>
            <a:r>
              <a:rPr lang="en-US" sz="4000" dirty="0"/>
              <a:t> </a:t>
            </a:r>
            <a:r>
              <a:rPr lang="en-US" sz="4000" dirty="0" err="1"/>
              <a:t>dosa</a:t>
            </a:r>
            <a:r>
              <a:rPr lang="en-US" sz="4000" dirty="0"/>
              <a:t> (Roma 5:12), </a:t>
            </a:r>
            <a:r>
              <a:rPr lang="en-US" sz="4000" dirty="0" err="1"/>
              <a:t>maka</a:t>
            </a:r>
            <a:r>
              <a:rPr lang="en-US" sz="4000" dirty="0"/>
              <a:t> </a:t>
            </a:r>
            <a:r>
              <a:rPr lang="en-US" sz="4000" dirty="0" err="1"/>
              <a:t>semua</a:t>
            </a:r>
            <a:r>
              <a:rPr lang="en-US" sz="4000" dirty="0"/>
              <a:t> orang </a:t>
            </a:r>
            <a:r>
              <a:rPr lang="en-US" sz="4000" dirty="0" err="1"/>
              <a:t>harus</a:t>
            </a:r>
            <a:r>
              <a:rPr lang="en-US" sz="4000" dirty="0"/>
              <a:t> </a:t>
            </a:r>
            <a:r>
              <a:rPr lang="en-US" sz="4000" dirty="0" err="1"/>
              <a:t>mati</a:t>
            </a:r>
            <a:r>
              <a:rPr lang="en-US" sz="4000" dirty="0"/>
              <a:t> </a:t>
            </a:r>
            <a:r>
              <a:rPr lang="en-US" sz="4000" dirty="0" err="1"/>
              <a:t>kembali</a:t>
            </a:r>
            <a:r>
              <a:rPr lang="en-US" sz="4000" dirty="0"/>
              <a:t>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tanah</a:t>
            </a:r>
            <a:r>
              <a:rPr lang="en-US" sz="4000" dirty="0"/>
              <a:t> </a:t>
            </a:r>
            <a:r>
              <a:rPr lang="en-US" sz="4000" dirty="0" err="1"/>
              <a:t>sama</a:t>
            </a:r>
            <a:r>
              <a:rPr lang="en-US" sz="4000" dirty="0"/>
              <a:t> </a:t>
            </a:r>
            <a:r>
              <a:rPr lang="en-US" sz="4000" dirty="0" err="1"/>
              <a:t>seperti</a:t>
            </a:r>
            <a:r>
              <a:rPr lang="en-US" sz="4000" dirty="0"/>
              <a:t> </a:t>
            </a:r>
            <a:r>
              <a:rPr lang="en-US" sz="4000" dirty="0" err="1"/>
              <a:t>hewan</a:t>
            </a:r>
            <a:r>
              <a:rPr lang="en-US" sz="4000" dirty="0"/>
              <a:t>, </a:t>
            </a:r>
            <a:r>
              <a:rPr lang="en-US" sz="4000" dirty="0" err="1"/>
              <a:t>tubuh</a:t>
            </a:r>
            <a:r>
              <a:rPr lang="en-US" sz="4000" dirty="0"/>
              <a:t> </a:t>
            </a:r>
            <a:r>
              <a:rPr lang="en-US" sz="4000" dirty="0" err="1"/>
              <a:t>kembali</a:t>
            </a:r>
            <a:r>
              <a:rPr lang="en-US" sz="4000" dirty="0"/>
              <a:t> </a:t>
            </a:r>
            <a:r>
              <a:rPr lang="en-US" sz="4000" dirty="0" err="1"/>
              <a:t>menjadi</a:t>
            </a:r>
            <a:r>
              <a:rPr lang="en-US" sz="4000" dirty="0"/>
              <a:t> </a:t>
            </a:r>
            <a:r>
              <a:rPr lang="en-US" sz="4000" dirty="0" err="1"/>
              <a:t>debu</a:t>
            </a:r>
            <a:r>
              <a:rPr lang="en-US" sz="4000" dirty="0"/>
              <a:t> </a:t>
            </a:r>
            <a:r>
              <a:rPr lang="en-US" sz="4000" dirty="0" err="1"/>
              <a:t>tanah</a:t>
            </a:r>
            <a:r>
              <a:rPr lang="en-US" sz="4000" dirty="0"/>
              <a:t> dan </a:t>
            </a:r>
            <a:r>
              <a:rPr lang="en-US" sz="4000" dirty="0" err="1"/>
              <a:t>nafas</a:t>
            </a:r>
            <a:r>
              <a:rPr lang="en-US" sz="4000" dirty="0"/>
              <a:t> </a:t>
            </a:r>
            <a:r>
              <a:rPr lang="en-US" sz="4000" dirty="0" err="1"/>
              <a:t>kembali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Allah yang </a:t>
            </a:r>
            <a:r>
              <a:rPr lang="en-US" sz="4000" dirty="0" err="1"/>
              <a:t>memberi</a:t>
            </a:r>
            <a:r>
              <a:rPr lang="en-US" sz="4000" dirty="0"/>
              <a:t> </a:t>
            </a:r>
            <a:r>
              <a:rPr lang="en-US" sz="4000" dirty="0" err="1"/>
              <a:t>nafas</a:t>
            </a:r>
            <a:r>
              <a:rPr lang="en-US" sz="4000" dirty="0"/>
              <a:t> (</a:t>
            </a:r>
            <a:r>
              <a:rPr lang="en-US" sz="4000" dirty="0" err="1"/>
              <a:t>Pengkhotbah</a:t>
            </a:r>
            <a:r>
              <a:rPr lang="en-US" sz="4000" dirty="0"/>
              <a:t> 3:19,20)</a:t>
            </a:r>
          </a:p>
        </p:txBody>
      </p:sp>
    </p:spTree>
    <p:extLst>
      <p:ext uri="{BB962C8B-B14F-4D97-AF65-F5344CB8AC3E}">
        <p14:creationId xmlns:p14="http://schemas.microsoft.com/office/powerpoint/2010/main" val="4203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812F-069D-B8A6-5291-0FBC7FB7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ORANG YANG BERBUAT DOSA ITU YANG HARUS MATI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7298-AEE3-B6C0-DDC0-8A38564B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Akal </a:t>
            </a:r>
            <a:r>
              <a:rPr lang="en-US" sz="3200" dirty="0" err="1"/>
              <a:t>budilah</a:t>
            </a:r>
            <a:r>
              <a:rPr lang="en-US" sz="3200" dirty="0"/>
              <a:t> yang </a:t>
            </a:r>
            <a:r>
              <a:rPr lang="en-US" sz="3200" dirty="0" err="1"/>
              <a:t>membedakan</a:t>
            </a:r>
            <a:r>
              <a:rPr lang="en-US" sz="3200" dirty="0"/>
              <a:t> </a:t>
            </a:r>
            <a:r>
              <a:rPr lang="en-US" sz="3200" dirty="0" err="1"/>
              <a:t>antara</a:t>
            </a:r>
            <a:r>
              <a:rPr lang="en-US" sz="3200" dirty="0"/>
              <a:t> </a:t>
            </a:r>
            <a:r>
              <a:rPr lang="en-US" sz="3200" dirty="0" err="1"/>
              <a:t>hewan</a:t>
            </a:r>
            <a:r>
              <a:rPr lang="en-US" sz="3200" dirty="0"/>
              <a:t> dan </a:t>
            </a:r>
            <a:r>
              <a:rPr lang="en-US" sz="3200" dirty="0" err="1"/>
              <a:t>manusia</a:t>
            </a:r>
            <a:r>
              <a:rPr lang="en-US" sz="3200" dirty="0"/>
              <a:t> (</a:t>
            </a:r>
            <a:r>
              <a:rPr lang="en-US" sz="3200" dirty="0" err="1"/>
              <a:t>Ayub</a:t>
            </a:r>
            <a:r>
              <a:rPr lang="en-US" sz="3200" dirty="0"/>
              <a:t> 35:10,11). Jika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akal</a:t>
            </a:r>
            <a:r>
              <a:rPr lang="en-US" sz="3200" dirty="0"/>
              <a:t> </a:t>
            </a:r>
            <a:r>
              <a:rPr lang="en-US" sz="3200" dirty="0" err="1"/>
              <a:t>budi</a:t>
            </a:r>
            <a:r>
              <a:rPr lang="en-US" sz="3200" dirty="0"/>
              <a:t> </a:t>
            </a:r>
            <a:r>
              <a:rPr lang="en-US" sz="3200" dirty="0" err="1"/>
              <a:t>manusia</a:t>
            </a:r>
            <a:r>
              <a:rPr lang="en-US" sz="3200" dirty="0"/>
              <a:t> </a:t>
            </a:r>
            <a:r>
              <a:rPr lang="en-US" sz="3200" dirty="0" err="1"/>
              <a:t>memilih</a:t>
            </a:r>
            <a:r>
              <a:rPr lang="en-US" sz="3200" dirty="0"/>
              <a:t> </a:t>
            </a:r>
            <a:r>
              <a:rPr lang="en-US" sz="3200" dirty="0" err="1"/>
              <a:t>percaya</a:t>
            </a:r>
            <a:r>
              <a:rPr lang="en-US" sz="3200" dirty="0"/>
              <a:t> pada </a:t>
            </a:r>
            <a:r>
              <a:rPr lang="en-US" sz="3200" dirty="0" err="1"/>
              <a:t>Yesus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dibangkitkan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pada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Yesus</a:t>
            </a:r>
            <a:r>
              <a:rPr lang="en-US" sz="3200" dirty="0"/>
              <a:t> </a:t>
            </a:r>
            <a:r>
              <a:rPr lang="en-US" sz="3200" dirty="0" err="1"/>
              <a:t>datang</a:t>
            </a:r>
            <a:r>
              <a:rPr lang="en-US" sz="3200" dirty="0"/>
              <a:t> (</a:t>
            </a:r>
            <a:r>
              <a:rPr lang="en-US" sz="3200" dirty="0" err="1"/>
              <a:t>Yohanes</a:t>
            </a:r>
            <a:r>
              <a:rPr lang="en-US" sz="3200" dirty="0"/>
              <a:t> 6:40). Pada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itu</a:t>
            </a:r>
            <a:r>
              <a:rPr lang="en-US" sz="3200" dirty="0"/>
              <a:t> </a:t>
            </a:r>
            <a:r>
              <a:rPr lang="en-US" sz="3200" dirty="0" err="1"/>
              <a:t>tubuh</a:t>
            </a:r>
            <a:r>
              <a:rPr lang="en-US" sz="3200" dirty="0"/>
              <a:t> </a:t>
            </a:r>
            <a:r>
              <a:rPr lang="en-US" sz="3200" dirty="0" err="1"/>
              <a:t>diciptakan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dan </a:t>
            </a:r>
            <a:r>
              <a:rPr lang="en-US" sz="3200" dirty="0" err="1"/>
              <a:t>nafas</a:t>
            </a:r>
            <a:r>
              <a:rPr lang="en-US" sz="3200" dirty="0"/>
              <a:t> </a:t>
            </a:r>
            <a:r>
              <a:rPr lang="en-US" sz="3200" dirty="0" err="1"/>
              <a:t>hidup</a:t>
            </a:r>
            <a:r>
              <a:rPr lang="en-US" sz="3200" dirty="0"/>
              <a:t> </a:t>
            </a:r>
            <a:r>
              <a:rPr lang="en-US" sz="3200" dirty="0" err="1"/>
              <a:t>dianugerahkan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menerima</a:t>
            </a:r>
            <a:r>
              <a:rPr lang="en-US" sz="3200" dirty="0"/>
              <a:t> </a:t>
            </a:r>
            <a:r>
              <a:rPr lang="en-US" sz="3200" dirty="0" err="1"/>
              <a:t>kehidupan</a:t>
            </a:r>
            <a:r>
              <a:rPr lang="en-US" sz="3200" dirty="0"/>
              <a:t> </a:t>
            </a:r>
            <a:r>
              <a:rPr lang="en-US" sz="3200" dirty="0" err="1"/>
              <a:t>kekal</a:t>
            </a:r>
            <a:r>
              <a:rPr lang="en-US" sz="3200" dirty="0"/>
              <a:t> (1 </a:t>
            </a:r>
            <a:r>
              <a:rPr lang="en-US" sz="3200" dirty="0" err="1"/>
              <a:t>Korintus</a:t>
            </a:r>
            <a:r>
              <a:rPr lang="en-US" sz="3200" dirty="0"/>
              <a:t> 15:51-55).</a:t>
            </a:r>
          </a:p>
        </p:txBody>
      </p:sp>
    </p:spTree>
    <p:extLst>
      <p:ext uri="{BB962C8B-B14F-4D97-AF65-F5344CB8AC3E}">
        <p14:creationId xmlns:p14="http://schemas.microsoft.com/office/powerpoint/2010/main" val="401948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4F71-7140-BD7B-4878-E172B7A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6F3142-0531-2033-A826-84F4A9540AC0}"/>
              </a:ext>
            </a:extLst>
          </p:cNvPr>
          <p:cNvSpPr txBox="1">
            <a:spLocks/>
          </p:cNvSpPr>
          <p:nvPr/>
        </p:nvSpPr>
        <p:spPr>
          <a:xfrm>
            <a:off x="1317170" y="268574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TUHAN </a:t>
            </a:r>
            <a:r>
              <a:rPr lang="en-US" dirty="0" err="1"/>
              <a:t>Memberkati</a:t>
            </a:r>
            <a:r>
              <a:rPr lang="en-US" dirty="0"/>
              <a:t> Kita</a:t>
            </a:r>
          </a:p>
        </p:txBody>
      </p:sp>
    </p:spTree>
    <p:extLst>
      <p:ext uri="{BB962C8B-B14F-4D97-AF65-F5344CB8AC3E}">
        <p14:creationId xmlns:p14="http://schemas.microsoft.com/office/powerpoint/2010/main" val="225507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1055</TotalTime>
  <Words>351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Universitas Nusa Putra</vt:lpstr>
      <vt:lpstr>Pendahuluan</vt:lpstr>
      <vt:lpstr>Manusia sebagai Makhluk Sosial</vt:lpstr>
      <vt:lpstr>PowerPoint Presentation</vt:lpstr>
      <vt:lpstr>Manusia sebagai Makhluk Sosial</vt:lpstr>
      <vt:lpstr>MANUSIA MAKHLUK BERDOSA</vt:lpstr>
      <vt:lpstr>ORANG YANG BERBUAT DOSA ITU YANG HARUS MATI</vt:lpstr>
      <vt:lpstr>ORANG YANG BERBUAT DOSA ITU YANG HARUS MATI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Nusa Putra</dc:title>
  <dc:creator>Rafael</dc:creator>
  <cp:lastModifiedBy>Rafael</cp:lastModifiedBy>
  <cp:revision>7</cp:revision>
  <dcterms:created xsi:type="dcterms:W3CDTF">2022-09-05T23:11:25Z</dcterms:created>
  <dcterms:modified xsi:type="dcterms:W3CDTF">2022-12-15T00:05:43Z</dcterms:modified>
</cp:coreProperties>
</file>