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74C9-AEBE-5858-78D5-0299C8A7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35E97-589D-DF33-9DE5-A6DE0C18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A3E5-C780-0440-6296-F6EF8628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C677-C701-06CB-08EF-528EF1B9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F932-119D-1A24-7649-1FCB1789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240F-6F3A-FFA8-E165-20A39043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B642F-F5E9-0205-8C59-42C440BDC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F7F3-21C6-92E8-74CD-0871CB47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5D59-6E53-E097-003F-C220C90E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A074-C45A-9AD6-94A2-9BCF5A7D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B311E-10C5-4792-A571-A4EEFA414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B80C-6E7F-32C5-0245-FE0DAAEB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9691-0899-F494-47E1-FBE6592E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6EEF-1765-D0D7-BB5A-D4D3F34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64BD-8F6E-0299-93FD-DC30D9C6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DD28-D160-AB9B-D9A9-7E6A546E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1126-90E0-EEA0-F53E-3A6381AF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1557-2B08-F05D-A4DE-F27FF75D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D993-E898-6F6E-E273-76F2BE22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71CFD-60C4-D233-CF00-7F98F739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1D1A-DF86-3D9B-4C7D-B1DB9F4A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9F8-5DAB-4769-8E37-9933A4A31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DCA-5717-8B63-DBFC-355F322E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6303-5ACA-BDCA-D404-01FB2520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CBC6-C0DB-88F7-F436-CCD63BFA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AC14-EB2A-8F3E-AA55-D4FF4438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4864-0ADD-438B-8C81-4F6D9A937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96F17-0130-BE3D-01A1-6F23C56A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10531-941D-6EAF-C635-29225AFE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D067F-1A97-E30C-D04D-FC4F5914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BB8A-FEA8-C3A7-5490-DC5E9840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34A8-DCFA-2ADA-9BB8-27B64802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2632-A5BB-7C4D-2105-4B5ABE5C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4D19B-C38D-A37C-2B09-139EE231A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7B5CE-8D01-66C0-0472-0795060AD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0F1E7-761B-98D1-1604-4A4D23658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FD1A4-8F85-718C-B7EC-7D152E8C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71F42-CABA-C8EA-B9E6-785C8EB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93107-CA8C-218B-DC4F-99C9A7BE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7149-87F5-0D14-0EA0-3169A0EA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CED0-92CC-A356-BB57-BA6981D5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8599F-99F3-38E0-B778-67D66D00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A3BC1-922D-E873-F53F-CA927FE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F7290-8AB2-08E6-77FB-7FF4F88F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23A91-BE91-575F-352F-172ADBB9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9202E-986C-C124-7663-FF2EC466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FC74-3289-DDFF-13C4-57F6FCE4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56A9-2D59-D1B3-52B9-4D673142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CBB13-9674-4F11-B711-26AF964C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87D4E-3DE0-3FD6-9E5D-771C7111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ED8B-270F-9F57-2785-69958BAF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C37C6-26C5-5918-AE8E-FCA339E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56A2-138F-D08D-C778-579EA1D0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D8573-8C44-DBBA-7D4A-302971A3B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35D91-42B1-986A-8E60-B8F9DDAB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AFE46-8B63-C49D-4B2C-B9A56848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5012-9C84-870F-7290-6C5D69A1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82453-7E56-9618-8A5F-C45BF1CA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E4405-41B3-5B30-DCAA-2243A9E7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EF8F-2236-B72B-C9DC-7C1F7776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1EA6-B54A-70DD-B47D-935303F0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8372-E86E-4765-9CEB-8A50D80DDED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ECE-6EF8-637C-97BD-E116339E8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41A7-D316-6B74-A88D-66B88AE85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74DD-C1DB-4A1F-BF73-70980FDCC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DD94-505F-1E43-9C42-9193C348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0" y="1196786"/>
            <a:ext cx="5351933" cy="213808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Makhluk</a:t>
            </a:r>
            <a:r>
              <a:rPr lang="en-US" b="1" dirty="0"/>
              <a:t> </a:t>
            </a:r>
            <a:r>
              <a:rPr lang="en-US" b="1" dirty="0" err="1"/>
              <a:t>Rasional</a:t>
            </a:r>
            <a:r>
              <a:rPr lang="en-US" b="1" dirty="0"/>
              <a:t> dan Etika</a:t>
            </a:r>
            <a:br>
              <a:rPr lang="en-US" b="1"/>
            </a:br>
            <a:r>
              <a:rPr lang="en-US" sz="4000" b="1"/>
              <a:t>22 </a:t>
            </a:r>
            <a:r>
              <a:rPr lang="en-US" sz="4000" b="1" dirty="0" err="1"/>
              <a:t>Oktober</a:t>
            </a:r>
            <a:r>
              <a:rPr lang="en-US" sz="4000" b="1" dirty="0"/>
              <a:t> 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EB49FE-EDF5-C294-21FA-F2898DC42351}"/>
              </a:ext>
            </a:extLst>
          </p:cNvPr>
          <p:cNvSpPr txBox="1">
            <a:spLocks/>
          </p:cNvSpPr>
          <p:nvPr/>
        </p:nvSpPr>
        <p:spPr>
          <a:xfrm>
            <a:off x="1358154" y="840938"/>
            <a:ext cx="2510116" cy="4163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Kelina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7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47F9-CF45-8BCC-FA39-EDDD44B9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960"/>
            <a:ext cx="2268071" cy="84511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Rasional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33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B4E5-2ACE-3E05-20D7-67A7C2C5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593725"/>
            <a:ext cx="2200835" cy="952687"/>
          </a:xfrm>
        </p:spPr>
        <p:txBody>
          <a:bodyPr/>
          <a:lstStyle/>
          <a:p>
            <a:r>
              <a:rPr lang="en-US" b="1" i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4BAA-ED57-7AEE-4D37-5FCA3916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600" dirty="0" err="1"/>
              <a:t>Hakikat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dipandang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utuh</a:t>
            </a:r>
            <a:r>
              <a:rPr lang="en-US" sz="3600" dirty="0"/>
              <a:t>,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 yang paling </a:t>
            </a:r>
            <a:r>
              <a:rPr lang="en-US" sz="3600" dirty="0" err="1"/>
              <a:t>sempurna</a:t>
            </a:r>
            <a:r>
              <a:rPr lang="en-US" sz="3600" dirty="0"/>
              <a:t>,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ia</a:t>
            </a:r>
            <a:r>
              <a:rPr lang="en-US" sz="3600" dirty="0"/>
              <a:t> </a:t>
            </a:r>
            <a:r>
              <a:rPr lang="en-US" sz="3600" dirty="0" err="1"/>
              <a:t>dibekali</a:t>
            </a:r>
            <a:r>
              <a:rPr lang="en-US" sz="3600" dirty="0"/>
              <a:t> </a:t>
            </a:r>
            <a:r>
              <a:rPr lang="en-US" sz="3600" dirty="0" err="1"/>
              <a:t>akal</a:t>
            </a:r>
            <a:r>
              <a:rPr lang="en-US" sz="3600" dirty="0"/>
              <a:t> </a:t>
            </a:r>
            <a:r>
              <a:rPr lang="en-US" sz="3600" dirty="0" err="1"/>
              <a:t>budi</a:t>
            </a:r>
            <a:r>
              <a:rPr lang="en-US" sz="3600" dirty="0"/>
              <a:t>. </a:t>
            </a:r>
          </a:p>
          <a:p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harkat</a:t>
            </a:r>
            <a:r>
              <a:rPr lang="en-US" sz="3600" dirty="0"/>
              <a:t> dan </a:t>
            </a:r>
            <a:r>
              <a:rPr lang="en-US" sz="3600" dirty="0" err="1"/>
              <a:t>derajad</a:t>
            </a:r>
            <a:r>
              <a:rPr lang="en-US" sz="3600" dirty="0"/>
              <a:t> yang </a:t>
            </a:r>
            <a:r>
              <a:rPr lang="en-US" sz="3600" dirty="0" err="1"/>
              <a:t>tinggi</a:t>
            </a:r>
            <a:r>
              <a:rPr lang="en-US" sz="3600" dirty="0"/>
              <a:t>. Harkat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sedangkan</a:t>
            </a:r>
            <a:r>
              <a:rPr lang="en-US" sz="3600" dirty="0"/>
              <a:t> </a:t>
            </a:r>
            <a:r>
              <a:rPr lang="en-US" sz="3600" dirty="0" err="1"/>
              <a:t>derajat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kedudukan</a:t>
            </a:r>
            <a:r>
              <a:rPr lang="en-US" sz="3600" dirty="0"/>
              <a:t>. </a:t>
            </a:r>
            <a:r>
              <a:rPr lang="en-US" sz="3600" dirty="0" err="1"/>
              <a:t>Pandangan</a:t>
            </a:r>
            <a:r>
              <a:rPr lang="en-US" sz="3600" dirty="0"/>
              <a:t> </a:t>
            </a:r>
            <a:r>
              <a:rPr lang="en-US" sz="3600" dirty="0" err="1"/>
              <a:t>demikian</a:t>
            </a:r>
            <a:r>
              <a:rPr lang="en-US" sz="3600" dirty="0"/>
              <a:t> </a:t>
            </a:r>
            <a:r>
              <a:rPr lang="en-US" sz="3600" dirty="0" err="1"/>
              <a:t>berlandaskan</a:t>
            </a:r>
            <a:r>
              <a:rPr lang="en-US" sz="3600" dirty="0"/>
              <a:t> pada </a:t>
            </a:r>
            <a:r>
              <a:rPr lang="en-US" sz="3600" dirty="0" err="1"/>
              <a:t>ajaran</a:t>
            </a:r>
            <a:r>
              <a:rPr lang="en-US" sz="3600" dirty="0"/>
              <a:t> agama yang </a:t>
            </a:r>
            <a:r>
              <a:rPr lang="en-US" sz="3600" dirty="0" err="1"/>
              <a:t>diyakini</a:t>
            </a:r>
            <a:r>
              <a:rPr lang="en-US" sz="3600" dirty="0"/>
              <a:t> oleh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. </a:t>
            </a:r>
            <a:r>
              <a:rPr lang="en-US" sz="3600" dirty="0" err="1"/>
              <a:t>sesungguhnya</a:t>
            </a:r>
            <a:r>
              <a:rPr lang="en-US" sz="3600" dirty="0"/>
              <a:t> kami (Allah)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bentuk</a:t>
            </a:r>
            <a:r>
              <a:rPr lang="en-US" sz="3600" dirty="0"/>
              <a:t> yang </a:t>
            </a:r>
            <a:r>
              <a:rPr lang="en-US" sz="3600" dirty="0" err="1"/>
              <a:t>sebaik-baiknya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30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216F-B587-4269-EAAC-E1525F3F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E9A4-94F5-6F9E-B820-8E5C873C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Pada </a:t>
            </a:r>
            <a:r>
              <a:rPr lang="en-US" sz="4000" dirty="0" err="1"/>
              <a:t>hakekatnya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rasional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berakal</a:t>
            </a:r>
            <a:r>
              <a:rPr lang="en-US" sz="4000" dirty="0"/>
              <a:t> </a:t>
            </a:r>
            <a:r>
              <a:rPr lang="en-US" sz="4000" dirty="0" err="1"/>
              <a:t>budi</a:t>
            </a:r>
            <a:r>
              <a:rPr lang="en-US" sz="4000" dirty="0"/>
              <a:t>. </a:t>
            </a:r>
            <a:r>
              <a:rPr lang="en-US" sz="4000" dirty="0" err="1"/>
              <a:t>Dikatakan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rasional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hanya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yang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akal</a:t>
            </a:r>
            <a:r>
              <a:rPr lang="en-US" sz="4000" dirty="0"/>
              <a:t> </a:t>
            </a:r>
            <a:r>
              <a:rPr lang="en-US" sz="4000" dirty="0" err="1"/>
              <a:t>budi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ciptaan</a:t>
            </a:r>
            <a:r>
              <a:rPr lang="en-US" sz="4000" dirty="0"/>
              <a:t> </a:t>
            </a:r>
            <a:r>
              <a:rPr lang="en-US" sz="4000" dirty="0" err="1"/>
              <a:t>lainnya</a:t>
            </a:r>
            <a:r>
              <a:rPr lang="en-US" sz="4000" dirty="0"/>
              <a:t>.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akal</a:t>
            </a:r>
            <a:r>
              <a:rPr lang="en-US" sz="4000" dirty="0"/>
              <a:t> </a:t>
            </a:r>
            <a:r>
              <a:rPr lang="en-US" sz="4000" dirty="0" err="1"/>
              <a:t>budi</a:t>
            </a:r>
            <a:r>
              <a:rPr lang="en-US" sz="4000" dirty="0"/>
              <a:t>,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terus</a:t>
            </a:r>
            <a:r>
              <a:rPr lang="en-US" sz="4000" dirty="0"/>
              <a:t> </a:t>
            </a:r>
            <a:r>
              <a:rPr lang="en-US" sz="4000" dirty="0" err="1"/>
              <a:t>menggeluti</a:t>
            </a:r>
            <a:r>
              <a:rPr lang="en-US" sz="4000" dirty="0"/>
              <a:t> dunia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</a:t>
            </a:r>
            <a:r>
              <a:rPr lang="en-US" sz="4000" dirty="0" err="1"/>
              <a:t>macam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mencari</a:t>
            </a:r>
            <a:r>
              <a:rPr lang="en-US" sz="4000" dirty="0"/>
              <a:t> </a:t>
            </a:r>
            <a:r>
              <a:rPr lang="en-US" sz="4000" dirty="0" err="1"/>
              <a:t>sebab-akibat</a:t>
            </a:r>
            <a:r>
              <a:rPr lang="en-US" sz="4000" dirty="0"/>
              <a:t> </a:t>
            </a:r>
            <a:r>
              <a:rPr lang="en-US" sz="4000" dirty="0" err="1"/>
              <a:t>realitas</a:t>
            </a:r>
            <a:r>
              <a:rPr lang="en-US" sz="4000" dirty="0"/>
              <a:t> dunia.</a:t>
            </a:r>
          </a:p>
        </p:txBody>
      </p:sp>
    </p:spTree>
    <p:extLst>
      <p:ext uri="{BB962C8B-B14F-4D97-AF65-F5344CB8AC3E}">
        <p14:creationId xmlns:p14="http://schemas.microsoft.com/office/powerpoint/2010/main" val="155811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7B88-9D9D-067D-6322-1C5697FA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59254"/>
            <a:ext cx="1501588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Etika</a:t>
            </a:r>
          </a:p>
        </p:txBody>
      </p:sp>
    </p:spTree>
    <p:extLst>
      <p:ext uri="{BB962C8B-B14F-4D97-AF65-F5344CB8AC3E}">
        <p14:creationId xmlns:p14="http://schemas.microsoft.com/office/powerpoint/2010/main" val="200325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207F-5E33-7B5A-EC62-B57900F4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Saafroedin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Baharun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DA47-5D86-B006-4D10-E5FF07B7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8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 err="1"/>
              <a:t>Menurut</a:t>
            </a:r>
            <a:r>
              <a:rPr lang="en-US" sz="4000" dirty="0"/>
              <a:t> </a:t>
            </a:r>
            <a:r>
              <a:rPr lang="en-US" sz="4000" dirty="0" err="1"/>
              <a:t>penglihatan</a:t>
            </a:r>
            <a:r>
              <a:rPr lang="en-US" sz="4000" dirty="0"/>
              <a:t> </a:t>
            </a:r>
            <a:r>
              <a:rPr lang="en-US" sz="4000" dirty="0" err="1"/>
              <a:t>saya</a:t>
            </a:r>
            <a:r>
              <a:rPr lang="en-US" sz="4000" dirty="0"/>
              <a:t> pada </a:t>
            </a:r>
            <a:r>
              <a:rPr lang="en-US" sz="4000" dirty="0" err="1"/>
              <a:t>dasarnya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etis</a:t>
            </a:r>
            <a:r>
              <a:rPr lang="en-US" sz="4000" dirty="0"/>
              <a:t>, </a:t>
            </a:r>
            <a:r>
              <a:rPr lang="en-US" sz="4000" dirty="0" err="1"/>
              <a:t>dalam</a:t>
            </a:r>
            <a:r>
              <a:rPr lang="en-US" sz="4000" dirty="0"/>
              <a:t> arti </a:t>
            </a:r>
            <a:r>
              <a:rPr lang="en-US" sz="4000" dirty="0" err="1"/>
              <a:t>menata</a:t>
            </a:r>
            <a:r>
              <a:rPr lang="en-US" sz="4000" dirty="0"/>
              <a:t> </a:t>
            </a:r>
            <a:r>
              <a:rPr lang="en-US" sz="4000" dirty="0" err="1"/>
              <a:t>dirinya</a:t>
            </a:r>
            <a:r>
              <a:rPr lang="en-US" sz="4000" dirty="0"/>
              <a:t> </a:t>
            </a:r>
            <a:r>
              <a:rPr lang="en-US" sz="4000" dirty="0" err="1"/>
              <a:t>berdasar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 yang </a:t>
            </a:r>
            <a:r>
              <a:rPr lang="en-US" sz="4000" dirty="0" err="1"/>
              <a:t>dianutnya</a:t>
            </a:r>
            <a:r>
              <a:rPr lang="en-US" sz="4000" dirty="0"/>
              <a:t>.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menghargai</a:t>
            </a:r>
            <a:r>
              <a:rPr lang="en-US" sz="4000" dirty="0"/>
              <a:t> yang </a:t>
            </a:r>
            <a:r>
              <a:rPr lang="en-US" sz="4000" dirty="0" err="1"/>
              <a:t>baik</a:t>
            </a:r>
            <a:r>
              <a:rPr lang="en-US" sz="4000" dirty="0"/>
              <a:t> dan </a:t>
            </a:r>
            <a:r>
              <a:rPr lang="en-US" sz="4000" dirty="0" err="1"/>
              <a:t>benar</a:t>
            </a:r>
            <a:r>
              <a:rPr lang="en-US" sz="4000" dirty="0"/>
              <a:t>, dan </a:t>
            </a:r>
            <a:r>
              <a:rPr lang="en-US" sz="4000" dirty="0" err="1"/>
              <a:t>menghindari</a:t>
            </a:r>
            <a:r>
              <a:rPr lang="en-US" sz="4000" dirty="0"/>
              <a:t> yang </a:t>
            </a:r>
            <a:r>
              <a:rPr lang="en-US" sz="4000" dirty="0" err="1"/>
              <a:t>buruk</a:t>
            </a:r>
            <a:r>
              <a:rPr lang="en-US" sz="4000" dirty="0"/>
              <a:t> dan salah.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inilah</a:t>
            </a:r>
            <a:r>
              <a:rPr lang="en-US" sz="4000" dirty="0"/>
              <a:t> </a:t>
            </a:r>
            <a:r>
              <a:rPr lang="en-US" sz="4000" dirty="0" err="1"/>
              <a:t>terletak</a:t>
            </a:r>
            <a:r>
              <a:rPr lang="en-US" sz="4000" dirty="0"/>
              <a:t> arti </a:t>
            </a:r>
            <a:r>
              <a:rPr lang="en-US" sz="4000" dirty="0" err="1"/>
              <a:t>penting</a:t>
            </a:r>
            <a:r>
              <a:rPr lang="en-US" sz="4000" dirty="0"/>
              <a:t> agama, </a:t>
            </a:r>
            <a:r>
              <a:rPr lang="en-US" sz="4000" dirty="0" err="1"/>
              <a:t>filsafat</a:t>
            </a:r>
            <a:r>
              <a:rPr lang="en-US" sz="4000" dirty="0"/>
              <a:t>, moral, </a:t>
            </a:r>
            <a:r>
              <a:rPr lang="en-US" sz="4000" dirty="0" err="1"/>
              <a:t>hukum</a:t>
            </a:r>
            <a:r>
              <a:rPr lang="en-US" sz="4000" dirty="0"/>
              <a:t>, dan </a:t>
            </a:r>
            <a:r>
              <a:rPr lang="en-US" sz="4000" dirty="0" err="1"/>
              <a:t>adat</a:t>
            </a:r>
            <a:r>
              <a:rPr lang="en-US" sz="4000" dirty="0"/>
              <a:t> </a:t>
            </a:r>
            <a:r>
              <a:rPr lang="en-US" sz="4000" dirty="0" err="1"/>
              <a:t>kebiasaan</a:t>
            </a:r>
            <a:r>
              <a:rPr lang="en-US" sz="4000" dirty="0"/>
              <a:t>, yang </a:t>
            </a:r>
            <a:r>
              <a:rPr lang="en-US" sz="4000" dirty="0" err="1"/>
              <a:t>menyajikan</a:t>
            </a:r>
            <a:r>
              <a:rPr lang="en-US" sz="4000" dirty="0"/>
              <a:t> </a:t>
            </a:r>
            <a:r>
              <a:rPr lang="en-US" sz="4000" dirty="0" err="1"/>
              <a:t>ukuran-ukuran</a:t>
            </a:r>
            <a:r>
              <a:rPr lang="en-US" sz="4000" dirty="0"/>
              <a:t> </a:t>
            </a:r>
            <a:r>
              <a:rPr lang="en-US" sz="4000" dirty="0" err="1"/>
              <a:t>etis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303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207F-5E33-7B5A-EC62-B57900F4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DA47-5D86-B006-4D10-E5FF07B7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/>
              <a:t>Masalah</a:t>
            </a:r>
            <a:r>
              <a:rPr lang="en-US" sz="4000" dirty="0"/>
              <a:t> </a:t>
            </a:r>
            <a:r>
              <a:rPr lang="en-US" sz="4000" dirty="0" err="1"/>
              <a:t>timbul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selain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, juga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konflik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 yang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 yang lain. </a:t>
            </a:r>
            <a:r>
              <a:rPr lang="en-US" sz="4000" dirty="0" err="1"/>
              <a:t>Masalahnya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meningkat</a:t>
            </a:r>
            <a:r>
              <a:rPr lang="en-US" sz="4000" dirty="0"/>
              <a:t> </a:t>
            </a:r>
            <a:r>
              <a:rPr lang="en-US" sz="4000" dirty="0" err="1"/>
              <a:t>jika</a:t>
            </a:r>
            <a:r>
              <a:rPr lang="en-US" sz="4000" dirty="0"/>
              <a:t> </a:t>
            </a:r>
            <a:r>
              <a:rPr lang="en-US" sz="4000" dirty="0" err="1"/>
              <a:t>pendukung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 </a:t>
            </a:r>
            <a:r>
              <a:rPr lang="en-US" sz="4000" dirty="0" err="1"/>
              <a:t>memaksakan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 yang </a:t>
            </a:r>
            <a:r>
              <a:rPr lang="en-US" sz="4000" dirty="0" err="1"/>
              <a:t>dianutnya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pendukung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 yang lain, yang </a:t>
            </a:r>
            <a:r>
              <a:rPr lang="en-US" sz="4000" dirty="0" err="1"/>
              <a:t>tentu</a:t>
            </a:r>
            <a:r>
              <a:rPr lang="en-US" sz="4000" dirty="0"/>
              <a:t> </a:t>
            </a:r>
            <a:r>
              <a:rPr lang="en-US" sz="4000" dirty="0" err="1"/>
              <a:t>saja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menimbulkan</a:t>
            </a:r>
            <a:r>
              <a:rPr lang="en-US" sz="4000" dirty="0"/>
              <a:t> </a:t>
            </a:r>
            <a:r>
              <a:rPr lang="en-US" sz="4000" dirty="0" err="1"/>
              <a:t>konflik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31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207F-5E33-7B5A-EC62-B57900F4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DA47-5D86-B006-4D10-E5FF07B7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Negara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bertindak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fihak</a:t>
            </a:r>
            <a:r>
              <a:rPr lang="en-US" sz="4000" dirty="0"/>
              <a:t> </a:t>
            </a:r>
            <a:r>
              <a:rPr lang="en-US" sz="4000" dirty="0" err="1"/>
              <a:t>ketiga</a:t>
            </a:r>
            <a:r>
              <a:rPr lang="en-US" sz="4000" dirty="0"/>
              <a:t> yang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memihak</a:t>
            </a:r>
            <a:r>
              <a:rPr lang="en-US" sz="4000" dirty="0"/>
              <a:t>,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melindungi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fihak.Akan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baik</a:t>
            </a:r>
            <a:r>
              <a:rPr lang="en-US" sz="4000" dirty="0"/>
              <a:t> </a:t>
            </a:r>
            <a:r>
              <a:rPr lang="en-US" sz="4000" dirty="0" err="1"/>
              <a:t>lagi</a:t>
            </a:r>
            <a:r>
              <a:rPr lang="en-US" sz="4000" dirty="0"/>
              <a:t>, </a:t>
            </a:r>
            <a:r>
              <a:rPr lang="en-US" sz="4000" dirty="0" err="1"/>
              <a:t>jika</a:t>
            </a:r>
            <a:r>
              <a:rPr lang="en-US" sz="4000" dirty="0"/>
              <a:t> </a:t>
            </a:r>
            <a:r>
              <a:rPr lang="en-US" sz="4000" dirty="0" err="1"/>
              <a:t>seluruh</a:t>
            </a:r>
            <a:r>
              <a:rPr lang="en-US" sz="4000" dirty="0"/>
              <a:t> </a:t>
            </a:r>
            <a:r>
              <a:rPr lang="en-US" sz="4000" dirty="0" err="1"/>
              <a:t>fihak</a:t>
            </a:r>
            <a:r>
              <a:rPr lang="en-US" sz="4000" dirty="0"/>
              <a:t> </a:t>
            </a:r>
            <a:r>
              <a:rPr lang="en-US" sz="4000" dirty="0" err="1"/>
              <a:t>terkait</a:t>
            </a:r>
            <a:r>
              <a:rPr lang="en-US" sz="4000" dirty="0"/>
              <a:t> </a:t>
            </a:r>
            <a:r>
              <a:rPr lang="en-US" sz="4000" dirty="0" err="1"/>
              <a:t>bersedia</a:t>
            </a:r>
            <a:r>
              <a:rPr lang="en-US" sz="4000" dirty="0"/>
              <a:t> dan </a:t>
            </a:r>
            <a:r>
              <a:rPr lang="en-US" sz="4000" dirty="0" err="1"/>
              <a:t>mampu</a:t>
            </a:r>
            <a:r>
              <a:rPr lang="en-US" sz="4000" dirty="0"/>
              <a:t> </a:t>
            </a:r>
            <a:r>
              <a:rPr lang="en-US" sz="4000" dirty="0" err="1"/>
              <a:t>mengembangkan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etika</a:t>
            </a:r>
            <a:r>
              <a:rPr lang="en-US" sz="4000" dirty="0"/>
              <a:t> </a:t>
            </a:r>
            <a:r>
              <a:rPr lang="en-US" sz="4000" dirty="0" err="1"/>
              <a:t>bersama</a:t>
            </a:r>
            <a:r>
              <a:rPr lang="en-US" sz="4000" dirty="0"/>
              <a:t> yang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diterima</a:t>
            </a:r>
            <a:r>
              <a:rPr lang="en-US" sz="4000" dirty="0"/>
              <a:t> oleh </a:t>
            </a:r>
            <a:r>
              <a:rPr lang="en-US" sz="4000" dirty="0" err="1"/>
              <a:t>segala</a:t>
            </a:r>
            <a:r>
              <a:rPr lang="en-US" sz="4000" dirty="0"/>
              <a:t> </a:t>
            </a:r>
            <a:r>
              <a:rPr lang="en-US" sz="4000" dirty="0" err="1"/>
              <a:t>fihak</a:t>
            </a:r>
            <a:r>
              <a:rPr lang="en-US" sz="4000" dirty="0"/>
              <a:t> dan </a:t>
            </a:r>
            <a:r>
              <a:rPr lang="en-US" sz="4000" dirty="0" err="1"/>
              <a:t>menghindari</a:t>
            </a:r>
            <a:r>
              <a:rPr lang="en-US" sz="4000" dirty="0"/>
              <a:t> </a:t>
            </a:r>
            <a:r>
              <a:rPr lang="en-US" sz="4000" dirty="0" err="1"/>
              <a:t>penggunaan</a:t>
            </a:r>
            <a:r>
              <a:rPr lang="en-US" sz="4000" dirty="0"/>
              <a:t> </a:t>
            </a:r>
            <a:r>
              <a:rPr lang="en-US" sz="4000" dirty="0" err="1"/>
              <a:t>kekerasan</a:t>
            </a:r>
            <a:r>
              <a:rPr lang="en-US" sz="4000" dirty="0"/>
              <a:t> </a:t>
            </a:r>
            <a:r>
              <a:rPr lang="en-US" sz="4000" dirty="0" err="1"/>
              <a:t>terhadap</a:t>
            </a:r>
            <a:r>
              <a:rPr lang="en-US" sz="4000" dirty="0"/>
              <a:t> </a:t>
            </a:r>
            <a:r>
              <a:rPr lang="en-US" sz="4000" dirty="0" err="1"/>
              <a:t>pihak</a:t>
            </a:r>
            <a:r>
              <a:rPr lang="en-US" sz="4000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266128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281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Manusia Makhluk Rasional dan Etika 22 Oktober 2022</vt:lpstr>
      <vt:lpstr>Rasional</vt:lpstr>
      <vt:lpstr>Abstract</vt:lpstr>
      <vt:lpstr>PowerPoint Presentation</vt:lpstr>
      <vt:lpstr>Etika</vt:lpstr>
      <vt:lpstr>Dr. Saafroedin Baharun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Rafael</cp:lastModifiedBy>
  <cp:revision>5</cp:revision>
  <dcterms:created xsi:type="dcterms:W3CDTF">2022-10-22T00:51:19Z</dcterms:created>
  <dcterms:modified xsi:type="dcterms:W3CDTF">2022-12-15T00:22:14Z</dcterms:modified>
</cp:coreProperties>
</file>