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58" r:id="rId4"/>
    <p:sldId id="259" r:id="rId5"/>
    <p:sldId id="260" r:id="rId6"/>
    <p:sldId id="261" r:id="rId7"/>
    <p:sldId id="264" r:id="rId8"/>
    <p:sldId id="262" r:id="rId9"/>
    <p:sldId id="267" r:id="rId10"/>
    <p:sldId id="266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B238-ADD2-DAB0-A838-87847485A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9E359-3B2A-00B3-0F1C-B78B89353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F2FB-EB6A-ABC3-F187-63BEE4B6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E40FE-9098-B33E-2798-0748C615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EED6-4796-E554-3245-6DD15054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2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7AE1-23E3-37BF-F192-09137226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F59B4-DC4D-A17C-05E5-996E0B618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FBB7-0E11-5E95-9736-B9F9D4FB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63CE5-9FE9-B3E9-1653-9B8C59B2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ADDC-84E5-4C5A-2012-074C0C22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9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E556E-41E9-D1C8-D2BC-F39601C89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C97FC-2DC8-BEE2-DD2A-C3692B666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72415-2F1F-8A31-910B-053486DD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A9BF-278F-7C38-9000-B796CFE6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F1F4-BF74-BD25-385E-A734081E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1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1FDA-323E-623D-578B-3F9A820D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0ECF-0356-09E2-3C43-A6E39C2C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A56A-8B1D-3203-CB8D-0D9E6FE1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73DA1-649A-4883-ACEB-B3F94730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4AFA8-7CBD-D3E2-28CE-8CAC0E5C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FC89-EDAD-2D8B-F74F-BA011707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A223F-C61E-426B-562D-15A6DBF9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1A0F-FB8C-FD73-3A05-25100566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10D51-5BCA-10C9-C9D1-3D17CC1E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BF432-DE3E-E0DD-FC3B-B47A959F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6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1D68-C109-501F-2B10-D24BB9E8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D79B-46AD-D77D-92B4-643D49E90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FA476-DCEE-A416-561C-A778181F7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6A40B-7FDC-6275-64C5-8755C91C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3928-88A7-20E2-A8C8-3D1DB9E2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4894E-6C7B-6FFA-6B3F-35C6A27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4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E52B-1F75-D3C0-A3A5-0AF38C5D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C9BE6-BDDC-1717-ADF3-EB3359CC4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3FE25-8941-7E49-4545-213E5D69F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1D9D5-BBFF-0181-1F9C-67FB2527A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4197D-36E2-E385-7072-14793639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73A16-6234-2904-DA44-CAE8F1E8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6A923-FDBA-1886-5A7A-8A536EAC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92CB2-4950-3017-02F1-0D28F3D8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3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EC41-0839-6F6D-A5F0-46A995D2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B2E-1A34-0CD4-57E1-EEC5E52B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36A4C-18FD-0B1C-D5A0-874F0556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71403-B8A7-B952-C9C8-5BBE1631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5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43316-457E-EE3D-7879-A764A06F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8C238-62D8-5A4A-66BA-1EB73183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FA00C-9FCB-3F9C-59E6-8D63DA37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718-6BE8-61F1-2B66-C315B080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D6C5-1984-49EA-E1EE-ADDE48422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53BC3-11CA-4045-1A9B-B7863856F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B6548-1A7C-33E8-3714-9BD80513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A0905-0329-D9EA-A23A-25066CD9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62E35-3C6E-3DD6-C47D-B37F8DB8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1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88DF-5354-4C88-E95A-916AC207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2CB12-659B-B0C6-DEB6-DBC0875FF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86F5A-4DB9-C171-88B8-B722F160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96AC7-1279-2F4D-32DC-A0E8FBD4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46C28-C568-24C6-14AF-ECA6B479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E6CD9-1F9B-590A-44C3-FEF19D08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1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1C712-8B63-D17D-998E-BDC5A4FB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AFBB-83DE-FF6C-5359-541E70D3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2EA3B-84D9-A100-1BE4-895528D04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DFAC-B944-42A3-88E9-04C274E74C0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224D3-88C8-7B96-40DD-DD87ECF26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A3E54-F1F7-058F-EB3A-2B263D431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336A-CAE3-817F-3B92-2F75D97DF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727" y="389968"/>
            <a:ext cx="9058163" cy="2528043"/>
          </a:xfrm>
        </p:spPr>
        <p:txBody>
          <a:bodyPr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Universitas Nusa Putra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3C975-CD1B-811D-56D0-7349DE50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065" y="3657597"/>
            <a:ext cx="9058163" cy="1169897"/>
          </a:xfrm>
        </p:spPr>
        <p:txBody>
          <a:bodyPr>
            <a:normAutofit lnSpcReduction="10000"/>
          </a:bodyPr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Herry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Agus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Pardede,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S.Th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S.Pd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M.Fil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err="1"/>
              <a:t>Sukabumi</a:t>
            </a:r>
            <a:r>
              <a:rPr lang="en-US" sz="3600" dirty="0"/>
              <a:t>, 29 </a:t>
            </a:r>
            <a:r>
              <a:rPr lang="en-US" sz="3600" dirty="0" err="1"/>
              <a:t>Oktober</a:t>
            </a:r>
            <a:r>
              <a:rPr lang="en-US" sz="3600" dirty="0"/>
              <a:t> 2022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75DAFF-36B3-47ED-934B-7594D45FA38D}"/>
              </a:ext>
            </a:extLst>
          </p:cNvPr>
          <p:cNvSpPr txBox="1">
            <a:spLocks/>
          </p:cNvSpPr>
          <p:nvPr/>
        </p:nvSpPr>
        <p:spPr>
          <a:xfrm>
            <a:off x="1358154" y="840938"/>
            <a:ext cx="2510116" cy="4163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Pertemuan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Keenam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332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B4F5-66CF-728D-D09E-9870A1757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3" y="699246"/>
            <a:ext cx="11322422" cy="57284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 err="1"/>
              <a:t>Namun</a:t>
            </a:r>
            <a:r>
              <a:rPr lang="en-US" sz="4400" dirty="0"/>
              <a:t>, pada </a:t>
            </a:r>
            <a:r>
              <a:rPr lang="en-US" sz="4400" dirty="0" err="1"/>
              <a:t>akhirnya</a:t>
            </a:r>
            <a:r>
              <a:rPr lang="en-US" sz="4400" dirty="0"/>
              <a:t> </a:t>
            </a:r>
            <a:r>
              <a:rPr lang="en-US" sz="4400" dirty="0" err="1"/>
              <a:t>semua</a:t>
            </a:r>
            <a:r>
              <a:rPr lang="en-US" sz="4400" dirty="0"/>
              <a:t> </a:t>
            </a:r>
            <a:r>
              <a:rPr lang="en-US" sz="4400" dirty="0" err="1"/>
              <a:t>gambaran</a:t>
            </a:r>
            <a:r>
              <a:rPr lang="en-US" sz="4400" dirty="0"/>
              <a:t> </a:t>
            </a:r>
            <a:r>
              <a:rPr lang="en-US" sz="4400" dirty="0" err="1"/>
              <a:t>mengenai</a:t>
            </a:r>
            <a:r>
              <a:rPr lang="en-US" sz="4400" dirty="0"/>
              <a:t> </a:t>
            </a:r>
            <a:r>
              <a:rPr lang="en-US" sz="4400" dirty="0" err="1"/>
              <a:t>pengertian</a:t>
            </a:r>
            <a:r>
              <a:rPr lang="en-US" sz="4400" dirty="0"/>
              <a:t> </a:t>
            </a:r>
            <a:r>
              <a:rPr lang="en-US" sz="4400" dirty="0" err="1"/>
              <a:t>iman</a:t>
            </a:r>
            <a:r>
              <a:rPr lang="en-US" sz="4400" dirty="0"/>
              <a:t> </a:t>
            </a:r>
            <a:r>
              <a:rPr lang="en-US" sz="4400" dirty="0" err="1"/>
              <a:t>tersebut</a:t>
            </a:r>
            <a:r>
              <a:rPr lang="en-US" sz="4400" dirty="0"/>
              <a:t> </a:t>
            </a:r>
            <a:r>
              <a:rPr lang="en-US" sz="4400" dirty="0" err="1"/>
              <a:t>menuju</a:t>
            </a:r>
            <a:r>
              <a:rPr lang="en-US" sz="4400" dirty="0"/>
              <a:t> pada </a:t>
            </a:r>
            <a:r>
              <a:rPr lang="en-US" sz="4400" dirty="0" err="1"/>
              <a:t>satu</a:t>
            </a:r>
            <a:r>
              <a:rPr lang="en-US" sz="4400" dirty="0"/>
              <a:t> </a:t>
            </a:r>
            <a:r>
              <a:rPr lang="en-US" sz="4400" dirty="0" err="1"/>
              <a:t>fokus</a:t>
            </a:r>
            <a:r>
              <a:rPr lang="en-US" sz="4400" dirty="0"/>
              <a:t> </a:t>
            </a:r>
            <a:r>
              <a:rPr lang="en-US" sz="4400" dirty="0" err="1"/>
              <a:t>yaitu</a:t>
            </a:r>
            <a:r>
              <a:rPr lang="en-US" sz="4400" dirty="0"/>
              <a:t> </a:t>
            </a:r>
            <a:r>
              <a:rPr lang="en-US" sz="4400" dirty="0" err="1"/>
              <a:t>Tuhan</a:t>
            </a:r>
            <a:r>
              <a:rPr lang="en-US" sz="4400" dirty="0"/>
              <a:t>, </a:t>
            </a:r>
            <a:r>
              <a:rPr lang="en-US" sz="4400" dirty="0" err="1"/>
              <a:t>seperti</a:t>
            </a:r>
            <a:r>
              <a:rPr lang="en-US" sz="4400" dirty="0"/>
              <a:t> yang </a:t>
            </a:r>
            <a:r>
              <a:rPr lang="en-US" sz="4400" dirty="0" err="1"/>
              <a:t>tertulis</a:t>
            </a:r>
            <a:r>
              <a:rPr lang="en-US" sz="4400" dirty="0"/>
              <a:t> </a:t>
            </a:r>
            <a:r>
              <a:rPr lang="en-US" sz="4400" dirty="0" err="1"/>
              <a:t>dalam</a:t>
            </a:r>
            <a:r>
              <a:rPr lang="en-US" sz="4400" dirty="0"/>
              <a:t> </a:t>
            </a:r>
            <a:r>
              <a:rPr lang="en-US" sz="4400" dirty="0" err="1"/>
              <a:t>Ibrani</a:t>
            </a:r>
            <a:r>
              <a:rPr lang="en-US" sz="4400" dirty="0"/>
              <a:t> 11 : 1, yang </a:t>
            </a:r>
            <a:r>
              <a:rPr lang="en-US" sz="4400" dirty="0" err="1"/>
              <a:t>berbunyi</a:t>
            </a:r>
            <a:r>
              <a:rPr lang="en-US" sz="4400" dirty="0"/>
              <a:t>: ”Iman </a:t>
            </a:r>
            <a:r>
              <a:rPr lang="en-US" sz="4400" dirty="0" err="1"/>
              <a:t>adalah</a:t>
            </a:r>
            <a:r>
              <a:rPr lang="en-US" sz="4400" dirty="0"/>
              <a:t> </a:t>
            </a:r>
            <a:r>
              <a:rPr lang="en-US" sz="4400" dirty="0" err="1"/>
              <a:t>dasar</a:t>
            </a:r>
            <a:r>
              <a:rPr lang="en-US" sz="4400" dirty="0"/>
              <a:t> </a:t>
            </a:r>
            <a:r>
              <a:rPr lang="en-US" sz="4400" dirty="0" err="1"/>
              <a:t>dari</a:t>
            </a:r>
            <a:r>
              <a:rPr lang="en-US" sz="4400" dirty="0"/>
              <a:t> </a:t>
            </a:r>
            <a:r>
              <a:rPr lang="en-US" sz="4400" dirty="0" err="1"/>
              <a:t>segala</a:t>
            </a:r>
            <a:r>
              <a:rPr lang="en-US" sz="4400" dirty="0"/>
              <a:t> </a:t>
            </a:r>
            <a:r>
              <a:rPr lang="en-US" sz="4400" dirty="0" err="1"/>
              <a:t>sesuatu</a:t>
            </a:r>
            <a:r>
              <a:rPr lang="en-US" sz="4400" dirty="0"/>
              <a:t> yang </a:t>
            </a:r>
            <a:r>
              <a:rPr lang="en-US" sz="4400" dirty="0" err="1"/>
              <a:t>kita</a:t>
            </a:r>
            <a:r>
              <a:rPr lang="en-US" sz="4400" dirty="0"/>
              <a:t> </a:t>
            </a:r>
            <a:r>
              <a:rPr lang="en-US" sz="4400" dirty="0" err="1"/>
              <a:t>harapkan</a:t>
            </a:r>
            <a:r>
              <a:rPr lang="en-US" sz="4400" dirty="0"/>
              <a:t> dan </a:t>
            </a:r>
            <a:r>
              <a:rPr lang="en-US" sz="4400" dirty="0" err="1"/>
              <a:t>bukti</a:t>
            </a:r>
            <a:r>
              <a:rPr lang="en-US" sz="4400" dirty="0"/>
              <a:t> </a:t>
            </a:r>
            <a:r>
              <a:rPr lang="en-US" sz="4400" dirty="0" err="1"/>
              <a:t>dari</a:t>
            </a:r>
            <a:r>
              <a:rPr lang="en-US" sz="4400" dirty="0"/>
              <a:t> </a:t>
            </a:r>
            <a:r>
              <a:rPr lang="en-US" sz="4400" dirty="0" err="1"/>
              <a:t>segala</a:t>
            </a:r>
            <a:r>
              <a:rPr lang="en-US" sz="4400" dirty="0"/>
              <a:t> </a:t>
            </a:r>
            <a:r>
              <a:rPr lang="en-US" sz="4400" dirty="0" err="1"/>
              <a:t>sesuatu</a:t>
            </a:r>
            <a:r>
              <a:rPr lang="en-US" sz="4400" dirty="0"/>
              <a:t> yang </a:t>
            </a:r>
            <a:r>
              <a:rPr lang="en-US" sz="4400" dirty="0" err="1"/>
              <a:t>tidak</a:t>
            </a:r>
            <a:r>
              <a:rPr lang="en-US" sz="4400" dirty="0"/>
              <a:t> </a:t>
            </a:r>
            <a:r>
              <a:rPr lang="en-US" sz="4400" dirty="0" err="1"/>
              <a:t>kita</a:t>
            </a:r>
            <a:r>
              <a:rPr lang="en-US" sz="4400" dirty="0"/>
              <a:t> </a:t>
            </a:r>
            <a:r>
              <a:rPr lang="en-US" sz="4400" dirty="0" err="1"/>
              <a:t>lihat</a:t>
            </a:r>
            <a:r>
              <a:rPr lang="en-US" sz="4400" dirty="0"/>
              <a:t>”. Ayat </a:t>
            </a:r>
            <a:r>
              <a:rPr lang="en-US" sz="4400" dirty="0" err="1"/>
              <a:t>ini</a:t>
            </a:r>
            <a:r>
              <a:rPr lang="en-US" sz="4400" dirty="0"/>
              <a:t> </a:t>
            </a:r>
            <a:r>
              <a:rPr lang="en-US" sz="4400" dirty="0" err="1"/>
              <a:t>berbicara</a:t>
            </a:r>
            <a:r>
              <a:rPr lang="en-US" sz="4400" dirty="0"/>
              <a:t> </a:t>
            </a:r>
            <a:r>
              <a:rPr lang="en-US" sz="4400" dirty="0" err="1"/>
              <a:t>bahwa</a:t>
            </a:r>
            <a:r>
              <a:rPr lang="en-US" sz="4400" dirty="0"/>
              <a:t> </a:t>
            </a:r>
            <a:r>
              <a:rPr lang="en-US" sz="4400" dirty="0" err="1"/>
              <a:t>manusia</a:t>
            </a:r>
            <a:r>
              <a:rPr lang="en-US" sz="4400" dirty="0"/>
              <a:t> </a:t>
            </a:r>
            <a:r>
              <a:rPr lang="en-US" sz="4400" dirty="0" err="1"/>
              <a:t>tidak</a:t>
            </a:r>
            <a:r>
              <a:rPr lang="en-US" sz="4400" dirty="0"/>
              <a:t> </a:t>
            </a:r>
            <a:r>
              <a:rPr lang="en-US" sz="4400" dirty="0" err="1"/>
              <a:t>perlu</a:t>
            </a:r>
            <a:r>
              <a:rPr lang="en-US" sz="4400" dirty="0"/>
              <a:t> </a:t>
            </a:r>
            <a:r>
              <a:rPr lang="en-US" sz="4400" dirty="0" err="1"/>
              <a:t>melihat</a:t>
            </a:r>
            <a:r>
              <a:rPr lang="en-US" sz="4400" dirty="0"/>
              <a:t> </a:t>
            </a:r>
            <a:r>
              <a:rPr lang="en-US" sz="4400" dirty="0" err="1"/>
              <a:t>secara</a:t>
            </a:r>
            <a:r>
              <a:rPr lang="en-US" sz="4400" dirty="0"/>
              <a:t> </a:t>
            </a:r>
            <a:r>
              <a:rPr lang="en-US" sz="4400" dirty="0" err="1"/>
              <a:t>jasmani</a:t>
            </a:r>
            <a:r>
              <a:rPr lang="en-US" sz="4400" dirty="0"/>
              <a:t>, </a:t>
            </a:r>
            <a:r>
              <a:rPr lang="en-US" sz="4400" dirty="0" err="1"/>
              <a:t>tetapi</a:t>
            </a:r>
            <a:r>
              <a:rPr lang="en-US" sz="4400" dirty="0"/>
              <a:t> yang </a:t>
            </a:r>
            <a:r>
              <a:rPr lang="en-US" sz="4400" dirty="0" err="1"/>
              <a:t>menjadi</a:t>
            </a:r>
            <a:r>
              <a:rPr lang="en-US" sz="4400" dirty="0"/>
              <a:t> </a:t>
            </a:r>
            <a:r>
              <a:rPr lang="en-US" sz="4400" dirty="0" err="1"/>
              <a:t>dasarnya</a:t>
            </a:r>
            <a:r>
              <a:rPr lang="en-US" sz="4400" dirty="0"/>
              <a:t> </a:t>
            </a:r>
            <a:r>
              <a:rPr lang="en-US" sz="4400" dirty="0" err="1"/>
              <a:t>adalah</a:t>
            </a:r>
            <a:r>
              <a:rPr lang="en-US" sz="4400" dirty="0"/>
              <a:t> </a:t>
            </a:r>
            <a:r>
              <a:rPr lang="en-US" sz="4400" dirty="0" err="1"/>
              <a:t>percaya</a:t>
            </a:r>
            <a:r>
              <a:rPr lang="en-US" sz="4400" dirty="0"/>
              <a:t> dan </a:t>
            </a:r>
            <a:r>
              <a:rPr lang="en-US" sz="4400" dirty="0" err="1"/>
              <a:t>hanya</a:t>
            </a:r>
            <a:r>
              <a:rPr lang="en-US" sz="4400" dirty="0"/>
              <a:t> </a:t>
            </a:r>
            <a:r>
              <a:rPr lang="en-US" sz="4400" dirty="0" err="1"/>
              <a:t>berharap</a:t>
            </a:r>
            <a:r>
              <a:rPr lang="en-US" sz="4400" dirty="0"/>
              <a:t> </a:t>
            </a:r>
            <a:r>
              <a:rPr lang="en-US" sz="4400" dirty="0" err="1"/>
              <a:t>kepada</a:t>
            </a:r>
            <a:r>
              <a:rPr lang="en-US" sz="4400" dirty="0"/>
              <a:t> </a:t>
            </a:r>
            <a:r>
              <a:rPr lang="en-US" sz="4400" dirty="0" err="1"/>
              <a:t>Tuhan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536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7F75-4884-3361-9F56-92FD0294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3569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kasih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b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Tuhan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Memberkati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EA59-DD53-65A1-F0C3-D4A57DB87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9266"/>
            <a:ext cx="10515600" cy="1885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algn="r"/>
            <a:r>
              <a:rPr lang="en-US" sz="19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Sampai</a:t>
            </a:r>
            <a:r>
              <a:rPr lang="en-US" sz="19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bertemu</a:t>
            </a:r>
            <a:r>
              <a:rPr lang="en-US" sz="19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en-US" sz="19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</a:t>
            </a:r>
            <a:r>
              <a:rPr lang="en-US" sz="19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berikut</a:t>
            </a:r>
            <a:endParaRPr lang="en-US" sz="19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19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</a:t>
            </a:r>
            <a:r>
              <a:rPr lang="en-US" sz="19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52241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0729-CC8B-9D41-AF95-2C18E129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/>
              <a:t>Pendahuluan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8EC4-C201-B3E0-F74A-E4FF4417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6" y="1690689"/>
            <a:ext cx="10745803" cy="4802186"/>
          </a:xfrm>
        </p:spPr>
        <p:txBody>
          <a:bodyPr>
            <a:normAutofit/>
          </a:bodyPr>
          <a:lstStyle/>
          <a:p>
            <a:r>
              <a:rPr lang="en-US" sz="4000" i="1" dirty="0"/>
              <a:t>Can explain the concept of science and technology in Christianity and be able to integrate faith, science, and behavior. And have an attitude of responsibility in the nation and state </a:t>
            </a:r>
          </a:p>
          <a:p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menjelaskan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konsep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IPTEK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Kristen dan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mampu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mengintegrasikan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iman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ilmu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perilaku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Serta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memiliki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sikap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tanggung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jawab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berbangsa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bernegara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180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BA989-4CF8-2C58-2B52-3C8046FC2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965"/>
            <a:ext cx="10941424" cy="6306670"/>
          </a:xfrm>
        </p:spPr>
        <p:txBody>
          <a:bodyPr>
            <a:normAutofit lnSpcReduction="10000"/>
          </a:bodyPr>
          <a:lstStyle/>
          <a:p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Pengertian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IPTEK</a:t>
            </a:r>
          </a:p>
          <a:p>
            <a:r>
              <a:rPr lang="en-US" sz="4400" dirty="0" err="1"/>
              <a:t>berkaitan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perkembangan</a:t>
            </a:r>
            <a:r>
              <a:rPr lang="en-US" sz="4400" dirty="0"/>
              <a:t> </a:t>
            </a:r>
            <a:r>
              <a:rPr lang="en-US" sz="4400" dirty="0" err="1"/>
              <a:t>teknologi</a:t>
            </a:r>
            <a:r>
              <a:rPr lang="en-US" sz="4400" dirty="0"/>
              <a:t>, </a:t>
            </a:r>
            <a:r>
              <a:rPr lang="en-US" sz="4400" dirty="0" err="1"/>
              <a:t>berupa</a:t>
            </a:r>
            <a:r>
              <a:rPr lang="en-US" sz="4400" dirty="0"/>
              <a:t> </a:t>
            </a:r>
            <a:r>
              <a:rPr lang="en-US" sz="4400" dirty="0" err="1"/>
              <a:t>penemuan</a:t>
            </a:r>
            <a:r>
              <a:rPr lang="en-US" sz="4400" dirty="0"/>
              <a:t> </a:t>
            </a:r>
            <a:r>
              <a:rPr lang="en-US" sz="4400" dirty="0" err="1"/>
              <a:t>baru</a:t>
            </a:r>
            <a:r>
              <a:rPr lang="en-US" sz="4400" dirty="0"/>
              <a:t>. </a:t>
            </a:r>
            <a:r>
              <a:rPr lang="en-US" sz="4400" dirty="0" err="1"/>
              <a:t>Kemajuan</a:t>
            </a:r>
            <a:r>
              <a:rPr lang="en-US" sz="4400" dirty="0"/>
              <a:t> </a:t>
            </a:r>
            <a:r>
              <a:rPr lang="en-US" sz="4400" dirty="0" err="1"/>
              <a:t>teknologi</a:t>
            </a:r>
            <a:r>
              <a:rPr lang="en-US" sz="4400" dirty="0"/>
              <a:t> </a:t>
            </a:r>
            <a:r>
              <a:rPr lang="en-US" sz="4400" dirty="0" err="1"/>
              <a:t>ini</a:t>
            </a:r>
            <a:r>
              <a:rPr lang="en-US" sz="4400" dirty="0"/>
              <a:t> </a:t>
            </a:r>
            <a:r>
              <a:rPr lang="en-US" sz="4400" dirty="0" err="1"/>
              <a:t>memberi</a:t>
            </a:r>
            <a:r>
              <a:rPr lang="en-US" sz="4400" dirty="0"/>
              <a:t> </a:t>
            </a:r>
            <a:r>
              <a:rPr lang="en-US" sz="4400" dirty="0" err="1"/>
              <a:t>banyak</a:t>
            </a:r>
            <a:r>
              <a:rPr lang="en-US" sz="4400" dirty="0"/>
              <a:t> </a:t>
            </a:r>
            <a:r>
              <a:rPr lang="en-US" sz="4400" dirty="0" err="1"/>
              <a:t>manfaat</a:t>
            </a:r>
            <a:r>
              <a:rPr lang="en-US" sz="4400" dirty="0"/>
              <a:t> dan </a:t>
            </a:r>
            <a:r>
              <a:rPr lang="en-US" sz="4400" dirty="0" err="1"/>
              <a:t>kemudahan</a:t>
            </a:r>
            <a:r>
              <a:rPr lang="en-US" sz="4400" dirty="0"/>
              <a:t>. </a:t>
            </a:r>
            <a:r>
              <a:rPr lang="en-US" sz="4400" dirty="0" err="1"/>
              <a:t>Mengutip</a:t>
            </a:r>
            <a:r>
              <a:rPr lang="en-US" sz="4400" dirty="0"/>
              <a:t> </a:t>
            </a:r>
            <a:r>
              <a:rPr lang="en-US" sz="4400" dirty="0" err="1"/>
              <a:t>dari</a:t>
            </a:r>
            <a:r>
              <a:rPr lang="en-US" sz="4400" dirty="0"/>
              <a:t> </a:t>
            </a:r>
            <a:r>
              <a:rPr lang="en-US" sz="4400" dirty="0" err="1"/>
              <a:t>jurnal</a:t>
            </a:r>
            <a:r>
              <a:rPr lang="en-US" sz="4400" dirty="0"/>
              <a:t> </a:t>
            </a:r>
            <a:r>
              <a:rPr lang="en-US" sz="4400" dirty="0" err="1"/>
              <a:t>Analisis</a:t>
            </a:r>
            <a:r>
              <a:rPr lang="en-US" sz="4400" dirty="0"/>
              <a:t> </a:t>
            </a:r>
            <a:r>
              <a:rPr lang="en-US" sz="4400" dirty="0" err="1"/>
              <a:t>Perkembangan</a:t>
            </a:r>
            <a:r>
              <a:rPr lang="en-US" sz="4400" dirty="0"/>
              <a:t> </a:t>
            </a:r>
            <a:r>
              <a:rPr lang="en-US" sz="4400" dirty="0" err="1"/>
              <a:t>Ilmu</a:t>
            </a:r>
            <a:r>
              <a:rPr lang="en-US" sz="4400" dirty="0"/>
              <a:t> </a:t>
            </a:r>
            <a:r>
              <a:rPr lang="en-US" sz="4400" dirty="0" err="1"/>
              <a:t>Pengetahuan</a:t>
            </a:r>
            <a:r>
              <a:rPr lang="en-US" sz="4400" dirty="0"/>
              <a:t> dan </a:t>
            </a:r>
            <a:r>
              <a:rPr lang="en-US" sz="4400" dirty="0" err="1"/>
              <a:t>Teknologi</a:t>
            </a:r>
            <a:r>
              <a:rPr lang="en-US" sz="4400" dirty="0"/>
              <a:t> (IPTEK) </a:t>
            </a:r>
            <a:r>
              <a:rPr lang="en-US" sz="4400" dirty="0" err="1"/>
              <a:t>Dalam</a:t>
            </a:r>
            <a:r>
              <a:rPr lang="en-US" sz="4400" dirty="0"/>
              <a:t> Pendidikan, kata </a:t>
            </a:r>
            <a:r>
              <a:rPr lang="en-US" sz="4400" dirty="0" err="1"/>
              <a:t>teknologi</a:t>
            </a:r>
            <a:r>
              <a:rPr lang="en-US" sz="4400" dirty="0"/>
              <a:t> </a:t>
            </a:r>
            <a:r>
              <a:rPr lang="en-US" sz="4400" dirty="0" err="1"/>
              <a:t>berasal</a:t>
            </a:r>
            <a:r>
              <a:rPr lang="en-US" sz="4400" dirty="0"/>
              <a:t> </a:t>
            </a:r>
            <a:r>
              <a:rPr lang="en-US" sz="4400" dirty="0" err="1"/>
              <a:t>dari</a:t>
            </a:r>
            <a:r>
              <a:rPr lang="en-US" sz="4400" dirty="0"/>
              <a:t> </a:t>
            </a:r>
            <a:r>
              <a:rPr lang="en-US" sz="4400" dirty="0" err="1"/>
              <a:t>bahasa</a:t>
            </a:r>
            <a:r>
              <a:rPr lang="en-US" sz="4400" dirty="0"/>
              <a:t> </a:t>
            </a:r>
            <a:r>
              <a:rPr lang="en-US" sz="4400" dirty="0" err="1"/>
              <a:t>Perancis</a:t>
            </a:r>
            <a:r>
              <a:rPr lang="en-US" sz="4400" dirty="0"/>
              <a:t> “La </a:t>
            </a:r>
            <a:r>
              <a:rPr lang="en-US" sz="4400" dirty="0" err="1"/>
              <a:t>Teknique</a:t>
            </a:r>
            <a:r>
              <a:rPr lang="en-US" sz="4400" dirty="0"/>
              <a:t>”. Arti kata </a:t>
            </a:r>
            <a:r>
              <a:rPr lang="en-US" sz="4400" dirty="0" err="1"/>
              <a:t>tersebut</a:t>
            </a:r>
            <a:r>
              <a:rPr lang="en-US" sz="4400" dirty="0"/>
              <a:t> </a:t>
            </a:r>
            <a:r>
              <a:rPr lang="en-US" sz="4400" dirty="0" err="1"/>
              <a:t>adalah</a:t>
            </a:r>
            <a:r>
              <a:rPr lang="en-US" sz="4400" dirty="0"/>
              <a:t> </a:t>
            </a:r>
            <a:r>
              <a:rPr lang="en-US" sz="4400" dirty="0" err="1"/>
              <a:t>semua</a:t>
            </a:r>
            <a:r>
              <a:rPr lang="en-US" sz="4400" dirty="0"/>
              <a:t> proses yang </a:t>
            </a:r>
            <a:r>
              <a:rPr lang="en-US" sz="4400" dirty="0" err="1"/>
              <a:t>dilaksanakan</a:t>
            </a:r>
            <a:r>
              <a:rPr lang="en-US" sz="4400" dirty="0"/>
              <a:t> </a:t>
            </a:r>
            <a:r>
              <a:rPr lang="en-US" sz="4400" dirty="0" err="1"/>
              <a:t>dalam</a:t>
            </a:r>
            <a:r>
              <a:rPr lang="en-US" sz="4400" dirty="0"/>
              <a:t> </a:t>
            </a:r>
            <a:r>
              <a:rPr lang="en-US" sz="4400" dirty="0" err="1"/>
              <a:t>upaya</a:t>
            </a:r>
            <a:r>
              <a:rPr lang="en-US" sz="4400" dirty="0"/>
              <a:t> </a:t>
            </a:r>
            <a:r>
              <a:rPr lang="en-US" sz="4400" dirty="0" err="1"/>
              <a:t>untuk</a:t>
            </a:r>
            <a:r>
              <a:rPr lang="en-US" sz="4400" dirty="0"/>
              <a:t> </a:t>
            </a:r>
            <a:r>
              <a:rPr lang="en-US" sz="4400" dirty="0" err="1"/>
              <a:t>mewujudkan</a:t>
            </a:r>
            <a:r>
              <a:rPr lang="en-US" sz="4400" dirty="0"/>
              <a:t> </a:t>
            </a:r>
            <a:r>
              <a:rPr lang="en-US" sz="4400" dirty="0" err="1"/>
              <a:t>sesuatu</a:t>
            </a:r>
            <a:r>
              <a:rPr lang="en-US" sz="4400" dirty="0"/>
              <a:t> </a:t>
            </a:r>
            <a:r>
              <a:rPr lang="en-US" sz="4400" dirty="0" err="1"/>
              <a:t>secara</a:t>
            </a:r>
            <a:r>
              <a:rPr lang="en-US" sz="4400" dirty="0"/>
              <a:t> </a:t>
            </a:r>
            <a:r>
              <a:rPr lang="en-US" sz="4400" dirty="0" err="1"/>
              <a:t>rasional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548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BA989-4CF8-2C58-2B52-3C8046FC2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965"/>
            <a:ext cx="10515600" cy="61049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Menurut Kamus </a:t>
            </a:r>
            <a:r>
              <a:rPr lang="en-US" sz="4000" dirty="0" err="1"/>
              <a:t>Besar</a:t>
            </a:r>
            <a:r>
              <a:rPr lang="en-US" sz="4000" dirty="0"/>
              <a:t> Bahasa Indonesia (KBBI), </a:t>
            </a:r>
            <a:r>
              <a:rPr lang="en-US" sz="4000" dirty="0" err="1"/>
              <a:t>teknologi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suatu</a:t>
            </a:r>
            <a:r>
              <a:rPr lang="en-US" sz="4000" dirty="0"/>
              <a:t> </a:t>
            </a:r>
            <a:r>
              <a:rPr lang="en-US" sz="4000" dirty="0" err="1"/>
              <a:t>metode</a:t>
            </a:r>
            <a:r>
              <a:rPr lang="en-US" sz="4000" dirty="0"/>
              <a:t> </a:t>
            </a:r>
            <a:r>
              <a:rPr lang="en-US" sz="4000" dirty="0" err="1"/>
              <a:t>ilmiah</a:t>
            </a:r>
            <a:r>
              <a:rPr lang="en-US" sz="4000" dirty="0"/>
              <a:t> yang </a:t>
            </a:r>
            <a:r>
              <a:rPr lang="en-US" sz="4000" dirty="0" err="1"/>
              <a:t>digunakan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mencapai</a:t>
            </a:r>
            <a:r>
              <a:rPr lang="en-US" sz="4000" dirty="0"/>
              <a:t> </a:t>
            </a:r>
            <a:r>
              <a:rPr lang="en-US" sz="4000" dirty="0" err="1"/>
              <a:t>tujuan</a:t>
            </a:r>
            <a:r>
              <a:rPr lang="en-US" sz="4000" dirty="0"/>
              <a:t> </a:t>
            </a:r>
            <a:r>
              <a:rPr lang="en-US" sz="4000" dirty="0" err="1"/>
              <a:t>praktis</a:t>
            </a:r>
            <a:r>
              <a:rPr lang="en-US" sz="4000" dirty="0"/>
              <a:t>, </a:t>
            </a:r>
            <a:r>
              <a:rPr lang="en-US" sz="4000" dirty="0" err="1"/>
              <a:t>serta</a:t>
            </a:r>
            <a:r>
              <a:rPr lang="en-US" sz="4000" dirty="0"/>
              <a:t> </a:t>
            </a:r>
            <a:r>
              <a:rPr lang="en-US" sz="4000" dirty="0" err="1"/>
              <a:t>menjadi</a:t>
            </a:r>
            <a:r>
              <a:rPr lang="en-US" sz="4000" dirty="0"/>
              <a:t> </a:t>
            </a:r>
            <a:r>
              <a:rPr lang="en-US" sz="4000" dirty="0" err="1"/>
              <a:t>satu</a:t>
            </a:r>
            <a:r>
              <a:rPr lang="en-US" sz="4000" dirty="0"/>
              <a:t> </a:t>
            </a:r>
            <a:r>
              <a:rPr lang="en-US" sz="4000" dirty="0" err="1"/>
              <a:t>ilmu</a:t>
            </a:r>
            <a:r>
              <a:rPr lang="en-US" sz="4000" dirty="0"/>
              <a:t> </a:t>
            </a:r>
            <a:r>
              <a:rPr lang="en-US" sz="4000" dirty="0" err="1"/>
              <a:t>pengetahuan</a:t>
            </a:r>
            <a:r>
              <a:rPr lang="en-US" sz="4000" dirty="0"/>
              <a:t> </a:t>
            </a:r>
            <a:r>
              <a:rPr lang="en-US" sz="4000" dirty="0" err="1"/>
              <a:t>terapan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Menurut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Jaques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Ellul</a:t>
            </a:r>
            <a:r>
              <a:rPr lang="en-US" sz="4000" dirty="0"/>
              <a:t>, </a:t>
            </a:r>
            <a:r>
              <a:rPr lang="en-US" sz="4000" dirty="0" err="1"/>
              <a:t>teknologi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memiliki</a:t>
            </a:r>
            <a:r>
              <a:rPr lang="en-US" sz="4000" dirty="0"/>
              <a:t> </a:t>
            </a:r>
            <a:r>
              <a:rPr lang="en-US" sz="4000" dirty="0" err="1"/>
              <a:t>karakteristik</a:t>
            </a:r>
            <a:r>
              <a:rPr lang="en-US" sz="4000" dirty="0"/>
              <a:t> dan </a:t>
            </a:r>
            <a:r>
              <a:rPr lang="en-US" sz="4000" dirty="0" err="1"/>
              <a:t>efisiensi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setiap</a:t>
            </a:r>
            <a:r>
              <a:rPr lang="en-US" sz="4000" dirty="0"/>
              <a:t> </a:t>
            </a:r>
            <a:r>
              <a:rPr lang="en-US" sz="4000" dirty="0" err="1"/>
              <a:t>bidang</a:t>
            </a:r>
            <a:r>
              <a:rPr lang="en-US" sz="4000" dirty="0"/>
              <a:t> yang </a:t>
            </a:r>
            <a:r>
              <a:rPr lang="en-US" sz="4000" dirty="0" err="1"/>
              <a:t>dibutuhkan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. </a:t>
            </a:r>
            <a:r>
              <a:rPr lang="en-US" sz="4000" dirty="0" err="1"/>
              <a:t>Secara</a:t>
            </a:r>
            <a:r>
              <a:rPr lang="en-US" sz="4000" dirty="0"/>
              <a:t> </a:t>
            </a:r>
            <a:r>
              <a:rPr lang="en-US" sz="4000" dirty="0" err="1"/>
              <a:t>umum</a:t>
            </a:r>
            <a:r>
              <a:rPr lang="en-US" sz="4000" dirty="0"/>
              <a:t>, IPTEK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ilmu</a:t>
            </a:r>
            <a:r>
              <a:rPr lang="en-US" sz="4000" dirty="0"/>
              <a:t> </a:t>
            </a:r>
            <a:r>
              <a:rPr lang="en-US" sz="4000" dirty="0" err="1"/>
              <a:t>pengetahuan</a:t>
            </a:r>
            <a:r>
              <a:rPr lang="en-US" sz="4000" dirty="0"/>
              <a:t> yang </a:t>
            </a:r>
            <a:r>
              <a:rPr lang="en-US" sz="4000" dirty="0" err="1"/>
              <a:t>mempelajari</a:t>
            </a:r>
            <a:r>
              <a:rPr lang="en-US" sz="4000" dirty="0"/>
              <a:t> </a:t>
            </a:r>
            <a:r>
              <a:rPr lang="en-US" sz="4000" dirty="0" err="1"/>
              <a:t>ketrampilan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menciptakan</a:t>
            </a:r>
            <a:r>
              <a:rPr lang="en-US" sz="4000" dirty="0"/>
              <a:t> </a:t>
            </a:r>
            <a:r>
              <a:rPr lang="en-US" sz="4000" dirty="0" err="1"/>
              <a:t>alat</a:t>
            </a:r>
            <a:r>
              <a:rPr lang="en-US" sz="4000" dirty="0"/>
              <a:t>, </a:t>
            </a:r>
            <a:r>
              <a:rPr lang="en-US" sz="4000" dirty="0" err="1"/>
              <a:t>sampai</a:t>
            </a:r>
            <a:r>
              <a:rPr lang="en-US" sz="4000" dirty="0"/>
              <a:t> </a:t>
            </a:r>
            <a:r>
              <a:rPr lang="en-US" sz="4000" dirty="0" err="1"/>
              <a:t>metode</a:t>
            </a:r>
            <a:r>
              <a:rPr lang="en-US" sz="4000" dirty="0"/>
              <a:t> </a:t>
            </a:r>
            <a:r>
              <a:rPr lang="en-US" sz="4000" dirty="0" err="1"/>
              <a:t>pengolahan</a:t>
            </a:r>
            <a:r>
              <a:rPr lang="en-US" sz="4000" dirty="0"/>
              <a:t>. </a:t>
            </a:r>
            <a:r>
              <a:rPr lang="en-US" sz="4000" dirty="0" err="1"/>
              <a:t>Sehingga</a:t>
            </a:r>
            <a:r>
              <a:rPr lang="en-US" sz="4000" dirty="0"/>
              <a:t>, </a:t>
            </a:r>
            <a:r>
              <a:rPr lang="en-US" sz="4000" dirty="0" err="1"/>
              <a:t>keberadaan</a:t>
            </a:r>
            <a:r>
              <a:rPr lang="en-US" sz="4000" dirty="0"/>
              <a:t> IPTEK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membantu</a:t>
            </a:r>
            <a:r>
              <a:rPr lang="en-US" sz="4000" dirty="0"/>
              <a:t> </a:t>
            </a:r>
            <a:r>
              <a:rPr lang="en-US" sz="4000" dirty="0" err="1"/>
              <a:t>pekerjaan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36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79E98-8F47-6198-3BEC-22CD80E9C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777"/>
            <a:ext cx="10515600" cy="5930152"/>
          </a:xfrm>
        </p:spPr>
        <p:txBody>
          <a:bodyPr>
            <a:normAutofit fontScale="92500" lnSpcReduction="10000"/>
          </a:bodyPr>
          <a:lstStyle/>
          <a:p>
            <a:r>
              <a:rPr lang="en-US" sz="6000" dirty="0"/>
              <a:t>Menurut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Miarso</a:t>
            </a:r>
            <a:r>
              <a:rPr lang="en-US" sz="6000" dirty="0"/>
              <a:t>, </a:t>
            </a:r>
            <a:r>
              <a:rPr lang="en-US" sz="6000" dirty="0" err="1"/>
              <a:t>Teknologi</a:t>
            </a:r>
            <a:r>
              <a:rPr lang="en-US" sz="6000" dirty="0"/>
              <a:t> </a:t>
            </a:r>
            <a:r>
              <a:rPr lang="en-US" sz="6000" dirty="0" err="1"/>
              <a:t>merupakan</a:t>
            </a:r>
            <a:r>
              <a:rPr lang="en-US" sz="6000" dirty="0"/>
              <a:t> </a:t>
            </a:r>
            <a:r>
              <a:rPr lang="en-US" sz="6000" dirty="0" err="1"/>
              <a:t>sebuah</a:t>
            </a:r>
            <a:r>
              <a:rPr lang="en-US" sz="6000" dirty="0"/>
              <a:t> proses </a:t>
            </a:r>
            <a:r>
              <a:rPr lang="en-US" sz="6000" dirty="0" err="1"/>
              <a:t>untuk</a:t>
            </a:r>
            <a:r>
              <a:rPr lang="en-US" sz="6000" dirty="0"/>
              <a:t> </a:t>
            </a:r>
            <a:r>
              <a:rPr lang="en-US" sz="6000" dirty="0" err="1"/>
              <a:t>meningkatkan</a:t>
            </a:r>
            <a:r>
              <a:rPr lang="en-US" sz="6000" dirty="0"/>
              <a:t> </a:t>
            </a:r>
            <a:r>
              <a:rPr lang="en-US" sz="6000" dirty="0" err="1"/>
              <a:t>nilai</a:t>
            </a:r>
            <a:r>
              <a:rPr lang="en-US" sz="6000" dirty="0"/>
              <a:t> </a:t>
            </a:r>
            <a:r>
              <a:rPr lang="en-US" sz="6000" dirty="0" err="1"/>
              <a:t>tambah</a:t>
            </a:r>
            <a:r>
              <a:rPr lang="en-US" sz="6000" dirty="0"/>
              <a:t>. Proses </a:t>
            </a:r>
            <a:r>
              <a:rPr lang="en-US" sz="6000" dirty="0" err="1"/>
              <a:t>ini</a:t>
            </a:r>
            <a:r>
              <a:rPr lang="en-US" sz="6000" dirty="0"/>
              <a:t> </a:t>
            </a:r>
            <a:r>
              <a:rPr lang="en-US" sz="6000" dirty="0" err="1"/>
              <a:t>dapat</a:t>
            </a:r>
            <a:r>
              <a:rPr lang="en-US" sz="6000" dirty="0"/>
              <a:t> </a:t>
            </a:r>
            <a:r>
              <a:rPr lang="en-US" sz="6000" dirty="0" err="1"/>
              <a:t>digunakan</a:t>
            </a:r>
            <a:r>
              <a:rPr lang="en-US" sz="6000" dirty="0"/>
              <a:t> dan </a:t>
            </a:r>
            <a:r>
              <a:rPr lang="en-US" sz="6000" dirty="0" err="1"/>
              <a:t>menghasilkan</a:t>
            </a:r>
            <a:r>
              <a:rPr lang="en-US" sz="6000" dirty="0"/>
              <a:t> </a:t>
            </a:r>
            <a:r>
              <a:rPr lang="en-US" sz="6000" dirty="0" err="1"/>
              <a:t>produk</a:t>
            </a:r>
            <a:r>
              <a:rPr lang="en-US" sz="6000" dirty="0"/>
              <a:t> </a:t>
            </a:r>
            <a:r>
              <a:rPr lang="en-US" sz="6000" dirty="0" err="1"/>
              <a:t>tertentu</a:t>
            </a:r>
            <a:r>
              <a:rPr lang="en-US" sz="6000" dirty="0"/>
              <a:t>. </a:t>
            </a:r>
            <a:r>
              <a:rPr lang="en-US" sz="6000" dirty="0" err="1"/>
              <a:t>Selain</a:t>
            </a:r>
            <a:r>
              <a:rPr lang="en-US" sz="6000" dirty="0"/>
              <a:t> </a:t>
            </a:r>
            <a:r>
              <a:rPr lang="en-US" sz="6000" dirty="0" err="1"/>
              <a:t>itu</a:t>
            </a:r>
            <a:r>
              <a:rPr lang="en-US" sz="6000" dirty="0"/>
              <a:t> </a:t>
            </a:r>
            <a:r>
              <a:rPr lang="en-US" sz="6000" dirty="0" err="1"/>
              <a:t>teknologi</a:t>
            </a:r>
            <a:r>
              <a:rPr lang="en-US" sz="6000" dirty="0"/>
              <a:t> </a:t>
            </a:r>
            <a:r>
              <a:rPr lang="en-US" sz="6000" dirty="0" err="1"/>
              <a:t>menjadi</a:t>
            </a:r>
            <a:r>
              <a:rPr lang="en-US" sz="6000" dirty="0"/>
              <a:t> </a:t>
            </a:r>
            <a:r>
              <a:rPr lang="en-US" sz="6000" dirty="0" err="1"/>
              <a:t>bagian</a:t>
            </a:r>
            <a:r>
              <a:rPr lang="en-US" sz="6000" dirty="0"/>
              <a:t> </a:t>
            </a:r>
            <a:r>
              <a:rPr lang="en-US" sz="6000" dirty="0" err="1"/>
              <a:t>dari</a:t>
            </a:r>
            <a:r>
              <a:rPr lang="en-US" sz="6000" dirty="0"/>
              <a:t> </a:t>
            </a:r>
            <a:r>
              <a:rPr lang="en-US" sz="6000" dirty="0" err="1"/>
              <a:t>sebuah</a:t>
            </a:r>
            <a:r>
              <a:rPr lang="en-US" sz="6000" dirty="0"/>
              <a:t> integral yang </a:t>
            </a:r>
            <a:r>
              <a:rPr lang="en-US" sz="6000" dirty="0" err="1"/>
              <a:t>terdapat</a:t>
            </a:r>
            <a:r>
              <a:rPr lang="en-US" sz="6000" dirty="0"/>
              <a:t> di </a:t>
            </a:r>
            <a:r>
              <a:rPr lang="en-US" sz="6000" dirty="0" err="1"/>
              <a:t>sistem</a:t>
            </a:r>
            <a:r>
              <a:rPr lang="en-US" sz="6000" dirty="0"/>
              <a:t> </a:t>
            </a:r>
            <a:r>
              <a:rPr lang="en-US" sz="6000" dirty="0" err="1"/>
              <a:t>tertentu</a:t>
            </a:r>
            <a:r>
              <a:rPr lang="en-US" sz="6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25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3030-CBA3-5B90-9E8C-DC05CD93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9588"/>
            <a:ext cx="10515600" cy="5782236"/>
          </a:xfrm>
        </p:spPr>
        <p:txBody>
          <a:bodyPr>
            <a:normAutofit lnSpcReduction="10000"/>
          </a:bodyPr>
          <a:lstStyle/>
          <a:p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Dampak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Positif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Perkembangan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IPTEK</a:t>
            </a:r>
          </a:p>
          <a:p>
            <a:r>
              <a:rPr lang="en-US" sz="4800" dirty="0" err="1"/>
              <a:t>Mempercepat</a:t>
            </a:r>
            <a:r>
              <a:rPr lang="en-US" sz="4800" dirty="0"/>
              <a:t> dan </a:t>
            </a:r>
            <a:r>
              <a:rPr lang="en-US" sz="4800" dirty="0" err="1"/>
              <a:t>memudahkan</a:t>
            </a:r>
            <a:r>
              <a:rPr lang="en-US" sz="4800" dirty="0"/>
              <a:t> proses </a:t>
            </a:r>
            <a:r>
              <a:rPr lang="en-US" sz="4800" dirty="0" err="1"/>
              <a:t>informasi</a:t>
            </a:r>
            <a:r>
              <a:rPr lang="en-US" sz="4800" dirty="0"/>
              <a:t> dan </a:t>
            </a:r>
            <a:r>
              <a:rPr lang="en-US" sz="4800" dirty="0" err="1"/>
              <a:t>distribusi</a:t>
            </a:r>
            <a:r>
              <a:rPr lang="en-US" sz="4800" dirty="0"/>
              <a:t> di </a:t>
            </a:r>
            <a:r>
              <a:rPr lang="en-US" sz="4800" dirty="0" err="1"/>
              <a:t>bidang</a:t>
            </a:r>
            <a:r>
              <a:rPr lang="en-US" sz="4800" dirty="0"/>
              <a:t> </a:t>
            </a:r>
            <a:r>
              <a:rPr lang="en-US" sz="4800" dirty="0" err="1"/>
              <a:t>ekonomi</a:t>
            </a:r>
            <a:r>
              <a:rPr lang="en-US" sz="4800" dirty="0"/>
              <a:t> </a:t>
            </a:r>
          </a:p>
          <a:p>
            <a:r>
              <a:rPr lang="en-US" sz="4800" dirty="0" err="1"/>
              <a:t>Dapat</a:t>
            </a:r>
            <a:r>
              <a:rPr lang="en-US" sz="4800" dirty="0"/>
              <a:t> </a:t>
            </a:r>
            <a:r>
              <a:rPr lang="en-US" sz="4800" dirty="0" err="1"/>
              <a:t>meningkatkan</a:t>
            </a:r>
            <a:r>
              <a:rPr lang="en-US" sz="4800" dirty="0"/>
              <a:t> </a:t>
            </a:r>
            <a:r>
              <a:rPr lang="en-US" sz="4800" dirty="0" err="1"/>
              <a:t>produksi</a:t>
            </a:r>
            <a:r>
              <a:rPr lang="en-US" sz="4800" dirty="0"/>
              <a:t> </a:t>
            </a:r>
          </a:p>
          <a:p>
            <a:r>
              <a:rPr lang="en-US" sz="4800" dirty="0" err="1"/>
              <a:t>Memberikan</a:t>
            </a:r>
            <a:r>
              <a:rPr lang="en-US" sz="4800" dirty="0"/>
              <a:t> </a:t>
            </a:r>
            <a:r>
              <a:rPr lang="en-US" sz="4800" dirty="0" err="1"/>
              <a:t>manfaat</a:t>
            </a:r>
            <a:r>
              <a:rPr lang="en-US" sz="4800" dirty="0"/>
              <a:t> dan </a:t>
            </a:r>
            <a:r>
              <a:rPr lang="en-US" sz="4800" dirty="0" err="1"/>
              <a:t>kemudahan</a:t>
            </a:r>
            <a:r>
              <a:rPr lang="en-US" sz="4800" dirty="0"/>
              <a:t> </a:t>
            </a:r>
            <a:r>
              <a:rPr lang="en-US" sz="4800" dirty="0" err="1"/>
              <a:t>untuk</a:t>
            </a:r>
            <a:r>
              <a:rPr lang="en-US" sz="4800" dirty="0"/>
              <a:t> </a:t>
            </a:r>
            <a:r>
              <a:rPr lang="en-US" sz="4800" dirty="0" err="1"/>
              <a:t>manusia</a:t>
            </a:r>
            <a:endParaRPr lang="en-US" sz="4800" dirty="0"/>
          </a:p>
          <a:p>
            <a:r>
              <a:rPr lang="en-US" sz="4800" dirty="0" err="1"/>
              <a:t>Menambah</a:t>
            </a:r>
            <a:r>
              <a:rPr lang="en-US" sz="4800" dirty="0"/>
              <a:t> </a:t>
            </a:r>
            <a:r>
              <a:rPr lang="en-US" sz="4800" dirty="0" err="1"/>
              <a:t>ilmu</a:t>
            </a:r>
            <a:r>
              <a:rPr lang="en-US" sz="4800" dirty="0"/>
              <a:t> </a:t>
            </a:r>
            <a:r>
              <a:rPr lang="en-US" sz="4800" dirty="0" err="1"/>
              <a:t>pengetahuan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6257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3030-CBA3-5B90-9E8C-DC05CD93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9588"/>
            <a:ext cx="10515600" cy="5782236"/>
          </a:xfrm>
        </p:spPr>
        <p:txBody>
          <a:bodyPr>
            <a:normAutofit/>
          </a:bodyPr>
          <a:lstStyle/>
          <a:p>
            <a:r>
              <a:rPr lang="en-US" sz="5400" dirty="0" err="1"/>
              <a:t>Memudahkan</a:t>
            </a:r>
            <a:r>
              <a:rPr lang="en-US" sz="5400" dirty="0"/>
              <a:t> </a:t>
            </a:r>
            <a:r>
              <a:rPr lang="en-US" sz="5400" dirty="0" err="1"/>
              <a:t>interaksi</a:t>
            </a:r>
            <a:r>
              <a:rPr lang="en-US" sz="5400" dirty="0"/>
              <a:t> </a:t>
            </a:r>
            <a:r>
              <a:rPr lang="en-US" sz="5400" dirty="0" err="1"/>
              <a:t>sosial</a:t>
            </a:r>
            <a:r>
              <a:rPr lang="en-US" sz="5400" dirty="0"/>
              <a:t> </a:t>
            </a:r>
            <a:r>
              <a:rPr lang="en-US" sz="5400" dirty="0" err="1"/>
              <a:t>masyarakat</a:t>
            </a:r>
            <a:endParaRPr lang="en-US" sz="5400" dirty="0"/>
          </a:p>
          <a:p>
            <a:r>
              <a:rPr lang="en-US" sz="5400" dirty="0" err="1"/>
              <a:t>Kualitas</a:t>
            </a:r>
            <a:r>
              <a:rPr lang="en-US" sz="5400" dirty="0"/>
              <a:t> </a:t>
            </a:r>
            <a:r>
              <a:rPr lang="en-US" sz="5400" dirty="0" err="1"/>
              <a:t>pendidikan</a:t>
            </a:r>
            <a:r>
              <a:rPr lang="en-US" sz="5400" dirty="0"/>
              <a:t> </a:t>
            </a:r>
            <a:r>
              <a:rPr lang="en-US" sz="5400" dirty="0" err="1"/>
              <a:t>bertambah</a:t>
            </a:r>
            <a:endParaRPr lang="en-US" sz="5400" dirty="0"/>
          </a:p>
          <a:p>
            <a:r>
              <a:rPr lang="en-US" sz="5400" dirty="0"/>
              <a:t>Harga </a:t>
            </a:r>
            <a:r>
              <a:rPr lang="en-US" sz="5400" dirty="0" err="1"/>
              <a:t>barang</a:t>
            </a:r>
            <a:r>
              <a:rPr lang="en-US" sz="5400" dirty="0"/>
              <a:t> di pasar global </a:t>
            </a:r>
            <a:r>
              <a:rPr lang="en-US" sz="5400" dirty="0" err="1"/>
              <a:t>dapat</a:t>
            </a:r>
            <a:r>
              <a:rPr lang="en-US" sz="5400" dirty="0"/>
              <a:t> </a:t>
            </a:r>
            <a:r>
              <a:rPr lang="en-US" sz="5400" dirty="0" err="1"/>
              <a:t>bersaing</a:t>
            </a:r>
            <a:endParaRPr lang="en-US" sz="5400" dirty="0"/>
          </a:p>
          <a:p>
            <a:r>
              <a:rPr lang="en-US" sz="5400" dirty="0" err="1"/>
              <a:t>Produk</a:t>
            </a:r>
            <a:r>
              <a:rPr lang="en-US" sz="5400" dirty="0"/>
              <a:t> yang </a:t>
            </a:r>
            <a:r>
              <a:rPr lang="en-US" sz="5400" dirty="0" err="1"/>
              <a:t>dijual</a:t>
            </a:r>
            <a:r>
              <a:rPr lang="en-US" sz="5400" dirty="0"/>
              <a:t> </a:t>
            </a:r>
            <a:r>
              <a:rPr lang="en-US" sz="5400" dirty="0" err="1"/>
              <a:t>lebih</a:t>
            </a:r>
            <a:r>
              <a:rPr lang="en-US" sz="5400" dirty="0"/>
              <a:t> </a:t>
            </a:r>
            <a:r>
              <a:rPr lang="en-US" sz="5400" dirty="0" err="1"/>
              <a:t>luas</a:t>
            </a:r>
            <a:r>
              <a:rPr lang="en-US" sz="5400" dirty="0"/>
              <a:t> </a:t>
            </a:r>
            <a:r>
              <a:rPr lang="en-US" sz="5400" dirty="0" err="1"/>
              <a:t>untuk</a:t>
            </a:r>
            <a:r>
              <a:rPr lang="en-US" sz="5400" dirty="0"/>
              <a:t> </a:t>
            </a:r>
            <a:r>
              <a:rPr lang="en-US" sz="5400" dirty="0" err="1"/>
              <a:t>perusahaan</a:t>
            </a:r>
            <a:r>
              <a:rPr lang="en-US" sz="5400" dirty="0"/>
              <a:t> dan </a:t>
            </a:r>
            <a:r>
              <a:rPr lang="en-US" sz="5400" dirty="0" err="1"/>
              <a:t>industri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8471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3030-CBA3-5B90-9E8C-DC05CD93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5773551"/>
          </a:xfrm>
        </p:spPr>
        <p:txBody>
          <a:bodyPr>
            <a:normAutofit/>
          </a:bodyPr>
          <a:lstStyle/>
          <a:p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Dampak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Negatif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IPTEK</a:t>
            </a:r>
          </a:p>
          <a:p>
            <a:r>
              <a:rPr lang="en-US" sz="4400" dirty="0" err="1"/>
              <a:t>Semakin</a:t>
            </a:r>
            <a:r>
              <a:rPr lang="en-US" sz="4400" dirty="0"/>
              <a:t> </a:t>
            </a:r>
            <a:r>
              <a:rPr lang="en-US" sz="4400" dirty="0" err="1"/>
              <a:t>berkurangnya</a:t>
            </a:r>
            <a:r>
              <a:rPr lang="en-US" sz="4400" dirty="0"/>
              <a:t> </a:t>
            </a:r>
            <a:r>
              <a:rPr lang="en-US" sz="4400" dirty="0" err="1"/>
              <a:t>budaya</a:t>
            </a:r>
            <a:r>
              <a:rPr lang="en-US" sz="4400" dirty="0"/>
              <a:t> </a:t>
            </a:r>
            <a:r>
              <a:rPr lang="en-US" sz="4400" dirty="0" err="1"/>
              <a:t>tradisional</a:t>
            </a:r>
            <a:endParaRPr lang="en-US" sz="4400" dirty="0"/>
          </a:p>
          <a:p>
            <a:r>
              <a:rPr lang="en-US" sz="4400" dirty="0" err="1"/>
              <a:t>Maraknya</a:t>
            </a:r>
            <a:r>
              <a:rPr lang="en-US" sz="4400" dirty="0"/>
              <a:t> </a:t>
            </a:r>
            <a:r>
              <a:rPr lang="en-US" sz="4400" dirty="0" err="1"/>
              <a:t>tindak</a:t>
            </a:r>
            <a:r>
              <a:rPr lang="en-US" sz="4400" dirty="0"/>
              <a:t> </a:t>
            </a:r>
            <a:r>
              <a:rPr lang="en-US" sz="4400" dirty="0" err="1"/>
              <a:t>kejahatan</a:t>
            </a:r>
            <a:r>
              <a:rPr lang="en-US" sz="4400" dirty="0"/>
              <a:t> di </a:t>
            </a:r>
            <a:r>
              <a:rPr lang="en-US" sz="4400" dirty="0" err="1"/>
              <a:t>bidang</a:t>
            </a:r>
            <a:r>
              <a:rPr lang="en-US" sz="4400" dirty="0"/>
              <a:t> </a:t>
            </a:r>
            <a:r>
              <a:rPr lang="en-US" sz="4400" dirty="0" err="1"/>
              <a:t>teknologi</a:t>
            </a:r>
            <a:r>
              <a:rPr lang="en-US" sz="4400" dirty="0"/>
              <a:t>, </a:t>
            </a:r>
            <a:r>
              <a:rPr lang="en-US" sz="4400" dirty="0" err="1"/>
              <a:t>contohnya</a:t>
            </a:r>
            <a:r>
              <a:rPr lang="en-US" sz="4400" dirty="0"/>
              <a:t> cybercrime</a:t>
            </a:r>
          </a:p>
          <a:p>
            <a:r>
              <a:rPr lang="en-US" sz="4400" dirty="0" err="1"/>
              <a:t>Munculnya</a:t>
            </a:r>
            <a:r>
              <a:rPr lang="en-US" sz="4400" dirty="0"/>
              <a:t> </a:t>
            </a:r>
            <a:r>
              <a:rPr lang="en-US" sz="4400" dirty="0" err="1"/>
              <a:t>sifat</a:t>
            </a:r>
            <a:r>
              <a:rPr lang="en-US" sz="4400" dirty="0"/>
              <a:t> </a:t>
            </a:r>
            <a:r>
              <a:rPr lang="en-US" sz="4400" dirty="0" err="1"/>
              <a:t>konsumtif</a:t>
            </a:r>
            <a:r>
              <a:rPr lang="en-US" sz="4400" dirty="0"/>
              <a:t> (</a:t>
            </a:r>
            <a:r>
              <a:rPr lang="en-US" sz="4400" dirty="0" err="1"/>
              <a:t>membeli</a:t>
            </a:r>
            <a:r>
              <a:rPr lang="en-US" sz="4400" dirty="0"/>
              <a:t> </a:t>
            </a:r>
            <a:r>
              <a:rPr lang="en-US" sz="4400" dirty="0" err="1"/>
              <a:t>barang</a:t>
            </a:r>
            <a:r>
              <a:rPr lang="en-US" sz="4400" dirty="0"/>
              <a:t> </a:t>
            </a:r>
            <a:r>
              <a:rPr lang="en-US" sz="4400" dirty="0" err="1"/>
              <a:t>secara</a:t>
            </a:r>
            <a:r>
              <a:rPr lang="en-US" sz="4400" dirty="0"/>
              <a:t> </a:t>
            </a:r>
            <a:r>
              <a:rPr lang="en-US" sz="4400" dirty="0" err="1"/>
              <a:t>berlebihan</a:t>
            </a:r>
            <a:r>
              <a:rPr lang="en-US" sz="4400" dirty="0"/>
              <a:t>)</a:t>
            </a:r>
          </a:p>
          <a:p>
            <a:r>
              <a:rPr lang="en-US" sz="4400" dirty="0" err="1"/>
              <a:t>Penyebaran</a:t>
            </a:r>
            <a:r>
              <a:rPr lang="en-US" sz="4400" dirty="0"/>
              <a:t> </a:t>
            </a:r>
            <a:r>
              <a:rPr lang="en-US" sz="4400" dirty="0" err="1"/>
              <a:t>berita</a:t>
            </a:r>
            <a:r>
              <a:rPr lang="en-US" sz="4400" dirty="0"/>
              <a:t> </a:t>
            </a:r>
            <a:r>
              <a:rPr lang="en-US" sz="4400" dirty="0" err="1"/>
              <a:t>bohong</a:t>
            </a:r>
            <a:r>
              <a:rPr lang="en-US" sz="4400" dirty="0"/>
              <a:t> </a:t>
            </a:r>
            <a:r>
              <a:rPr lang="en-US" sz="4400" dirty="0" err="1"/>
              <a:t>atau</a:t>
            </a:r>
            <a:r>
              <a:rPr lang="en-US" sz="4400" dirty="0"/>
              <a:t> hoax </a:t>
            </a:r>
            <a:r>
              <a:rPr lang="en-US" sz="4400" dirty="0" err="1"/>
              <a:t>semakin</a:t>
            </a:r>
            <a:r>
              <a:rPr lang="en-US" sz="4400" dirty="0"/>
              <a:t> </a:t>
            </a:r>
            <a:r>
              <a:rPr lang="en-US" sz="4400" dirty="0" err="1"/>
              <a:t>mudah</a:t>
            </a:r>
            <a:r>
              <a:rPr lang="en-US" sz="4400" dirty="0"/>
              <a:t> </a:t>
            </a:r>
            <a:r>
              <a:rPr lang="en-US" sz="4400" dirty="0" err="1"/>
              <a:t>Individu</a:t>
            </a:r>
            <a:r>
              <a:rPr lang="en-US" sz="4400" dirty="0"/>
              <a:t> </a:t>
            </a:r>
            <a:r>
              <a:rPr lang="en-US" sz="4400" dirty="0" err="1"/>
              <a:t>bersikap</a:t>
            </a:r>
            <a:r>
              <a:rPr lang="en-US" sz="4400" dirty="0"/>
              <a:t> anti </a:t>
            </a:r>
            <a:r>
              <a:rPr lang="en-US" sz="4400" dirty="0" err="1"/>
              <a:t>sosial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891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B4F5-66CF-728D-D09E-9870A1757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99246"/>
            <a:ext cx="10887635" cy="5728447"/>
          </a:xfrm>
        </p:spPr>
        <p:txBody>
          <a:bodyPr>
            <a:normAutofit/>
          </a:bodyPr>
          <a:lstStyle/>
          <a:p>
            <a:r>
              <a:rPr lang="en-US" sz="4400" dirty="0" err="1"/>
              <a:t>Sebagai</a:t>
            </a:r>
            <a:r>
              <a:rPr lang="en-US" sz="4400" dirty="0"/>
              <a:t> </a:t>
            </a:r>
            <a:r>
              <a:rPr lang="en-US" sz="4400" dirty="0" err="1"/>
              <a:t>seorang</a:t>
            </a:r>
            <a:r>
              <a:rPr lang="en-US" sz="4400" dirty="0"/>
              <a:t> Kristen, </a:t>
            </a:r>
            <a:r>
              <a:rPr lang="en-US" sz="4400" dirty="0" err="1"/>
              <a:t>iman</a:t>
            </a:r>
            <a:r>
              <a:rPr lang="en-US" sz="4400" dirty="0"/>
              <a:t> </a:t>
            </a:r>
            <a:r>
              <a:rPr lang="en-US" sz="4400" dirty="0" err="1"/>
              <a:t>tidak</a:t>
            </a:r>
            <a:r>
              <a:rPr lang="en-US" sz="4400" dirty="0"/>
              <a:t> </a:t>
            </a:r>
            <a:r>
              <a:rPr lang="en-US" sz="4400" dirty="0" err="1"/>
              <a:t>lepas</a:t>
            </a:r>
            <a:r>
              <a:rPr lang="en-US" sz="4400" dirty="0"/>
              <a:t> </a:t>
            </a:r>
            <a:r>
              <a:rPr lang="en-US" sz="4400" dirty="0" err="1"/>
              <a:t>dari</a:t>
            </a:r>
            <a:r>
              <a:rPr lang="en-US" sz="4400" dirty="0"/>
              <a:t> </a:t>
            </a:r>
            <a:r>
              <a:rPr lang="en-US" sz="4400" dirty="0" err="1"/>
              <a:t>perjalanan</a:t>
            </a:r>
            <a:r>
              <a:rPr lang="en-US" sz="4400" dirty="0"/>
              <a:t> </a:t>
            </a:r>
            <a:r>
              <a:rPr lang="en-US" sz="4400" dirty="0" err="1"/>
              <a:t>hidup</a:t>
            </a:r>
            <a:r>
              <a:rPr lang="en-US" sz="4400" dirty="0"/>
              <a:t> </a:t>
            </a:r>
            <a:r>
              <a:rPr lang="en-US" sz="4400" dirty="0" err="1"/>
              <a:t>kita</a:t>
            </a:r>
            <a:r>
              <a:rPr lang="en-US" sz="4400" dirty="0"/>
              <a:t> di </a:t>
            </a:r>
            <a:r>
              <a:rPr lang="en-US" sz="4400" dirty="0" err="1"/>
              <a:t>dalam</a:t>
            </a:r>
            <a:r>
              <a:rPr lang="en-US" sz="4400" dirty="0"/>
              <a:t> dunia </a:t>
            </a:r>
            <a:r>
              <a:rPr lang="en-US" sz="4400" dirty="0" err="1"/>
              <a:t>ini</a:t>
            </a:r>
            <a:r>
              <a:rPr lang="en-US" sz="4400" dirty="0"/>
              <a:t>. </a:t>
            </a:r>
            <a:r>
              <a:rPr lang="en-US" sz="4400" dirty="0" err="1"/>
              <a:t>Setiap</a:t>
            </a:r>
            <a:r>
              <a:rPr lang="en-US" sz="4400" dirty="0"/>
              <a:t> </a:t>
            </a:r>
            <a:r>
              <a:rPr lang="en-US" sz="4400" dirty="0" err="1"/>
              <a:t>manusia</a:t>
            </a:r>
            <a:r>
              <a:rPr lang="en-US" sz="4400" dirty="0"/>
              <a:t> </a:t>
            </a:r>
            <a:r>
              <a:rPr lang="en-US" sz="4400" dirty="0" err="1"/>
              <a:t>memiliki</a:t>
            </a:r>
            <a:r>
              <a:rPr lang="en-US" sz="4400" dirty="0"/>
              <a:t> </a:t>
            </a:r>
            <a:r>
              <a:rPr lang="en-US" sz="4400" dirty="0" err="1"/>
              <a:t>gambaran</a:t>
            </a:r>
            <a:r>
              <a:rPr lang="en-US" sz="4400" dirty="0"/>
              <a:t> </a:t>
            </a:r>
            <a:r>
              <a:rPr lang="en-US" sz="4400" dirty="0" err="1"/>
              <a:t>mengenai</a:t>
            </a:r>
            <a:r>
              <a:rPr lang="en-US" sz="4400" dirty="0"/>
              <a:t> </a:t>
            </a:r>
            <a:r>
              <a:rPr lang="en-US" sz="4400" dirty="0" err="1"/>
              <a:t>pengertian</a:t>
            </a:r>
            <a:r>
              <a:rPr lang="en-US" sz="4400" dirty="0"/>
              <a:t> </a:t>
            </a:r>
            <a:r>
              <a:rPr lang="en-US" sz="4400" dirty="0" err="1"/>
              <a:t>iman</a:t>
            </a:r>
            <a:r>
              <a:rPr lang="en-US" sz="4400" dirty="0"/>
              <a:t>, </a:t>
            </a:r>
            <a:r>
              <a:rPr lang="en-US" sz="4400" dirty="0" err="1"/>
              <a:t>misalnya</a:t>
            </a:r>
            <a:r>
              <a:rPr lang="en-US" sz="4400" dirty="0"/>
              <a:t> </a:t>
            </a:r>
            <a:r>
              <a:rPr lang="en-US" sz="4400" dirty="0" err="1"/>
              <a:t>iman</a:t>
            </a:r>
            <a:r>
              <a:rPr lang="en-US" sz="4400" dirty="0"/>
              <a:t> </a:t>
            </a:r>
            <a:r>
              <a:rPr lang="en-US" sz="4400" dirty="0" err="1"/>
              <a:t>adalah</a:t>
            </a:r>
            <a:r>
              <a:rPr lang="en-US" sz="4400" dirty="0"/>
              <a:t> </a:t>
            </a:r>
            <a:r>
              <a:rPr lang="en-US" sz="4400" dirty="0" err="1"/>
              <a:t>kepercayaan</a:t>
            </a:r>
            <a:r>
              <a:rPr lang="en-US" sz="4400" dirty="0"/>
              <a:t> </a:t>
            </a:r>
            <a:r>
              <a:rPr lang="en-US" sz="4400" dirty="0" err="1"/>
              <a:t>manusia</a:t>
            </a:r>
            <a:r>
              <a:rPr lang="en-US" sz="4400" dirty="0"/>
              <a:t> </a:t>
            </a:r>
            <a:r>
              <a:rPr lang="en-US" sz="4400" dirty="0" err="1"/>
              <a:t>terhadap</a:t>
            </a:r>
            <a:r>
              <a:rPr lang="en-US" sz="4400" dirty="0"/>
              <a:t> </a:t>
            </a:r>
            <a:r>
              <a:rPr lang="en-US" sz="4400" dirty="0" err="1"/>
              <a:t>Tuhan</a:t>
            </a:r>
            <a:r>
              <a:rPr lang="en-US" sz="4400" dirty="0"/>
              <a:t>. Iman </a:t>
            </a:r>
            <a:r>
              <a:rPr lang="en-US" sz="4400" dirty="0" err="1"/>
              <a:t>merupakan</a:t>
            </a:r>
            <a:r>
              <a:rPr lang="en-US" sz="4400" dirty="0"/>
              <a:t> </a:t>
            </a:r>
            <a:r>
              <a:rPr lang="en-US" sz="4400" dirty="0" err="1"/>
              <a:t>faktor</a:t>
            </a:r>
            <a:r>
              <a:rPr lang="en-US" sz="4400" dirty="0"/>
              <a:t> </a:t>
            </a:r>
            <a:r>
              <a:rPr lang="en-US" sz="4400" dirty="0" err="1"/>
              <a:t>penting</a:t>
            </a:r>
            <a:r>
              <a:rPr lang="en-US" sz="4400" dirty="0"/>
              <a:t> yang </a:t>
            </a:r>
            <a:r>
              <a:rPr lang="en-US" sz="4400" dirty="0" err="1"/>
              <a:t>dapat</a:t>
            </a:r>
            <a:r>
              <a:rPr lang="en-US" sz="4400" dirty="0"/>
              <a:t> </a:t>
            </a:r>
            <a:r>
              <a:rPr lang="en-US" sz="4400" dirty="0" err="1"/>
              <a:t>mendukung</a:t>
            </a:r>
            <a:r>
              <a:rPr lang="en-US" sz="4400" dirty="0"/>
              <a:t> </a:t>
            </a:r>
            <a:r>
              <a:rPr lang="en-US" sz="4400" dirty="0" err="1"/>
              <a:t>pertumbuhan</a:t>
            </a:r>
            <a:r>
              <a:rPr lang="en-US" sz="4400" dirty="0"/>
              <a:t> </a:t>
            </a:r>
            <a:r>
              <a:rPr lang="en-US" sz="4400" dirty="0" err="1"/>
              <a:t>kerohanian</a:t>
            </a:r>
            <a:r>
              <a:rPr lang="en-US" sz="4400" dirty="0"/>
              <a:t> </a:t>
            </a:r>
            <a:r>
              <a:rPr lang="en-US" sz="4400" dirty="0" err="1"/>
              <a:t>kita</a:t>
            </a:r>
            <a:r>
              <a:rPr lang="en-US" sz="4400" dirty="0"/>
              <a:t>. Iman </a:t>
            </a:r>
            <a:r>
              <a:rPr lang="en-US" sz="4400" dirty="0" err="1"/>
              <a:t>menggambarkan</a:t>
            </a:r>
            <a:r>
              <a:rPr lang="en-US" sz="4400" dirty="0"/>
              <a:t> </a:t>
            </a:r>
            <a:r>
              <a:rPr lang="en-US" sz="4400" dirty="0" err="1"/>
              <a:t>hubungan</a:t>
            </a:r>
            <a:r>
              <a:rPr lang="en-US" sz="4400" dirty="0"/>
              <a:t> </a:t>
            </a:r>
            <a:r>
              <a:rPr lang="en-US" sz="4400" dirty="0" err="1"/>
              <a:t>kita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Tuhan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313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474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Universitas Nusa Putra</vt:lpstr>
      <vt:lpstr>Pendahuluan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kasih,  Tuhan Memberkati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</dc:creator>
  <cp:lastModifiedBy>Rafael</cp:lastModifiedBy>
  <cp:revision>5</cp:revision>
  <dcterms:created xsi:type="dcterms:W3CDTF">2022-10-29T01:55:31Z</dcterms:created>
  <dcterms:modified xsi:type="dcterms:W3CDTF">2022-12-15T00:53:49Z</dcterms:modified>
</cp:coreProperties>
</file>