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23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2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8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6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63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8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58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270F58-5289-4656-9F24-62E3CF7D578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5DDEE1-B0EF-4EB8-B42C-D9843B68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336A-CAE3-817F-3B92-2F75D97DF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589" y="2269664"/>
            <a:ext cx="7005562" cy="865414"/>
          </a:xfrm>
        </p:spPr>
        <p:txBody>
          <a:bodyPr/>
          <a:lstStyle/>
          <a:p>
            <a:r>
              <a:rPr lang="en-US" b="1" dirty="0"/>
              <a:t>Universitas Nusa Putra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C975-CD1B-811D-56D0-7349DE50C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272" y="3657597"/>
            <a:ext cx="7168241" cy="1320802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Herry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Agus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Pardede,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S.Th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S.Pd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M.Fil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err="1"/>
              <a:t>Sukabumi</a:t>
            </a:r>
            <a:r>
              <a:rPr lang="en-US" sz="2800" dirty="0"/>
              <a:t>, 01 </a:t>
            </a:r>
            <a:r>
              <a:rPr lang="en-US" sz="2800" dirty="0" err="1"/>
              <a:t>Oktober</a:t>
            </a:r>
            <a:r>
              <a:rPr lang="en-US" sz="2800" dirty="0"/>
              <a:t> 2022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496A84-42DF-E9E8-5B21-F22EA2AE3E3B}"/>
              </a:ext>
            </a:extLst>
          </p:cNvPr>
          <p:cNvSpPr txBox="1">
            <a:spLocks/>
          </p:cNvSpPr>
          <p:nvPr/>
        </p:nvSpPr>
        <p:spPr>
          <a:xfrm>
            <a:off x="2371162" y="1560354"/>
            <a:ext cx="2510116" cy="4163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Pertemuan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Kedua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332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0729-CC8B-9D41-AF95-2C18E129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Pendahuluan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8EC4-C201-B3E0-F74A-E4FF4417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3" y="2556932"/>
            <a:ext cx="9933211" cy="3318936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Pendidikan Kristen</a:t>
            </a:r>
            <a:r>
              <a:rPr lang="en-US" sz="4000" dirty="0"/>
              <a:t>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dirty="0" err="1"/>
              <a:t>upaya</a:t>
            </a:r>
            <a:r>
              <a:rPr lang="en-US" sz="4000" dirty="0"/>
              <a:t> </a:t>
            </a:r>
            <a:r>
              <a:rPr lang="en-US" sz="4000" dirty="0" err="1"/>
              <a:t>Ilahi</a:t>
            </a:r>
            <a:r>
              <a:rPr lang="en-US" sz="4000" dirty="0"/>
              <a:t> dan </a:t>
            </a:r>
            <a:r>
              <a:rPr lang="en-US" sz="4000" dirty="0" err="1"/>
              <a:t>Manusiawi</a:t>
            </a:r>
            <a:r>
              <a:rPr lang="en-US" sz="4000" dirty="0"/>
              <a:t> yang </a:t>
            </a:r>
            <a:r>
              <a:rPr lang="en-US" sz="4000" dirty="0" err="1"/>
              <a:t>dilakukan</a:t>
            </a:r>
            <a:r>
              <a:rPr lang="en-US" sz="4000" dirty="0"/>
              <a:t>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sistematis</a:t>
            </a:r>
            <a:r>
              <a:rPr lang="en-US" sz="4000" dirty="0"/>
              <a:t> dan </a:t>
            </a:r>
            <a:r>
              <a:rPr lang="en-US" sz="4000" dirty="0" err="1"/>
              <a:t>berkesinambungan</a:t>
            </a:r>
            <a:r>
              <a:rPr lang="en-US" sz="4000" dirty="0"/>
              <a:t>, </a:t>
            </a:r>
            <a:r>
              <a:rPr lang="en-US" sz="4000" b="1" i="1" dirty="0" err="1"/>
              <a:t>untuk</a:t>
            </a:r>
            <a:r>
              <a:rPr lang="en-US" sz="4000" b="1" i="1" dirty="0"/>
              <a:t> </a:t>
            </a:r>
            <a:r>
              <a:rPr lang="en-US" sz="4000" b="1" i="1" dirty="0" err="1"/>
              <a:t>mentransmisikan</a:t>
            </a:r>
            <a:r>
              <a:rPr lang="en-US" sz="4000" dirty="0"/>
              <a:t> </a:t>
            </a:r>
            <a:r>
              <a:rPr lang="en-US" sz="4000" dirty="0" err="1"/>
              <a:t>pengetahuan</a:t>
            </a:r>
            <a:r>
              <a:rPr lang="en-US" sz="4000" dirty="0"/>
              <a:t>, </a:t>
            </a:r>
            <a:r>
              <a:rPr lang="en-US" sz="4000" dirty="0" err="1"/>
              <a:t>nilai-nilai</a:t>
            </a:r>
            <a:r>
              <a:rPr lang="en-US" sz="4000" dirty="0"/>
              <a:t>, </a:t>
            </a:r>
            <a:r>
              <a:rPr lang="en-US" sz="4000" dirty="0" err="1"/>
              <a:t>sikap-sikap</a:t>
            </a:r>
            <a:r>
              <a:rPr lang="en-US" sz="4000" dirty="0"/>
              <a:t> dan </a:t>
            </a:r>
            <a:r>
              <a:rPr lang="en-US" sz="4000" dirty="0" err="1"/>
              <a:t>keterampilan-keterampilan</a:t>
            </a:r>
            <a:r>
              <a:rPr lang="en-US" sz="4000" dirty="0"/>
              <a:t> dan </a:t>
            </a:r>
            <a:r>
              <a:rPr lang="en-US" sz="4000" dirty="0" err="1"/>
              <a:t>tingkah</a:t>
            </a:r>
            <a:r>
              <a:rPr lang="en-US" sz="4000" dirty="0"/>
              <a:t> </a:t>
            </a:r>
            <a:r>
              <a:rPr lang="en-US" sz="4000" dirty="0" err="1"/>
              <a:t>laku</a:t>
            </a:r>
            <a:r>
              <a:rPr lang="en-US" sz="4000" dirty="0"/>
              <a:t> yang </a:t>
            </a:r>
            <a:r>
              <a:rPr lang="en-US" sz="4000" dirty="0" err="1"/>
              <a:t>konsisten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b="1" i="1" dirty="0" err="1"/>
              <a:t>iman</a:t>
            </a:r>
            <a:r>
              <a:rPr lang="en-US" sz="4000" b="1" i="1" dirty="0"/>
              <a:t> Kristen</a:t>
            </a:r>
          </a:p>
        </p:txBody>
      </p:sp>
    </p:spTree>
    <p:extLst>
      <p:ext uri="{BB962C8B-B14F-4D97-AF65-F5344CB8AC3E}">
        <p14:creationId xmlns:p14="http://schemas.microsoft.com/office/powerpoint/2010/main" val="429180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B756-82A3-4F9C-33A6-B3C7AAC7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29" y="933145"/>
            <a:ext cx="10363198" cy="1303867"/>
          </a:xfrm>
        </p:spPr>
        <p:txBody>
          <a:bodyPr>
            <a:normAutofit fontScale="90000"/>
          </a:bodyPr>
          <a:lstStyle/>
          <a:p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Pendidikan Agama Kristen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E9E8-A6AA-091E-BE57-5A62AE7A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8386"/>
            <a:ext cx="10515600" cy="3399513"/>
          </a:xfrm>
        </p:spPr>
        <p:txBody>
          <a:bodyPr>
            <a:normAutofit lnSpcReduction="10000"/>
          </a:bodyPr>
          <a:lstStyle/>
          <a:p>
            <a:r>
              <a:rPr lang="en-US" sz="5400" dirty="0" err="1"/>
              <a:t>Menurut</a:t>
            </a:r>
            <a:r>
              <a:rPr lang="en-US" sz="5400" dirty="0"/>
              <a:t> </a:t>
            </a:r>
            <a:r>
              <a:rPr lang="en-US" sz="5400" dirty="0" err="1"/>
              <a:t>Alkitab</a:t>
            </a:r>
            <a:r>
              <a:rPr lang="en-US" sz="5400" dirty="0"/>
              <a:t> </a:t>
            </a:r>
            <a:r>
              <a:rPr lang="en-US" sz="5400" dirty="0" err="1"/>
              <a:t>adalah</a:t>
            </a:r>
            <a:r>
              <a:rPr lang="en-US" sz="5400" dirty="0"/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Berkarakter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Galatia 5:22,23</a:t>
            </a:r>
            <a:r>
              <a:rPr lang="en-US" sz="5400" dirty="0"/>
              <a:t> Cara </a:t>
            </a:r>
            <a:r>
              <a:rPr lang="en-US" sz="5400" dirty="0" err="1"/>
              <a:t>dalam</a:t>
            </a:r>
            <a:r>
              <a:rPr lang="en-US" sz="5400" dirty="0"/>
              <a:t>  </a:t>
            </a:r>
            <a:r>
              <a:rPr lang="en-US" sz="5400" dirty="0" err="1"/>
              <a:t>Membangun</a:t>
            </a:r>
            <a:r>
              <a:rPr lang="en-US" sz="5400" dirty="0"/>
              <a:t> </a:t>
            </a:r>
            <a:r>
              <a:rPr lang="en-US" sz="5400" dirty="0" err="1"/>
              <a:t>Karakter</a:t>
            </a:r>
            <a:r>
              <a:rPr lang="en-US" sz="5400" dirty="0"/>
              <a:t> </a:t>
            </a:r>
            <a:r>
              <a:rPr lang="en-US" sz="5400" dirty="0" err="1"/>
              <a:t>secara</a:t>
            </a:r>
            <a:r>
              <a:rPr lang="en-US" sz="5400" dirty="0"/>
              <a:t>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Vertikal</a:t>
            </a:r>
            <a:r>
              <a:rPr lang="en-US" sz="5400" dirty="0"/>
              <a:t>, 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en-US" sz="5400" dirty="0"/>
              <a:t> dan </a:t>
            </a: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402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B756-82A3-4F9C-33A6-B3C7AAC7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Pendidikan Agama Kristen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E9E8-A6AA-091E-BE57-5A62AE7A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6" y="2556931"/>
            <a:ext cx="10227126" cy="3533625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i="1" dirty="0" err="1"/>
              <a:t>Hubungan</a:t>
            </a:r>
            <a:r>
              <a:rPr lang="en-US" sz="4000" b="1" i="1" dirty="0"/>
              <a:t> </a:t>
            </a:r>
            <a:r>
              <a:rPr lang="en-US" sz="4000" b="1" i="1" dirty="0" err="1"/>
              <a:t>Vertikal</a:t>
            </a:r>
            <a:r>
              <a:rPr lang="en-US" sz="4000" dirty="0"/>
              <a:t>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hubungan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Allah: </a:t>
            </a:r>
            <a:r>
              <a:rPr lang="en-US" sz="4000" i="1" dirty="0"/>
              <a:t>Kasih</a:t>
            </a:r>
            <a:r>
              <a:rPr lang="en-US" sz="4000" dirty="0"/>
              <a:t>, </a:t>
            </a:r>
            <a:r>
              <a:rPr lang="en-US" sz="4000" i="1" dirty="0" err="1"/>
              <a:t>Sukacita</a:t>
            </a:r>
            <a:r>
              <a:rPr lang="en-US" sz="4000" dirty="0"/>
              <a:t>, </a:t>
            </a:r>
            <a:r>
              <a:rPr lang="en-US" sz="4000" i="1" dirty="0" err="1"/>
              <a:t>Damai</a:t>
            </a:r>
            <a:r>
              <a:rPr lang="en-US" sz="4000" i="1" dirty="0"/>
              <a:t> Sejahtera</a:t>
            </a:r>
          </a:p>
          <a:p>
            <a:r>
              <a:rPr lang="en-US" sz="4000" b="1" i="1" dirty="0" err="1"/>
              <a:t>Hubungan</a:t>
            </a:r>
            <a:r>
              <a:rPr lang="en-US" sz="4000" b="1" i="1" dirty="0"/>
              <a:t> Horizontal</a:t>
            </a:r>
            <a:r>
              <a:rPr lang="en-US" sz="4000" dirty="0"/>
              <a:t>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hubungan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manusia</a:t>
            </a:r>
            <a:r>
              <a:rPr lang="en-US" sz="4000" dirty="0"/>
              <a:t>: </a:t>
            </a:r>
            <a:r>
              <a:rPr lang="en-US" sz="4000" i="1" dirty="0" err="1"/>
              <a:t>Kesabaran</a:t>
            </a:r>
            <a:r>
              <a:rPr lang="en-US" sz="4000" dirty="0"/>
              <a:t>, </a:t>
            </a:r>
            <a:r>
              <a:rPr lang="en-US" sz="4000" i="1" dirty="0" err="1"/>
              <a:t>Kemurahan</a:t>
            </a:r>
            <a:r>
              <a:rPr lang="en-US" sz="4000" dirty="0"/>
              <a:t>, </a:t>
            </a:r>
            <a:r>
              <a:rPr lang="en-US" sz="4000" i="1" dirty="0" err="1"/>
              <a:t>Kebaikan</a:t>
            </a:r>
            <a:endParaRPr lang="en-US" sz="4000" i="1" dirty="0"/>
          </a:p>
          <a:p>
            <a:r>
              <a:rPr lang="en-US" sz="4000" b="1" i="1" dirty="0" err="1"/>
              <a:t>Hubungan</a:t>
            </a:r>
            <a:r>
              <a:rPr lang="en-US" sz="4000" b="1" i="1" dirty="0"/>
              <a:t> Internal</a:t>
            </a:r>
            <a:r>
              <a:rPr lang="en-US" sz="4000" dirty="0"/>
              <a:t> </a:t>
            </a:r>
            <a:r>
              <a:rPr lang="en-US" sz="4000" dirty="0" err="1"/>
              <a:t>yaitu</a:t>
            </a:r>
            <a:r>
              <a:rPr lang="en-US" sz="4000" dirty="0"/>
              <a:t> </a:t>
            </a:r>
            <a:r>
              <a:rPr lang="en-US" sz="4000" dirty="0" err="1"/>
              <a:t>hubungan</a:t>
            </a:r>
            <a:r>
              <a:rPr lang="en-US" sz="4000" dirty="0"/>
              <a:t> </a:t>
            </a:r>
            <a:r>
              <a:rPr lang="en-US" sz="4000" dirty="0" err="1"/>
              <a:t>kepada</a:t>
            </a:r>
            <a:r>
              <a:rPr lang="en-US" sz="4000" dirty="0"/>
              <a:t> </a:t>
            </a:r>
            <a:r>
              <a:rPr lang="en-US" sz="4000" dirty="0" err="1"/>
              <a:t>diri</a:t>
            </a:r>
            <a:r>
              <a:rPr lang="en-US" sz="4000" dirty="0"/>
              <a:t> </a:t>
            </a:r>
            <a:r>
              <a:rPr lang="en-US" sz="4000" dirty="0" err="1"/>
              <a:t>sendiri</a:t>
            </a:r>
            <a:r>
              <a:rPr lang="en-US" sz="4000" dirty="0"/>
              <a:t>: </a:t>
            </a:r>
            <a:r>
              <a:rPr lang="en-US" sz="4000" i="1" dirty="0" err="1"/>
              <a:t>Kesetiaan</a:t>
            </a:r>
            <a:r>
              <a:rPr lang="en-US" sz="4000" dirty="0"/>
              <a:t>, </a:t>
            </a:r>
            <a:r>
              <a:rPr lang="en-US" sz="4000" i="1" dirty="0" err="1"/>
              <a:t>Kelemah-lembutan</a:t>
            </a:r>
            <a:r>
              <a:rPr lang="en-US" sz="4000" dirty="0"/>
              <a:t> dan </a:t>
            </a:r>
            <a:r>
              <a:rPr lang="en-US" sz="4000" i="1" dirty="0" err="1"/>
              <a:t>Penguasaan</a:t>
            </a:r>
            <a:r>
              <a:rPr lang="en-US" sz="4000" i="1" dirty="0"/>
              <a:t> </a:t>
            </a:r>
            <a:r>
              <a:rPr lang="en-US" sz="4000" i="1" dirty="0" err="1"/>
              <a:t>Diri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00296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F270-0E66-C350-38A3-B11E2A4E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62997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84B4-B233-3C12-90D4-C8E61590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3" y="2579921"/>
            <a:ext cx="9933211" cy="3589869"/>
          </a:xfrm>
        </p:spPr>
        <p:txBody>
          <a:bodyPr>
            <a:normAutofit fontScale="92500"/>
          </a:bodyPr>
          <a:lstStyle/>
          <a:p>
            <a:r>
              <a:rPr lang="en-US" sz="4400" dirty="0" err="1"/>
              <a:t>Saudaraku</a:t>
            </a:r>
            <a:r>
              <a:rPr lang="en-US" sz="4400" dirty="0"/>
              <a:t>, </a:t>
            </a:r>
            <a:r>
              <a:rPr lang="en-US" sz="4400" dirty="0" err="1"/>
              <a:t>Jadikanlah</a:t>
            </a:r>
            <a:r>
              <a:rPr lang="en-US" sz="4400" dirty="0"/>
              <a:t> </a:t>
            </a:r>
            <a:r>
              <a:rPr lang="en-US" sz="4400" dirty="0" err="1"/>
              <a:t>dirimu</a:t>
            </a:r>
            <a:r>
              <a:rPr lang="en-US" sz="4400" dirty="0"/>
              <a:t> </a:t>
            </a:r>
            <a:r>
              <a:rPr lang="en-US" sz="4400" dirty="0" err="1"/>
              <a:t>menjadi</a:t>
            </a:r>
            <a:r>
              <a:rPr lang="en-US" sz="4400" dirty="0"/>
              <a:t> </a:t>
            </a:r>
            <a:r>
              <a:rPr lang="en-US" sz="4400" dirty="0" err="1"/>
              <a:t>seorang</a:t>
            </a:r>
            <a:r>
              <a:rPr lang="en-US" sz="4400" dirty="0"/>
              <a:t> </a:t>
            </a:r>
            <a:r>
              <a:rPr lang="en-US" sz="4400" dirty="0" err="1"/>
              <a:t>manusia</a:t>
            </a:r>
            <a:r>
              <a:rPr lang="en-US" sz="4400" dirty="0"/>
              <a:t>, </a:t>
            </a:r>
            <a:r>
              <a:rPr lang="en-US" sz="4400" dirty="0" err="1"/>
              <a:t>sebagai</a:t>
            </a:r>
            <a:r>
              <a:rPr lang="en-US" sz="4400" dirty="0"/>
              <a:t> </a:t>
            </a:r>
            <a:r>
              <a:rPr lang="en-US" sz="4400" dirty="0" err="1"/>
              <a:t>mahasiswa</a:t>
            </a:r>
            <a:r>
              <a:rPr lang="en-US" sz="4400" dirty="0"/>
              <a:t> di </a:t>
            </a:r>
            <a:r>
              <a:rPr lang="en-US" sz="4400" dirty="0" err="1"/>
              <a:t>kampus</a:t>
            </a:r>
            <a:r>
              <a:rPr lang="en-US" sz="4400" dirty="0"/>
              <a:t> dan di </a:t>
            </a:r>
            <a:r>
              <a:rPr lang="en-US" sz="4400" dirty="0" err="1"/>
              <a:t>masyarakat</a:t>
            </a:r>
            <a:r>
              <a:rPr lang="en-US" sz="4400" dirty="0"/>
              <a:t> dan </a:t>
            </a:r>
            <a:r>
              <a:rPr lang="en-US" sz="4400" dirty="0" err="1"/>
              <a:t>menjadi</a:t>
            </a:r>
            <a:r>
              <a:rPr lang="en-US" sz="4400" dirty="0"/>
              <a:t> </a:t>
            </a:r>
            <a:r>
              <a:rPr lang="en-US" sz="4400" dirty="0" err="1"/>
              <a:t>diri</a:t>
            </a:r>
            <a:r>
              <a:rPr lang="en-US" sz="4400" dirty="0"/>
              <a:t> </a:t>
            </a:r>
            <a:r>
              <a:rPr lang="en-US" sz="4400" dirty="0" err="1"/>
              <a:t>sendiri</a:t>
            </a:r>
            <a:r>
              <a:rPr lang="en-US" sz="4400" dirty="0"/>
              <a:t> </a:t>
            </a:r>
            <a:r>
              <a:rPr lang="en-US" sz="4400" dirty="0" err="1"/>
              <a:t>serta</a:t>
            </a:r>
            <a:r>
              <a:rPr lang="en-US" sz="4400" dirty="0"/>
              <a:t> </a:t>
            </a:r>
            <a:r>
              <a:rPr lang="en-US" sz="4400" dirty="0" err="1"/>
              <a:t>menjadi</a:t>
            </a:r>
            <a:r>
              <a:rPr lang="en-US" sz="4400" dirty="0"/>
              <a:t> </a:t>
            </a:r>
            <a:r>
              <a:rPr lang="en-US" sz="4400" dirty="0" err="1"/>
              <a:t>anak-anak</a:t>
            </a:r>
            <a:r>
              <a:rPr lang="en-US" sz="4400" dirty="0"/>
              <a:t> </a:t>
            </a:r>
            <a:r>
              <a:rPr lang="en-US" sz="4400" dirty="0" err="1"/>
              <a:t>Tuhan</a:t>
            </a:r>
            <a:r>
              <a:rPr lang="en-US" sz="4400" dirty="0"/>
              <a:t> yang </a:t>
            </a:r>
            <a:r>
              <a:rPr lang="en-US" sz="4400" dirty="0" err="1"/>
              <a:t>selalu</a:t>
            </a:r>
            <a:r>
              <a:rPr lang="en-US" sz="4400" dirty="0"/>
              <a:t> </a:t>
            </a:r>
            <a:r>
              <a:rPr lang="en-US" sz="4400" dirty="0" err="1"/>
              <a:t>memiliki</a:t>
            </a:r>
            <a:r>
              <a:rPr lang="en-US" sz="4400" dirty="0"/>
              <a:t> </a:t>
            </a:r>
            <a:r>
              <a:rPr lang="en-US" sz="4400" dirty="0" err="1"/>
              <a:t>sikap</a:t>
            </a:r>
            <a:r>
              <a:rPr lang="en-US" sz="4400" dirty="0"/>
              <a:t> yang </a:t>
            </a:r>
            <a:r>
              <a:rPr lang="en-US" sz="4400" dirty="0" err="1"/>
              <a:t>baik</a:t>
            </a:r>
            <a:r>
              <a:rPr lang="en-US" sz="4400" dirty="0"/>
              <a:t> dan </a:t>
            </a:r>
            <a:r>
              <a:rPr lang="en-US" sz="4400" dirty="0" err="1"/>
              <a:t>berkarakter</a:t>
            </a:r>
            <a:r>
              <a:rPr lang="en-US" sz="4400" dirty="0"/>
              <a:t> yang </a:t>
            </a:r>
            <a:r>
              <a:rPr lang="en-US" sz="4400" dirty="0" err="1"/>
              <a:t>benar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2195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4F71-7140-BD7B-4878-E172B7AC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Terima</a:t>
            </a:r>
            <a:r>
              <a:rPr lang="en-US" b="1" dirty="0"/>
              <a:t> Kasih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6F3142-0531-2033-A826-84F4A9540AC0}"/>
              </a:ext>
            </a:extLst>
          </p:cNvPr>
          <p:cNvSpPr txBox="1">
            <a:spLocks/>
          </p:cNvSpPr>
          <p:nvPr/>
        </p:nvSpPr>
        <p:spPr>
          <a:xfrm>
            <a:off x="1317170" y="268574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TUHAN </a:t>
            </a:r>
            <a:r>
              <a:rPr lang="en-US" b="1" dirty="0" err="1"/>
              <a:t>Memberkati</a:t>
            </a:r>
            <a:r>
              <a:rPr lang="en-US" b="1" dirty="0"/>
              <a:t> Kita</a:t>
            </a:r>
          </a:p>
        </p:txBody>
      </p:sp>
    </p:spTree>
    <p:extLst>
      <p:ext uri="{BB962C8B-B14F-4D97-AF65-F5344CB8AC3E}">
        <p14:creationId xmlns:p14="http://schemas.microsoft.com/office/powerpoint/2010/main" val="225507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</TotalTime>
  <Words>165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Universitas Nusa Putra</vt:lpstr>
      <vt:lpstr>Pendahuluan</vt:lpstr>
      <vt:lpstr>Tujuan Pendidikan Agama Kristen</vt:lpstr>
      <vt:lpstr>Tujuan Pendidikan Agama Kristen</vt:lpstr>
      <vt:lpstr>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 Nusa Putra</dc:title>
  <dc:creator>Rafael</dc:creator>
  <cp:lastModifiedBy>Rafael</cp:lastModifiedBy>
  <cp:revision>4</cp:revision>
  <dcterms:created xsi:type="dcterms:W3CDTF">2022-09-05T23:11:25Z</dcterms:created>
  <dcterms:modified xsi:type="dcterms:W3CDTF">2022-12-15T00:17:08Z</dcterms:modified>
</cp:coreProperties>
</file>