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5" r:id="rId3"/>
    <p:sldId id="286" r:id="rId4"/>
    <p:sldId id="288" r:id="rId5"/>
    <p:sldId id="287" r:id="rId6"/>
    <p:sldId id="289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238-ADD2-DAB0-A838-87847485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E359-3B2A-00B3-0F1C-B78B893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2FB-EB6A-ABC3-F187-63BEE4B6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40FE-9098-B33E-2798-0748C6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ED6-4796-E554-3245-6DD1505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E1-23E3-37BF-F192-09137226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59B4-DC4D-A17C-05E5-996E0B6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FBB7-0E11-5E95-9736-B9F9D4F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3CE5-9FE9-B3E9-1653-9B8C59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DDC-84E5-4C5A-2012-074C0C2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E556E-41E9-D1C8-D2BC-F39601C8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97FC-2DC8-BEE2-DD2A-C3692B6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2415-2F1F-8A31-910B-053486D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A9BF-278F-7C38-9000-B796CFE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1F4-BF74-BD25-385E-A734081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FDA-323E-623D-578B-3F9A820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0ECF-0356-09E2-3C43-A6E39C2C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A56A-8B1D-3203-CB8D-0D9E6FE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DA1-649A-4883-ACEB-B3F9473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FA8-7CBD-D3E2-28CE-8CAC0E5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C89-EDAD-2D8B-F74F-BA011707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23F-C61E-426B-562D-15A6DBF9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1A0F-FB8C-FD73-3A05-2510056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0D51-5BCA-10C9-C9D1-3D17CC1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F432-DE3E-E0DD-FC3B-B47A959F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68-C109-501F-2B10-D24BB9E8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9B-46AD-D77D-92B4-643D49E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A476-DCEE-A416-561C-A778181F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A40B-7FDC-6275-64C5-8755C91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3928-88A7-20E2-A8C8-3D1DB9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894E-6C7B-6FFA-6B3F-35C6A27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52B-1F75-D3C0-A3A5-0AF38C5D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9BE6-BDDC-1717-ADF3-EB3359CC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FE25-8941-7E49-4545-213E5D69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D9D5-BBFF-0181-1F9C-67FB2527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197D-36E2-E385-7072-1479363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3A16-6234-2904-DA44-CAE8F1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A923-FDBA-1886-5A7A-8A536EA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92CB2-4950-3017-02F1-0D28F3D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C41-0839-6F6D-A5F0-46A995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B2E-1A34-0CD4-57E1-EEC5E52B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6A4C-18FD-0B1C-D5A0-874F05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1403-B8A7-B952-C9C8-5BBE16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3316-457E-EE3D-7879-A764A06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C238-62D8-5A4A-66BA-1EB7318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A00C-9FCB-3F9C-59E6-8D63DA3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718-6BE8-61F1-2B66-C315B08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6C5-1984-49EA-E1EE-ADDE484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3BC3-11CA-4045-1A9B-B7863856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6548-1A7C-33E8-3714-9BD8051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0905-0329-D9EA-A23A-25066CD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2E35-3C6E-3DD6-C47D-B37F8DB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88DF-5354-4C88-E95A-916AC20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CB12-659B-B0C6-DEB6-DBC0875F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6F5A-4DB9-C171-88B8-B722F160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6AC7-1279-2F4D-32DC-A0E8FBD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6C28-C568-24C6-14AF-ECA6B47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6CD9-1F9B-590A-44C3-FEF19D0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712-8B63-D17D-998E-BDC5A4FB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FBB-83DE-FF6C-5359-541E70D3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A3B-84D9-A100-1BE4-895528D0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DFAC-B944-42A3-88E9-04C274E74C00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24D3-88C8-7B96-40DD-DD87ECF2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3E54-F1F7-058F-EB3A-2B263D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727" y="389968"/>
            <a:ext cx="9058163" cy="252804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65" y="3657597"/>
            <a:ext cx="9058163" cy="1169897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/>
              <a:t>Sukabumi</a:t>
            </a:r>
            <a:r>
              <a:rPr lang="en-US" sz="3600" dirty="0"/>
              <a:t>, 24 </a:t>
            </a:r>
            <a:r>
              <a:rPr lang="en-US" sz="3600" dirty="0" err="1"/>
              <a:t>Desember</a:t>
            </a:r>
            <a:r>
              <a:rPr lang="en-US" sz="3600" dirty="0"/>
              <a:t> 2022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5DAFF-36B3-47ED-934B-7594D45FA38D}"/>
              </a:ext>
            </a:extLst>
          </p:cNvPr>
          <p:cNvSpPr txBox="1">
            <a:spLocks/>
          </p:cNvSpPr>
          <p:nvPr/>
        </p:nvSpPr>
        <p:spPr>
          <a:xfrm>
            <a:off x="1358154" y="840938"/>
            <a:ext cx="2909046" cy="7323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Keempatbelas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Line</a:t>
            </a: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EE48-BC6A-57C5-AC06-16F6259B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Kerukunan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B6FE-65A3-375D-EFFF-07A3B1D4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3"/>
            <a:ext cx="10515600" cy="4575173"/>
          </a:xfrm>
        </p:spPr>
        <p:txBody>
          <a:bodyPr>
            <a:normAutofit/>
          </a:bodyPr>
          <a:lstStyle/>
          <a:p>
            <a:r>
              <a:rPr lang="en-US" sz="4400" dirty="0" err="1"/>
              <a:t>Merajut</a:t>
            </a:r>
            <a:r>
              <a:rPr lang="en-US" sz="4400" dirty="0"/>
              <a:t> </a:t>
            </a:r>
            <a:r>
              <a:rPr lang="en-US" sz="4400" dirty="0" err="1"/>
              <a:t>hubungan</a:t>
            </a:r>
            <a:r>
              <a:rPr lang="en-US" sz="4400" dirty="0"/>
              <a:t> </a:t>
            </a:r>
            <a:r>
              <a:rPr lang="en-US" sz="4400" dirty="0" err="1"/>
              <a:t>damai</a:t>
            </a:r>
            <a:r>
              <a:rPr lang="en-US" sz="4400" dirty="0"/>
              <a:t> </a:t>
            </a:r>
            <a:r>
              <a:rPr lang="en-US" sz="4400" dirty="0" err="1"/>
              <a:t>antar</a:t>
            </a:r>
            <a:r>
              <a:rPr lang="en-US" sz="4400" dirty="0"/>
              <a:t> </a:t>
            </a:r>
            <a:r>
              <a:rPr lang="en-US" sz="4400" dirty="0" err="1"/>
              <a:t>penganut</a:t>
            </a:r>
            <a:r>
              <a:rPr lang="en-US" sz="4400" dirty="0"/>
              <a:t> agama </a:t>
            </a:r>
            <a:r>
              <a:rPr lang="en-US" sz="4400" dirty="0" err="1"/>
              <a:t>hanya</a:t>
            </a:r>
            <a:r>
              <a:rPr lang="en-US" sz="4400" dirty="0"/>
              <a:t> </a:t>
            </a:r>
            <a:r>
              <a:rPr lang="en-US" sz="4400" dirty="0" err="1"/>
              <a:t>bisa</a:t>
            </a:r>
            <a:r>
              <a:rPr lang="en-US" sz="4400" dirty="0"/>
              <a:t> </a:t>
            </a:r>
            <a:r>
              <a:rPr lang="en-US" sz="4400" dirty="0" err="1"/>
              <a:t>dimungkinkan</a:t>
            </a:r>
            <a:r>
              <a:rPr lang="en-US" sz="4400" dirty="0"/>
              <a:t> </a:t>
            </a:r>
            <a:r>
              <a:rPr lang="en-US" sz="4400" dirty="0" err="1"/>
              <a:t>jika</a:t>
            </a:r>
            <a:r>
              <a:rPr lang="en-US" sz="4400" dirty="0"/>
              <a:t> masing-masing </a:t>
            </a:r>
            <a:r>
              <a:rPr lang="en-US" sz="4400" dirty="0" err="1"/>
              <a:t>pihak</a:t>
            </a:r>
            <a:r>
              <a:rPr lang="en-US" sz="4400" dirty="0"/>
              <a:t> </a:t>
            </a:r>
            <a:r>
              <a:rPr lang="en-US" sz="4400" dirty="0" err="1"/>
              <a:t>menghargai</a:t>
            </a:r>
            <a:r>
              <a:rPr lang="en-US" sz="4400" dirty="0"/>
              <a:t> </a:t>
            </a:r>
            <a:r>
              <a:rPr lang="en-US" sz="4400" dirty="0" err="1"/>
              <a:t>pihak</a:t>
            </a:r>
            <a:r>
              <a:rPr lang="en-US" sz="4400" dirty="0"/>
              <a:t> lain.</a:t>
            </a:r>
          </a:p>
          <a:p>
            <a:r>
              <a:rPr lang="en-US" sz="4400" dirty="0" err="1"/>
              <a:t>Mengembangkan</a:t>
            </a:r>
            <a:r>
              <a:rPr lang="en-US" sz="4400" dirty="0"/>
              <a:t> </a:t>
            </a:r>
            <a:r>
              <a:rPr lang="en-US" sz="4400" dirty="0" err="1"/>
              <a:t>sikap</a:t>
            </a:r>
            <a:r>
              <a:rPr lang="en-US" sz="4400" dirty="0"/>
              <a:t> </a:t>
            </a:r>
            <a:r>
              <a:rPr lang="en-US" sz="4400" dirty="0" err="1"/>
              <a:t>toleransi</a:t>
            </a:r>
            <a:r>
              <a:rPr lang="en-US" sz="4400" dirty="0"/>
              <a:t> </a:t>
            </a:r>
            <a:r>
              <a:rPr lang="en-US" sz="4400" dirty="0" err="1"/>
              <a:t>beragama</a:t>
            </a:r>
            <a:r>
              <a:rPr lang="en-US" sz="4400" dirty="0"/>
              <a:t>, </a:t>
            </a:r>
            <a:r>
              <a:rPr lang="en-US" sz="4400" dirty="0" err="1"/>
              <a:t>bahwa</a:t>
            </a:r>
            <a:r>
              <a:rPr lang="en-US" sz="4400" dirty="0"/>
              <a:t> </a:t>
            </a:r>
            <a:r>
              <a:rPr lang="en-US" sz="4400" dirty="0" err="1"/>
              <a:t>setiap</a:t>
            </a:r>
            <a:r>
              <a:rPr lang="en-US" sz="4400" dirty="0"/>
              <a:t> </a:t>
            </a:r>
            <a:r>
              <a:rPr lang="en-US" sz="4400" dirty="0" err="1"/>
              <a:t>penganut</a:t>
            </a:r>
            <a:r>
              <a:rPr lang="en-US" sz="4400" dirty="0"/>
              <a:t> agama boleh </a:t>
            </a:r>
            <a:r>
              <a:rPr lang="en-US" sz="4400" dirty="0" err="1"/>
              <a:t>menjalankan</a:t>
            </a:r>
            <a:r>
              <a:rPr lang="en-US" sz="4400" dirty="0"/>
              <a:t> </a:t>
            </a:r>
            <a:r>
              <a:rPr lang="en-US" sz="4400" dirty="0" err="1"/>
              <a:t>ajaran</a:t>
            </a:r>
            <a:r>
              <a:rPr lang="en-US" sz="4400" dirty="0"/>
              <a:t> dan ritual </a:t>
            </a:r>
            <a:r>
              <a:rPr lang="en-US" sz="4400" dirty="0" err="1"/>
              <a:t>agamanya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bebas</a:t>
            </a:r>
            <a:r>
              <a:rPr lang="en-US" sz="4400" dirty="0"/>
              <a:t> dan </a:t>
            </a:r>
            <a:r>
              <a:rPr lang="en-US" sz="4400" dirty="0" err="1"/>
              <a:t>tanpa</a:t>
            </a:r>
            <a:r>
              <a:rPr lang="en-US" sz="4400" dirty="0"/>
              <a:t> </a:t>
            </a:r>
            <a:r>
              <a:rPr lang="en-US" sz="4400" dirty="0" err="1"/>
              <a:t>tekanan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3115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EC46-73F3-4582-CBF0-D57E72B9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agama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3053-63A7-3942-078D-8EEBE0EF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3714563"/>
          </a:xfrm>
        </p:spPr>
        <p:txBody>
          <a:bodyPr>
            <a:normAutofit/>
          </a:bodyPr>
          <a:lstStyle/>
          <a:p>
            <a:r>
              <a:rPr lang="en-US" sz="3600" dirty="0"/>
              <a:t>Harus </a:t>
            </a:r>
            <a:r>
              <a:rPr lang="en-US" sz="3600" dirty="0" err="1"/>
              <a:t>Mempresentasikan</a:t>
            </a:r>
            <a:r>
              <a:rPr lang="en-US" sz="3600" dirty="0"/>
              <a:t> </a:t>
            </a:r>
            <a:r>
              <a:rPr lang="en-US" sz="3600" dirty="0" err="1"/>
              <a:t>Sikap</a:t>
            </a:r>
            <a:r>
              <a:rPr lang="en-US" sz="3600" dirty="0"/>
              <a:t> </a:t>
            </a:r>
            <a:r>
              <a:rPr lang="en-US" sz="3600" dirty="0" err="1"/>
              <a:t>Religius</a:t>
            </a:r>
            <a:r>
              <a:rPr lang="en-US" sz="3600" dirty="0"/>
              <a:t> </a:t>
            </a:r>
            <a:r>
              <a:rPr lang="en-US" sz="3600" dirty="0" err="1"/>
              <a:t>UmatnyaKualitas</a:t>
            </a:r>
            <a:r>
              <a:rPr lang="en-US" sz="3600" dirty="0"/>
              <a:t> </a:t>
            </a:r>
            <a:r>
              <a:rPr lang="en-US" sz="3600" dirty="0" err="1"/>
              <a:t>pertama</a:t>
            </a:r>
            <a:r>
              <a:rPr lang="en-US" sz="3600" dirty="0"/>
              <a:t> yang </a:t>
            </a:r>
            <a:r>
              <a:rPr lang="en-US" sz="3600" dirty="0" err="1"/>
              <a:t>dibutuhkan</a:t>
            </a:r>
            <a:r>
              <a:rPr lang="en-US" sz="3600" dirty="0"/>
              <a:t> untuk </a:t>
            </a:r>
            <a:r>
              <a:rPr lang="en-US" sz="3600" dirty="0" err="1"/>
              <a:t>mempertahankan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agama, </a:t>
            </a:r>
            <a:r>
              <a:rPr lang="en-US" sz="3600" dirty="0" err="1"/>
              <a:t>yakni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memperlihatkan</a:t>
            </a:r>
            <a:r>
              <a:rPr lang="en-US" sz="3600" dirty="0"/>
              <a:t> </a:t>
            </a:r>
            <a:r>
              <a:rPr lang="en-US" sz="3600" dirty="0" err="1"/>
              <a:t>sikap</a:t>
            </a:r>
            <a:r>
              <a:rPr lang="en-US" sz="3600" dirty="0"/>
              <a:t> </a:t>
            </a:r>
            <a:r>
              <a:rPr lang="en-US" sz="3600" dirty="0" err="1"/>
              <a:t>religius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</a:t>
            </a:r>
            <a:r>
              <a:rPr lang="en-US" sz="3600" dirty="0" err="1"/>
              <a:t>umatnya</a:t>
            </a:r>
            <a:r>
              <a:rPr lang="en-US" sz="3600" dirty="0"/>
              <a:t>. Hal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diperlukan</a:t>
            </a:r>
            <a:r>
              <a:rPr lang="en-US" sz="3600" dirty="0"/>
              <a:t>,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kedamaian</a:t>
            </a:r>
            <a:r>
              <a:rPr lang="en-US" sz="3600" dirty="0"/>
              <a:t> yang </a:t>
            </a:r>
            <a:r>
              <a:rPr lang="en-US" sz="3600" dirty="0" err="1"/>
              <a:t>terbangun</a:t>
            </a:r>
            <a:r>
              <a:rPr lang="en-US" sz="3600" dirty="0"/>
              <a:t> </a:t>
            </a:r>
            <a:r>
              <a:rPr lang="en-US" sz="3600" dirty="0" err="1"/>
              <a:t>hendaknya</a:t>
            </a:r>
            <a:r>
              <a:rPr lang="en-US" sz="3600" dirty="0"/>
              <a:t> </a:t>
            </a:r>
            <a:r>
              <a:rPr lang="en-US" sz="3600" dirty="0" err="1"/>
              <a:t>termasuk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dan </a:t>
            </a:r>
            <a:r>
              <a:rPr lang="en-US" sz="3600" dirty="0" err="1"/>
              <a:t>suasana</a:t>
            </a:r>
            <a:r>
              <a:rPr lang="en-US" sz="3600" dirty="0"/>
              <a:t> yang </a:t>
            </a:r>
            <a:r>
              <a:rPr lang="en-US" sz="3600" dirty="0" err="1"/>
              <a:t>tulus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53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EC46-73F3-4582-CBF0-D57E72B9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agama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3053-63A7-3942-078D-8EEBE0EF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37145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Harus </a:t>
            </a:r>
            <a:r>
              <a:rPr lang="en-US" sz="3600" dirty="0" err="1"/>
              <a:t>Diarahkan</a:t>
            </a:r>
            <a:r>
              <a:rPr lang="en-US" sz="3600" dirty="0"/>
              <a:t> pada </a:t>
            </a:r>
            <a:r>
              <a:rPr lang="en-US" sz="3600" dirty="0" err="1"/>
              <a:t>Pengembangan</a:t>
            </a:r>
            <a:r>
              <a:rPr lang="en-US" sz="3600" dirty="0"/>
              <a:t> Nilai </a:t>
            </a:r>
            <a:r>
              <a:rPr lang="en-US" sz="3600" dirty="0" err="1"/>
              <a:t>Dinamik</a:t>
            </a:r>
            <a:r>
              <a:rPr lang="en-US" sz="3600" dirty="0"/>
              <a:t> Nilai-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ternyata</a:t>
            </a:r>
            <a:r>
              <a:rPr lang="en-US" sz="3600" dirty="0"/>
              <a:t> juga sangat </a:t>
            </a:r>
            <a:r>
              <a:rPr lang="en-US" sz="3600" dirty="0" err="1"/>
              <a:t>diperlukan</a:t>
            </a:r>
            <a:r>
              <a:rPr lang="en-US" sz="3600" dirty="0"/>
              <a:t> untuk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suasana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yang </a:t>
            </a:r>
            <a:r>
              <a:rPr lang="en-US" sz="3600" dirty="0" err="1"/>
              <a:t>rukun</a:t>
            </a:r>
            <a:r>
              <a:rPr lang="en-US" sz="3600" dirty="0"/>
              <a:t> dan </a:t>
            </a:r>
            <a:r>
              <a:rPr lang="en-US" sz="3600" dirty="0" err="1"/>
              <a:t>damai</a:t>
            </a:r>
            <a:r>
              <a:rPr lang="en-US" sz="3600" dirty="0"/>
              <a:t>. Hal </a:t>
            </a:r>
            <a:r>
              <a:rPr lang="en-US" sz="3600" dirty="0" err="1"/>
              <a:t>tersebut</a:t>
            </a:r>
            <a:r>
              <a:rPr lang="en-US" sz="3600" dirty="0"/>
              <a:t> pun juga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mempresentasikan</a:t>
            </a:r>
            <a:r>
              <a:rPr lang="en-US" sz="3600" dirty="0"/>
              <a:t>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interaktif</a:t>
            </a:r>
            <a:r>
              <a:rPr lang="en-US" sz="3600" dirty="0"/>
              <a:t> dan </a:t>
            </a:r>
            <a:r>
              <a:rPr lang="en-US" sz="3600" dirty="0" err="1"/>
              <a:t>bersemangat</a:t>
            </a:r>
            <a:r>
              <a:rPr lang="en-US" sz="3600" dirty="0"/>
              <a:t>.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begitu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mudah</a:t>
            </a:r>
            <a:r>
              <a:rPr lang="en-US" sz="3600" dirty="0"/>
              <a:t> untuk </a:t>
            </a:r>
            <a:r>
              <a:rPr lang="en-US" sz="3600" dirty="0" err="1"/>
              <a:t>mengembalikan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kepedulian</a:t>
            </a:r>
            <a:r>
              <a:rPr lang="en-US" sz="3600" dirty="0"/>
              <a:t>, </a:t>
            </a:r>
            <a:r>
              <a:rPr lang="en-US" sz="3600" dirty="0" err="1"/>
              <a:t>kebajikan</a:t>
            </a:r>
            <a:r>
              <a:rPr lang="en-US" sz="3600" dirty="0"/>
              <a:t>, dan </a:t>
            </a:r>
            <a:r>
              <a:rPr lang="en-US" sz="3600" dirty="0" err="1"/>
              <a:t>kearifan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30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EC46-73F3-4582-CBF0-D57E72B9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agama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3053-63A7-3942-078D-8EEBE0EF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37145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Harus </a:t>
            </a:r>
            <a:r>
              <a:rPr lang="en-US" sz="3600" dirty="0" err="1"/>
              <a:t>Mencerminkan</a:t>
            </a:r>
            <a:r>
              <a:rPr lang="en-US" sz="3600" dirty="0"/>
              <a:t> Pola </a:t>
            </a:r>
            <a:r>
              <a:rPr lang="en-US" sz="3600" dirty="0" err="1"/>
              <a:t>Interaksi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Sesama</a:t>
            </a:r>
            <a:r>
              <a:rPr lang="en-US" sz="3600" dirty="0"/>
              <a:t> </a:t>
            </a:r>
            <a:r>
              <a:rPr lang="en-US" sz="3600" dirty="0" err="1"/>
              <a:t>UmatDalam</a:t>
            </a:r>
            <a:r>
              <a:rPr lang="en-US" sz="3600" dirty="0"/>
              <a:t>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suasana</a:t>
            </a:r>
            <a:r>
              <a:rPr lang="en-US" sz="3600" dirty="0"/>
              <a:t> </a:t>
            </a:r>
            <a:r>
              <a:rPr lang="en-US" sz="3600" dirty="0" err="1"/>
              <a:t>rukun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juga </a:t>
            </a:r>
            <a:r>
              <a:rPr lang="en-US" sz="3600" dirty="0" err="1"/>
              <a:t>diperlukan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 yang </a:t>
            </a:r>
            <a:r>
              <a:rPr lang="en-US" sz="3600" dirty="0" err="1"/>
              <a:t>memerlukan</a:t>
            </a:r>
            <a:r>
              <a:rPr lang="en-US" sz="3600" dirty="0"/>
              <a:t> </a:t>
            </a:r>
            <a:r>
              <a:rPr lang="en-US" sz="3600" dirty="0" err="1"/>
              <a:t>cerminan</a:t>
            </a:r>
            <a:r>
              <a:rPr lang="en-US" sz="3600" dirty="0"/>
              <a:t> </a:t>
            </a:r>
            <a:r>
              <a:rPr lang="en-US" sz="3600" dirty="0" err="1"/>
              <a:t>pola</a:t>
            </a:r>
            <a:r>
              <a:rPr lang="en-US" sz="3600" dirty="0"/>
              <a:t> </a:t>
            </a:r>
            <a:r>
              <a:rPr lang="en-US" sz="3600" dirty="0" err="1"/>
              <a:t>interaksi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umatnya</a:t>
            </a:r>
            <a:r>
              <a:rPr lang="en-US" sz="3600" dirty="0"/>
              <a:t>.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begitu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muncul</a:t>
            </a:r>
            <a:r>
              <a:rPr lang="en-US" sz="3600" dirty="0"/>
              <a:t> </a:t>
            </a:r>
            <a:r>
              <a:rPr lang="en-US" sz="3600" dirty="0" err="1"/>
              <a:t>keserasian</a:t>
            </a:r>
            <a:r>
              <a:rPr lang="en-US" sz="3600" dirty="0"/>
              <a:t> dan </a:t>
            </a:r>
            <a:r>
              <a:rPr lang="en-US" sz="3600" dirty="0" err="1"/>
              <a:t>hubungan</a:t>
            </a:r>
            <a:r>
              <a:rPr lang="en-US" sz="3600" dirty="0"/>
              <a:t> yang sangat </a:t>
            </a:r>
            <a:r>
              <a:rPr lang="en-US" sz="3600" dirty="0" err="1"/>
              <a:t>baik</a:t>
            </a:r>
            <a:r>
              <a:rPr lang="en-US" sz="3600" dirty="0"/>
              <a:t> di </a:t>
            </a:r>
            <a:r>
              <a:rPr lang="en-US" sz="3600" dirty="0" err="1"/>
              <a:t>berbagai</a:t>
            </a:r>
            <a:r>
              <a:rPr lang="en-US" sz="3600" dirty="0"/>
              <a:t> </a:t>
            </a:r>
            <a:r>
              <a:rPr lang="en-US" sz="3600" dirty="0" err="1"/>
              <a:t>pihaknya</a:t>
            </a:r>
            <a:r>
              <a:rPr lang="en-US" sz="3600" dirty="0"/>
              <a:t>. </a:t>
            </a:r>
            <a:r>
              <a:rPr lang="en-US" sz="3600" dirty="0" err="1"/>
              <a:t>Alhasil</a:t>
            </a:r>
            <a:r>
              <a:rPr lang="en-US" sz="3600" dirty="0"/>
              <a:t>,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menimbulkan</a:t>
            </a:r>
            <a:r>
              <a:rPr lang="en-US" sz="3600" dirty="0"/>
              <a:t> rasa </a:t>
            </a:r>
            <a:r>
              <a:rPr lang="en-US" sz="3600" dirty="0" err="1"/>
              <a:t>persaudaraan</a:t>
            </a:r>
            <a:r>
              <a:rPr lang="en-US" sz="3600" dirty="0"/>
              <a:t> yang </a:t>
            </a:r>
            <a:r>
              <a:rPr lang="en-US" sz="3600" dirty="0" err="1"/>
              <a:t>kuat</a:t>
            </a:r>
            <a:r>
              <a:rPr lang="en-US" sz="3600" dirty="0"/>
              <a:t> dan </a:t>
            </a:r>
            <a:r>
              <a:rPr lang="en-US" sz="3600" dirty="0" err="1"/>
              <a:t>harmonis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98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EC46-73F3-4582-CBF0-D57E72B9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kerukunan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agama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3053-63A7-3942-078D-8EEBE0EF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371456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Harus </a:t>
            </a:r>
            <a:r>
              <a:rPr lang="en-US" sz="3600" dirty="0" err="1"/>
              <a:t>Diarahkan</a:t>
            </a:r>
            <a:r>
              <a:rPr lang="en-US" sz="3600" dirty="0"/>
              <a:t> pada </a:t>
            </a:r>
            <a:r>
              <a:rPr lang="en-US" sz="3600" dirty="0" err="1"/>
              <a:t>Pengembangan</a:t>
            </a:r>
            <a:r>
              <a:rPr lang="en-US" sz="3600" dirty="0"/>
              <a:t> Nilai </a:t>
            </a:r>
            <a:r>
              <a:rPr lang="en-US" sz="3600" dirty="0" err="1"/>
              <a:t>Produktivitas</a:t>
            </a:r>
            <a:r>
              <a:rPr lang="en-US" sz="3600" dirty="0"/>
              <a:t> </a:t>
            </a:r>
            <a:r>
              <a:rPr lang="en-US" sz="3600" dirty="0" err="1"/>
              <a:t>UmatDengan</a:t>
            </a:r>
            <a:r>
              <a:rPr lang="en-US" sz="3600" dirty="0"/>
              <a:t> </a:t>
            </a:r>
            <a:r>
              <a:rPr lang="en-US" sz="3600" dirty="0" err="1"/>
              <a:t>mengembangkan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produktivitas</a:t>
            </a:r>
            <a:r>
              <a:rPr lang="en-US" sz="3600" dirty="0"/>
              <a:t> di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dirty="0" err="1"/>
              <a:t>umatnya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suasana</a:t>
            </a:r>
            <a:r>
              <a:rPr lang="en-US" sz="3600" dirty="0"/>
              <a:t> </a:t>
            </a:r>
            <a:r>
              <a:rPr lang="en-US" sz="3600" dirty="0" err="1"/>
              <a:t>keagamaan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rukun</a:t>
            </a:r>
            <a:r>
              <a:rPr lang="en-US" sz="3600" dirty="0"/>
              <a:t>. Hal </a:t>
            </a:r>
            <a:r>
              <a:rPr lang="en-US" sz="3600" dirty="0" err="1"/>
              <a:t>ini</a:t>
            </a:r>
            <a:r>
              <a:rPr lang="en-US" sz="3600" dirty="0"/>
              <a:t> juga </a:t>
            </a:r>
            <a:r>
              <a:rPr lang="en-US" sz="3600" dirty="0" err="1"/>
              <a:t>dibantu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adanya</a:t>
            </a:r>
            <a:r>
              <a:rPr lang="en-US" sz="3600" dirty="0"/>
              <a:t> </a:t>
            </a:r>
            <a:r>
              <a:rPr lang="en-US" sz="3600" dirty="0" err="1"/>
              <a:t>pembentukan</a:t>
            </a:r>
            <a:r>
              <a:rPr lang="en-US" sz="3600" dirty="0"/>
              <a:t> </a:t>
            </a:r>
            <a:r>
              <a:rPr lang="en-US" sz="3600" dirty="0" err="1"/>
              <a:t>suasana</a:t>
            </a:r>
            <a:r>
              <a:rPr lang="en-US" sz="3600" dirty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yang </a:t>
            </a:r>
            <a:r>
              <a:rPr lang="en-US" sz="3600" dirty="0" err="1"/>
              <a:t>mengembangkan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 </a:t>
            </a:r>
            <a:r>
              <a:rPr lang="en-US" sz="3600" dirty="0" err="1"/>
              <a:t>sederhana</a:t>
            </a:r>
            <a:r>
              <a:rPr lang="en-US" sz="3600" dirty="0"/>
              <a:t>, </a:t>
            </a:r>
            <a:r>
              <a:rPr lang="en-US" sz="3600" dirty="0" err="1"/>
              <a:t>tetapi</a:t>
            </a:r>
            <a:r>
              <a:rPr lang="en-US" sz="3600" dirty="0"/>
              <a:t> </a:t>
            </a:r>
            <a:r>
              <a:rPr lang="en-US" sz="3600" dirty="0" err="1"/>
              <a:t>bermakna</a:t>
            </a:r>
            <a:r>
              <a:rPr lang="en-US" sz="3600" dirty="0"/>
              <a:t>.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begitu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tertanam</a:t>
            </a:r>
            <a:r>
              <a:rPr lang="en-US" sz="3600" dirty="0"/>
              <a:t> </a:t>
            </a:r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 dan </a:t>
            </a:r>
            <a:r>
              <a:rPr lang="en-US" sz="3600" dirty="0" err="1"/>
              <a:t>kerjasama</a:t>
            </a:r>
            <a:r>
              <a:rPr lang="en-US" sz="3600" dirty="0"/>
              <a:t> yang </a:t>
            </a:r>
            <a:r>
              <a:rPr lang="en-US" sz="3600" dirty="0" err="1"/>
              <a:t>baik</a:t>
            </a:r>
            <a:r>
              <a:rPr lang="en-US" sz="3600" dirty="0"/>
              <a:t> untuk </a:t>
            </a:r>
            <a:r>
              <a:rPr lang="en-US" sz="3600" dirty="0" err="1"/>
              <a:t>mensejahterakan</a:t>
            </a:r>
            <a:r>
              <a:rPr lang="en-US" sz="3600" dirty="0"/>
              <a:t> </a:t>
            </a:r>
            <a:r>
              <a:rPr lang="en-US" sz="3600" dirty="0" err="1"/>
              <a:t>umatnya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18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7F75-4884-3361-9F56-92FD029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356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Memberkati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EA59-DD53-65A1-F0C3-D4A57DB8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266"/>
            <a:ext cx="10515600" cy="1885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bertemu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endParaRPr lang="en-US" sz="19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5224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320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Universitas Nusa Putra</vt:lpstr>
      <vt:lpstr>Kerukunan</vt:lpstr>
      <vt:lpstr>Kualitas kerukunan antar umat berbeda agama yang perlu diketahui yaitu:</vt:lpstr>
      <vt:lpstr>Kualitas kerukunan antar umat berbeda agama yang perlu diketahui yaitu:</vt:lpstr>
      <vt:lpstr>Kualitas kerukunan antar umat berbeda agama yang perlu diketahui yaitu:</vt:lpstr>
      <vt:lpstr>Kualitas kerukunan antar umat berbeda agama yang perlu diketahui yaitu:</vt:lpstr>
      <vt:lpstr>Terima kasih,  Tuhan Memberkati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14</cp:revision>
  <dcterms:created xsi:type="dcterms:W3CDTF">2022-10-29T01:55:31Z</dcterms:created>
  <dcterms:modified xsi:type="dcterms:W3CDTF">2022-12-27T12:38:19Z</dcterms:modified>
</cp:coreProperties>
</file>