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58" r:id="rId4"/>
    <p:sldId id="283" r:id="rId5"/>
    <p:sldId id="284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B238-ADD2-DAB0-A838-87847485A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9E359-3B2A-00B3-0F1C-B78B89353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F2FB-EB6A-ABC3-F187-63BEE4B6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40FE-9098-B33E-2798-0748C615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EED6-4796-E554-3245-6DD15054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2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7AE1-23E3-37BF-F192-09137226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F59B4-DC4D-A17C-05E5-996E0B618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FBB7-0E11-5E95-9736-B9F9D4FB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3CE5-9FE9-B3E9-1653-9B8C59B2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ADDC-84E5-4C5A-2012-074C0C22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9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E556E-41E9-D1C8-D2BC-F39601C89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C97FC-2DC8-BEE2-DD2A-C3692B666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2415-2F1F-8A31-910B-053486DD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A9BF-278F-7C38-9000-B796CFE6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F1F4-BF74-BD25-385E-A734081E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1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1FDA-323E-623D-578B-3F9A820D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0ECF-0356-09E2-3C43-A6E39C2C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8A56A-8B1D-3203-CB8D-0D9E6FE1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73DA1-649A-4883-ACEB-B3F94730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4AFA8-7CBD-D3E2-28CE-8CAC0E5C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FC89-EDAD-2D8B-F74F-BA011707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A223F-C61E-426B-562D-15A6DBF9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1A0F-FB8C-FD73-3A05-25100566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10D51-5BCA-10C9-C9D1-3D17CC1E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F432-DE3E-E0DD-FC3B-B47A959F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1D68-C109-501F-2B10-D24BB9E8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D79B-46AD-D77D-92B4-643D49E9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FA476-DCEE-A416-561C-A778181F7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6A40B-7FDC-6275-64C5-8755C91C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3928-88A7-20E2-A8C8-3D1DB9E2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4894E-6C7B-6FFA-6B3F-35C6A27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4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E52B-1F75-D3C0-A3A5-0AF38C5D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C9BE6-BDDC-1717-ADF3-EB3359CC4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3FE25-8941-7E49-4545-213E5D69F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1D9D5-BBFF-0181-1F9C-67FB2527A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4197D-36E2-E385-7072-14793639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73A16-6234-2904-DA44-CAE8F1E8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6A923-FDBA-1886-5A7A-8A536EAC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92CB2-4950-3017-02F1-0D28F3D8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3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EC41-0839-6F6D-A5F0-46A995D2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B2E-1A34-0CD4-57E1-EEC5E52B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36A4C-18FD-0B1C-D5A0-874F0556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71403-B8A7-B952-C9C8-5BBE1631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5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43316-457E-EE3D-7879-A764A06F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8C238-62D8-5A4A-66BA-1EB73183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FA00C-9FCB-3F9C-59E6-8D63DA37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718-6BE8-61F1-2B66-C315B080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D6C5-1984-49EA-E1EE-ADDE4842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53BC3-11CA-4045-1A9B-B7863856F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B6548-1A7C-33E8-3714-9BD80513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A0905-0329-D9EA-A23A-25066CD9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62E35-3C6E-3DD6-C47D-B37F8DB8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1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88DF-5354-4C88-E95A-916AC207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2CB12-659B-B0C6-DEB6-DBC0875FF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86F5A-4DB9-C171-88B8-B722F160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96AC7-1279-2F4D-32DC-A0E8FBD4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FAC-B944-42A3-88E9-04C274E74C0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46C28-C568-24C6-14AF-ECA6B479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E6CD9-1F9B-590A-44C3-FEF19D08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1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1C712-8B63-D17D-998E-BDC5A4FB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AFBB-83DE-FF6C-5359-541E70D3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2EA3B-84D9-A100-1BE4-895528D0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DFAC-B944-42A3-88E9-04C274E74C0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224D3-88C8-7B96-40DD-DD87ECF26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A3E54-F1F7-058F-EB3A-2B263D431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ED5-E2CF-4E53-B96C-94A82AB52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5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336A-CAE3-817F-3B92-2F75D97DF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727" y="389968"/>
            <a:ext cx="9058163" cy="2528043"/>
          </a:xfrm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Universitas Nusa Putra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3C975-CD1B-811D-56D0-7349DE50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065" y="3657597"/>
            <a:ext cx="9058163" cy="1169897"/>
          </a:xfrm>
        </p:spPr>
        <p:txBody>
          <a:bodyPr>
            <a:normAutofit lnSpcReduction="10000"/>
          </a:bodyPr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Herry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Agus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Pardede,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S.Th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S.Pd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M.Fil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dirty="0" err="1"/>
              <a:t>Sukabumi</a:t>
            </a:r>
            <a:r>
              <a:rPr lang="en-US" sz="3600" dirty="0"/>
              <a:t>, 17 </a:t>
            </a:r>
            <a:r>
              <a:rPr lang="en-US" sz="3600" dirty="0" err="1"/>
              <a:t>Desember</a:t>
            </a:r>
            <a:r>
              <a:rPr lang="en-US" sz="3600" dirty="0"/>
              <a:t> 2022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75DAFF-36B3-47ED-934B-7594D45FA38D}"/>
              </a:ext>
            </a:extLst>
          </p:cNvPr>
          <p:cNvSpPr txBox="1">
            <a:spLocks/>
          </p:cNvSpPr>
          <p:nvPr/>
        </p:nvSpPr>
        <p:spPr>
          <a:xfrm>
            <a:off x="1358154" y="840938"/>
            <a:ext cx="2909046" cy="73236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Pertemuan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Ketigabelas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Line</a:t>
            </a:r>
          </a:p>
        </p:txBody>
      </p:sp>
    </p:spTree>
    <p:extLst>
      <p:ext uri="{BB962C8B-B14F-4D97-AF65-F5344CB8AC3E}">
        <p14:creationId xmlns:p14="http://schemas.microsoft.com/office/powerpoint/2010/main" val="87332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0729-CC8B-9D41-AF95-2C18E129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Pendahuluan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8EC4-C201-B3E0-F74A-E4FF4417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6" y="1690689"/>
            <a:ext cx="10745803" cy="4492397"/>
          </a:xfrm>
        </p:spPr>
        <p:txBody>
          <a:bodyPr>
            <a:normAutofit/>
          </a:bodyPr>
          <a:lstStyle/>
          <a:p>
            <a:r>
              <a:rPr lang="en-US" sz="5400" i="1" dirty="0"/>
              <a:t>Can explain about Christian Faith and inter religious harmony.</a:t>
            </a:r>
          </a:p>
          <a:p>
            <a:r>
              <a:rPr lang="en-US" sz="5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U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menjelaskan</a:t>
            </a:r>
            <a:r>
              <a:rPr lang="en-U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tentang</a:t>
            </a:r>
            <a:r>
              <a:rPr lang="en-U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keimanan</a:t>
            </a:r>
            <a:r>
              <a:rPr lang="en-U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Kristiani</a:t>
            </a:r>
            <a:r>
              <a:rPr lang="en-U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sz="5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kerukunan</a:t>
            </a:r>
            <a:r>
              <a:rPr lang="en-U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antar</a:t>
            </a:r>
            <a:r>
              <a:rPr lang="en-U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umat</a:t>
            </a:r>
            <a:r>
              <a:rPr lang="en-U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beragama</a:t>
            </a:r>
            <a:r>
              <a:rPr lang="en-U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180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A989-4CF8-2C58-2B52-3C8046FC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964"/>
            <a:ext cx="10941424" cy="5923749"/>
          </a:xfrm>
        </p:spPr>
        <p:txBody>
          <a:bodyPr>
            <a:normAutofit/>
          </a:bodyPr>
          <a:lstStyle/>
          <a:p>
            <a:r>
              <a:rPr lang="en-US" sz="5400" dirty="0"/>
              <a:t>Iman Kristen </a:t>
            </a:r>
            <a:r>
              <a:rPr lang="en-US" sz="5400" dirty="0" err="1"/>
              <a:t>menjadi</a:t>
            </a:r>
            <a:r>
              <a:rPr lang="en-US" sz="5400" dirty="0"/>
              <a:t> </a:t>
            </a:r>
            <a:r>
              <a:rPr lang="en-US" sz="5400" dirty="0" err="1"/>
              <a:t>hal</a:t>
            </a:r>
            <a:r>
              <a:rPr lang="en-US" sz="5400" dirty="0"/>
              <a:t> yang </a:t>
            </a:r>
            <a:r>
              <a:rPr lang="en-US" sz="5400" dirty="0" err="1"/>
              <a:t>harus</a:t>
            </a:r>
            <a:r>
              <a:rPr lang="en-US" sz="5400" dirty="0"/>
              <a:t> </a:t>
            </a:r>
            <a:r>
              <a:rPr lang="en-US" sz="5400" dirty="0" err="1"/>
              <a:t>dimiliki</a:t>
            </a:r>
            <a:r>
              <a:rPr lang="en-US" sz="5400" dirty="0"/>
              <a:t> oleh </a:t>
            </a:r>
            <a:r>
              <a:rPr lang="en-US" sz="5400" dirty="0" err="1"/>
              <a:t>umat</a:t>
            </a:r>
            <a:r>
              <a:rPr lang="en-US" sz="5400" dirty="0"/>
              <a:t> Kristen. Iman juga </a:t>
            </a:r>
            <a:r>
              <a:rPr lang="en-US" sz="5400" dirty="0" err="1"/>
              <a:t>menjadi</a:t>
            </a:r>
            <a:r>
              <a:rPr lang="en-US" sz="5400" dirty="0"/>
              <a:t> </a:t>
            </a:r>
            <a:r>
              <a:rPr lang="en-US" sz="5400" dirty="0" err="1"/>
              <a:t>syarat</a:t>
            </a:r>
            <a:r>
              <a:rPr lang="en-US" sz="5400" dirty="0"/>
              <a:t> untuk </a:t>
            </a:r>
            <a:r>
              <a:rPr lang="en-US" sz="5400" dirty="0" err="1"/>
              <a:t>mendapat</a:t>
            </a:r>
            <a:r>
              <a:rPr lang="en-US" sz="5400" dirty="0"/>
              <a:t> </a:t>
            </a:r>
            <a:r>
              <a:rPr lang="en-US" sz="5400" dirty="0" err="1"/>
              <a:t>keselamatan</a:t>
            </a:r>
            <a:r>
              <a:rPr lang="en-US" sz="5400" dirty="0"/>
              <a:t> </a:t>
            </a:r>
            <a:r>
              <a:rPr lang="en-US" sz="5400" dirty="0" err="1"/>
              <a:t>dari</a:t>
            </a:r>
            <a:r>
              <a:rPr lang="en-US" sz="5400" dirty="0"/>
              <a:t> </a:t>
            </a:r>
            <a:r>
              <a:rPr lang="en-US" sz="5400" dirty="0" err="1"/>
              <a:t>Tuhan</a:t>
            </a:r>
            <a:r>
              <a:rPr lang="en-US" sz="5400" dirty="0"/>
              <a:t> </a:t>
            </a:r>
            <a:r>
              <a:rPr lang="en-US" sz="5400" dirty="0" err="1"/>
              <a:t>Yesus</a:t>
            </a:r>
            <a:r>
              <a:rPr lang="en-US" sz="5400" dirty="0"/>
              <a:t> </a:t>
            </a:r>
            <a:r>
              <a:rPr lang="en-US" sz="5400" dirty="0" err="1"/>
              <a:t>Kristus</a:t>
            </a:r>
            <a:r>
              <a:rPr lang="en-US" sz="5400" dirty="0"/>
              <a:t>.</a:t>
            </a:r>
          </a:p>
          <a:p>
            <a:r>
              <a:rPr lang="en-US" sz="5400" dirty="0" err="1"/>
              <a:t>Tanpa</a:t>
            </a:r>
            <a:r>
              <a:rPr lang="en-US" sz="5400" dirty="0"/>
              <a:t> </a:t>
            </a:r>
            <a:r>
              <a:rPr lang="en-US" sz="5400" dirty="0" err="1"/>
              <a:t>iman</a:t>
            </a:r>
            <a:r>
              <a:rPr lang="en-US" sz="5400" dirty="0"/>
              <a:t>, </a:t>
            </a:r>
            <a:r>
              <a:rPr lang="en-US" sz="5400" dirty="0" err="1"/>
              <a:t>kehidupan</a:t>
            </a:r>
            <a:r>
              <a:rPr lang="en-US" sz="5400" dirty="0"/>
              <a:t> </a:t>
            </a:r>
            <a:r>
              <a:rPr lang="en-US" sz="5400" dirty="0" err="1"/>
              <a:t>rohani</a:t>
            </a:r>
            <a:r>
              <a:rPr lang="en-US" sz="5400" dirty="0"/>
              <a:t> </a:t>
            </a:r>
            <a:r>
              <a:rPr lang="en-US" sz="5400" dirty="0" err="1"/>
              <a:t>akan</a:t>
            </a:r>
            <a:r>
              <a:rPr lang="en-US" sz="5400" dirty="0"/>
              <a:t> </a:t>
            </a:r>
            <a:r>
              <a:rPr lang="en-US" sz="5400" dirty="0" err="1"/>
              <a:t>mati</a:t>
            </a:r>
            <a:r>
              <a:rPr lang="en-US" sz="5400" dirty="0"/>
              <a:t> dan </a:t>
            </a:r>
            <a:r>
              <a:rPr lang="en-US" sz="5400" dirty="0" err="1"/>
              <a:t>seseorang</a:t>
            </a:r>
            <a:r>
              <a:rPr lang="en-US" sz="5400" dirty="0"/>
              <a:t> </a:t>
            </a:r>
            <a:r>
              <a:rPr lang="en-US" sz="5400" dirty="0" err="1"/>
              <a:t>tidak</a:t>
            </a:r>
            <a:r>
              <a:rPr lang="en-US" sz="5400" dirty="0"/>
              <a:t> </a:t>
            </a:r>
            <a:r>
              <a:rPr lang="en-US" sz="5400" dirty="0" err="1"/>
              <a:t>dapat</a:t>
            </a:r>
            <a:r>
              <a:rPr lang="en-US" sz="5400" dirty="0"/>
              <a:t> </a:t>
            </a:r>
            <a:r>
              <a:rPr lang="en-US" sz="5400" dirty="0" err="1"/>
              <a:t>berkenan</a:t>
            </a:r>
            <a:r>
              <a:rPr lang="en-US" sz="5400" dirty="0"/>
              <a:t> di </a:t>
            </a:r>
            <a:r>
              <a:rPr lang="en-US" sz="5400" dirty="0" err="1"/>
              <a:t>hadapan</a:t>
            </a:r>
            <a:r>
              <a:rPr lang="en-US" sz="5400" dirty="0"/>
              <a:t> Allah.</a:t>
            </a:r>
          </a:p>
        </p:txBody>
      </p:sp>
    </p:spTree>
    <p:extLst>
      <p:ext uri="{BB962C8B-B14F-4D97-AF65-F5344CB8AC3E}">
        <p14:creationId xmlns:p14="http://schemas.microsoft.com/office/powerpoint/2010/main" val="351548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8757-5FE5-78EA-A447-AFC11C80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0228"/>
            <a:ext cx="10515600" cy="5812971"/>
          </a:xfrm>
        </p:spPr>
        <p:txBody>
          <a:bodyPr>
            <a:normAutofit lnSpcReduction="10000"/>
          </a:bodyPr>
          <a:lstStyle/>
          <a:p>
            <a:r>
              <a:rPr lang="en-US" sz="4000" dirty="0" err="1"/>
              <a:t>Kendati</a:t>
            </a:r>
            <a:r>
              <a:rPr lang="en-US" sz="4000" dirty="0"/>
              <a:t> </a:t>
            </a:r>
            <a:r>
              <a:rPr lang="en-US" sz="4000" dirty="0" err="1"/>
              <a:t>demikian</a:t>
            </a:r>
            <a:r>
              <a:rPr lang="en-US" sz="4000" dirty="0"/>
              <a:t>, </a:t>
            </a:r>
            <a:r>
              <a:rPr lang="en-US" sz="4000" dirty="0" err="1"/>
              <a:t>iman</a:t>
            </a:r>
            <a:r>
              <a:rPr lang="en-US" sz="4000" dirty="0"/>
              <a:t> </a:t>
            </a:r>
            <a:r>
              <a:rPr lang="en-US" sz="4000" dirty="0" err="1"/>
              <a:t>bukanlah</a:t>
            </a:r>
            <a:r>
              <a:rPr lang="en-US" sz="4000" dirty="0"/>
              <a:t> </a:t>
            </a:r>
            <a:r>
              <a:rPr lang="en-US" sz="4000" dirty="0" err="1"/>
              <a:t>jalan</a:t>
            </a:r>
            <a:r>
              <a:rPr lang="en-US" sz="4000" dirty="0"/>
              <a:t> </a:t>
            </a:r>
            <a:r>
              <a:rPr lang="en-US" sz="4000" dirty="0" err="1"/>
              <a:t>keselamatan</a:t>
            </a:r>
            <a:r>
              <a:rPr lang="en-US" sz="4000" dirty="0"/>
              <a:t>. Satu-</a:t>
            </a:r>
            <a:r>
              <a:rPr lang="en-US" sz="4000" dirty="0" err="1"/>
              <a:t>satunya</a:t>
            </a:r>
            <a:r>
              <a:rPr lang="en-US" sz="4000" dirty="0"/>
              <a:t> </a:t>
            </a:r>
            <a:r>
              <a:rPr lang="en-US" sz="4000" dirty="0" err="1"/>
              <a:t>jalan</a:t>
            </a:r>
            <a:r>
              <a:rPr lang="en-US" sz="4000" dirty="0"/>
              <a:t> </a:t>
            </a:r>
            <a:r>
              <a:rPr lang="en-US" sz="4000" dirty="0" err="1"/>
              <a:t>keselamatan</a:t>
            </a:r>
            <a:r>
              <a:rPr lang="en-US" sz="4000" dirty="0"/>
              <a:t> </a:t>
            </a:r>
            <a:r>
              <a:rPr lang="en-US" sz="4000" dirty="0" err="1"/>
              <a:t>hanya</a:t>
            </a:r>
            <a:r>
              <a:rPr lang="en-US" sz="4000" dirty="0"/>
              <a:t> pada Sang </a:t>
            </a:r>
            <a:r>
              <a:rPr lang="en-US" sz="4000" dirty="0" err="1"/>
              <a:t>Juru</a:t>
            </a:r>
            <a:r>
              <a:rPr lang="en-US" sz="4000" dirty="0"/>
              <a:t> </a:t>
            </a:r>
            <a:r>
              <a:rPr lang="en-US" sz="4000" dirty="0" err="1"/>
              <a:t>Selamat</a:t>
            </a:r>
            <a:r>
              <a:rPr lang="en-US" sz="4000" dirty="0"/>
              <a:t>,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Kristus</a:t>
            </a:r>
            <a:r>
              <a:rPr lang="en-US" sz="4000" dirty="0"/>
              <a:t>. Iman </a:t>
            </a:r>
            <a:r>
              <a:rPr lang="en-US" sz="4000" dirty="0" err="1"/>
              <a:t>hanyalah</a:t>
            </a:r>
            <a:r>
              <a:rPr lang="en-US" sz="4000" dirty="0"/>
              <a:t> </a:t>
            </a:r>
            <a:r>
              <a:rPr lang="en-US" sz="4000" dirty="0" err="1"/>
              <a:t>sarana</a:t>
            </a:r>
            <a:r>
              <a:rPr lang="en-US" sz="4000" dirty="0"/>
              <a:t> untuk </a:t>
            </a:r>
            <a:r>
              <a:rPr lang="en-US" sz="4000" dirty="0" err="1"/>
              <a:t>mendapatkan</a:t>
            </a:r>
            <a:r>
              <a:rPr lang="en-US" sz="4000" dirty="0"/>
              <a:t> </a:t>
            </a:r>
            <a:r>
              <a:rPr lang="en-US" sz="4000" dirty="0" err="1"/>
              <a:t>anugerah</a:t>
            </a:r>
            <a:r>
              <a:rPr lang="en-US" sz="4000" dirty="0"/>
              <a:t> </a:t>
            </a:r>
            <a:r>
              <a:rPr lang="en-US" sz="4000" dirty="0" err="1"/>
              <a:t>keselamatan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Tuhan</a:t>
            </a:r>
            <a:r>
              <a:rPr lang="en-US" sz="4000" dirty="0"/>
              <a:t> </a:t>
            </a:r>
            <a:r>
              <a:rPr lang="en-US" sz="4000" dirty="0" err="1"/>
              <a:t>Yesus</a:t>
            </a:r>
            <a:endParaRPr lang="en-US" sz="4000" dirty="0"/>
          </a:p>
          <a:p>
            <a:r>
              <a:rPr lang="en-US" sz="4000" dirty="0"/>
              <a:t>Pada </a:t>
            </a:r>
            <a:r>
              <a:rPr lang="en-US" sz="4000" dirty="0" err="1"/>
              <a:t>dasarnya</a:t>
            </a:r>
            <a:r>
              <a:rPr lang="en-US" sz="4000" dirty="0"/>
              <a:t>, </a:t>
            </a:r>
            <a:r>
              <a:rPr lang="en-US" sz="4000" b="1" dirty="0" err="1">
                <a:solidFill>
                  <a:srgbClr val="FF0000"/>
                </a:solidFill>
              </a:rPr>
              <a:t>iman</a:t>
            </a:r>
            <a:r>
              <a:rPr lang="en-US" sz="4000" dirty="0"/>
              <a:t> Kristen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keyakinan</a:t>
            </a:r>
            <a:r>
              <a:rPr lang="en-US" sz="4000" b="1" dirty="0"/>
              <a:t> </a:t>
            </a:r>
            <a:r>
              <a:rPr lang="en-US" sz="4000" dirty="0"/>
              <a:t>yang </a:t>
            </a:r>
            <a:r>
              <a:rPr lang="en-US" sz="4000" dirty="0" err="1"/>
              <a:t>diajarkan</a:t>
            </a:r>
            <a:r>
              <a:rPr lang="en-US" sz="4000" dirty="0"/>
              <a:t> oleh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Kristus</a:t>
            </a:r>
            <a:r>
              <a:rPr lang="en-US" sz="4000" dirty="0"/>
              <a:t>. Iman Kristen </a:t>
            </a:r>
            <a:r>
              <a:rPr lang="en-US" sz="4000" dirty="0" err="1"/>
              <a:t>merupakan</a:t>
            </a:r>
            <a:r>
              <a:rPr lang="en-US" sz="4000" dirty="0"/>
              <a:t> </a:t>
            </a:r>
            <a:r>
              <a:rPr lang="en-US" sz="4000" dirty="0" err="1"/>
              <a:t>tindakan</a:t>
            </a:r>
            <a:r>
              <a:rPr lang="en-US" sz="4000" dirty="0"/>
              <a:t> </a:t>
            </a:r>
            <a:r>
              <a:rPr lang="en-US" sz="4000" b="1" dirty="0" err="1">
                <a:solidFill>
                  <a:srgbClr val="FFC000"/>
                </a:solidFill>
              </a:rPr>
              <a:t>percaya</a:t>
            </a:r>
            <a:r>
              <a:rPr lang="en-US" sz="4000" dirty="0"/>
              <a:t> dan </a:t>
            </a:r>
            <a:r>
              <a:rPr lang="en-US" sz="4000" b="1" dirty="0" err="1">
                <a:solidFill>
                  <a:schemeClr val="accent1"/>
                </a:solidFill>
              </a:rPr>
              <a:t>penyangkalan</a:t>
            </a:r>
            <a:r>
              <a:rPr lang="en-US" sz="4000" b="1" dirty="0">
                <a:solidFill>
                  <a:schemeClr val="accent1"/>
                </a:solidFill>
              </a:rPr>
              <a:t> </a:t>
            </a:r>
            <a:r>
              <a:rPr lang="en-US" sz="4000" dirty="0" err="1"/>
              <a:t>diri</a:t>
            </a:r>
            <a:r>
              <a:rPr lang="en-US" sz="4000" dirty="0"/>
              <a:t>. Di mana </a:t>
            </a:r>
            <a:r>
              <a:rPr lang="en-US" sz="4000" dirty="0" err="1"/>
              <a:t>seseorang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lagi</a:t>
            </a:r>
            <a:r>
              <a:rPr lang="en-US" sz="4000" dirty="0"/>
              <a:t> </a:t>
            </a:r>
            <a:r>
              <a:rPr lang="en-US" sz="4000" dirty="0" err="1"/>
              <a:t>mengandalkan</a:t>
            </a:r>
            <a:r>
              <a:rPr lang="en-US" sz="4000" dirty="0"/>
              <a:t> </a:t>
            </a:r>
            <a:r>
              <a:rPr lang="en-US" sz="4000" dirty="0" err="1"/>
              <a:t>kekuatan</a:t>
            </a:r>
            <a:r>
              <a:rPr lang="en-US" sz="4000" dirty="0"/>
              <a:t> </a:t>
            </a:r>
            <a:r>
              <a:rPr lang="en-US" sz="4000" dirty="0" err="1"/>
              <a:t>sendiri</a:t>
            </a:r>
            <a:r>
              <a:rPr lang="en-US" sz="4000" dirty="0"/>
              <a:t>, </a:t>
            </a:r>
            <a:r>
              <a:rPr lang="en-US" sz="4000" dirty="0" err="1"/>
              <a:t>namun</a:t>
            </a:r>
            <a:r>
              <a:rPr lang="en-US" sz="4000" dirty="0"/>
              <a:t> </a:t>
            </a:r>
            <a:r>
              <a:rPr lang="en-US" sz="4000" dirty="0" err="1"/>
              <a:t>hanya</a:t>
            </a:r>
            <a:r>
              <a:rPr lang="en-US" sz="4000" dirty="0"/>
              <a:t> </a:t>
            </a:r>
            <a:r>
              <a:rPr lang="en-US" sz="4000" dirty="0" err="1"/>
              <a:t>bergantung</a:t>
            </a:r>
            <a:r>
              <a:rPr lang="en-US" sz="4000" dirty="0"/>
              <a:t> </a:t>
            </a:r>
            <a:r>
              <a:rPr lang="en-US" sz="4000" dirty="0" err="1"/>
              <a:t>kepada</a:t>
            </a:r>
            <a:r>
              <a:rPr lang="en-US" sz="4000" dirty="0"/>
              <a:t> </a:t>
            </a:r>
            <a:r>
              <a:rPr lang="en-US" sz="4000" dirty="0" err="1"/>
              <a:t>Yesus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29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AFF7-92AF-F470-E07D-93A88F153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5" y="653143"/>
            <a:ext cx="10961914" cy="5856514"/>
          </a:xfrm>
        </p:spPr>
        <p:txBody>
          <a:bodyPr>
            <a:normAutofit fontScale="92500"/>
          </a:bodyPr>
          <a:lstStyle/>
          <a:p>
            <a:r>
              <a:rPr lang="en-US" sz="3600" dirty="0" err="1"/>
              <a:t>Kerukunan</a:t>
            </a:r>
            <a:r>
              <a:rPr lang="en-US" sz="3600" dirty="0"/>
              <a:t> </a:t>
            </a:r>
            <a:r>
              <a:rPr lang="en-US" sz="3600" dirty="0" err="1"/>
              <a:t>antar</a:t>
            </a:r>
            <a:r>
              <a:rPr lang="en-US" sz="3600" dirty="0"/>
              <a:t> </a:t>
            </a:r>
            <a:r>
              <a:rPr lang="en-US" sz="3600" dirty="0" err="1"/>
              <a:t>umat</a:t>
            </a:r>
            <a:r>
              <a:rPr lang="en-US" sz="3600" dirty="0"/>
              <a:t> </a:t>
            </a:r>
            <a:r>
              <a:rPr lang="en-US" sz="3600" dirty="0" err="1"/>
              <a:t>beragama</a:t>
            </a:r>
            <a:r>
              <a:rPr lang="en-US" sz="3600" dirty="0"/>
              <a:t> </a:t>
            </a:r>
            <a:r>
              <a:rPr lang="en-US" sz="3600" dirty="0" err="1"/>
              <a:t>merupakan</a:t>
            </a:r>
            <a:r>
              <a:rPr lang="en-US" sz="3600" dirty="0"/>
              <a:t> salah </a:t>
            </a:r>
            <a:r>
              <a:rPr lang="en-US" sz="3600" dirty="0" err="1"/>
              <a:t>satu</a:t>
            </a:r>
            <a:r>
              <a:rPr lang="en-US" sz="3600" dirty="0"/>
              <a:t> modal </a:t>
            </a:r>
            <a:r>
              <a:rPr lang="en-US" sz="3600" dirty="0" err="1"/>
              <a:t>utama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menciptakan</a:t>
            </a:r>
            <a:r>
              <a:rPr lang="en-US" sz="3600" dirty="0"/>
              <a:t> </a:t>
            </a:r>
            <a:r>
              <a:rPr lang="en-US" sz="3600" dirty="0" err="1"/>
              <a:t>kerukunan</a:t>
            </a:r>
            <a:r>
              <a:rPr lang="en-US" sz="3600" dirty="0"/>
              <a:t> </a:t>
            </a:r>
            <a:r>
              <a:rPr lang="en-US" sz="3600" dirty="0" err="1"/>
              <a:t>nasional</a:t>
            </a:r>
            <a:r>
              <a:rPr lang="en-US" sz="3600" dirty="0"/>
              <a:t>.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terciptanya</a:t>
            </a:r>
            <a:r>
              <a:rPr lang="en-US" sz="3600" dirty="0"/>
              <a:t> </a:t>
            </a:r>
            <a:r>
              <a:rPr lang="en-US" sz="3600" dirty="0" err="1"/>
              <a:t>kerukunan</a:t>
            </a:r>
            <a:r>
              <a:rPr lang="en-US" sz="3600" dirty="0"/>
              <a:t> </a:t>
            </a:r>
            <a:r>
              <a:rPr lang="en-US" sz="3600" dirty="0" err="1"/>
              <a:t>nasional</a:t>
            </a:r>
            <a:r>
              <a:rPr lang="en-US" sz="3600" dirty="0"/>
              <a:t>, </a:t>
            </a:r>
            <a:r>
              <a:rPr lang="en-US" sz="3600" dirty="0" err="1"/>
              <a:t>maka</a:t>
            </a:r>
            <a:r>
              <a:rPr lang="en-US" sz="3600" dirty="0"/>
              <a:t> </a:t>
            </a:r>
            <a:r>
              <a:rPr lang="en-US" sz="3600" dirty="0" err="1"/>
              <a:t>cita-cita</a:t>
            </a:r>
            <a:r>
              <a:rPr lang="en-US" sz="3600" dirty="0"/>
              <a:t> Indonesia untuk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bangsa</a:t>
            </a:r>
            <a:r>
              <a:rPr lang="en-US" sz="3600" dirty="0"/>
              <a:t> yang </a:t>
            </a:r>
            <a:r>
              <a:rPr lang="en-US" sz="3600" dirty="0" err="1"/>
              <a:t>maju</a:t>
            </a:r>
            <a:r>
              <a:rPr lang="en-US" sz="3600" dirty="0"/>
              <a:t> dan </a:t>
            </a:r>
            <a:r>
              <a:rPr lang="en-US" sz="3600" dirty="0" err="1"/>
              <a:t>sejahtera</a:t>
            </a:r>
            <a:r>
              <a:rPr lang="en-US" sz="3600" dirty="0"/>
              <a:t> pun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terwujud</a:t>
            </a:r>
            <a:r>
              <a:rPr lang="en-US" sz="3600" dirty="0"/>
              <a:t>. Oleh </a:t>
            </a:r>
            <a:r>
              <a:rPr lang="en-US" sz="3600" dirty="0" err="1"/>
              <a:t>karena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, </a:t>
            </a:r>
            <a:r>
              <a:rPr lang="en-US" sz="3600" dirty="0" err="1"/>
              <a:t>kerukunan</a:t>
            </a:r>
            <a:r>
              <a:rPr lang="en-US" sz="3600" dirty="0"/>
              <a:t> </a:t>
            </a:r>
            <a:r>
              <a:rPr lang="en-US" sz="3600" dirty="0" err="1"/>
              <a:t>antar</a:t>
            </a:r>
            <a:r>
              <a:rPr lang="en-US" sz="3600" dirty="0"/>
              <a:t> </a:t>
            </a:r>
            <a:r>
              <a:rPr lang="en-US" sz="3600" dirty="0" err="1"/>
              <a:t>umat</a:t>
            </a:r>
            <a:r>
              <a:rPr lang="en-US" sz="3600" dirty="0"/>
              <a:t> </a:t>
            </a:r>
            <a:r>
              <a:rPr lang="en-US" sz="3600" dirty="0" err="1"/>
              <a:t>beragama</a:t>
            </a:r>
            <a:r>
              <a:rPr lang="en-US" sz="3600" dirty="0"/>
              <a:t>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dirty="0" err="1"/>
              <a:t>dibangun</a:t>
            </a:r>
            <a:r>
              <a:rPr lang="en-US" sz="3600" dirty="0"/>
              <a:t> dan </a:t>
            </a:r>
            <a:r>
              <a:rPr lang="en-US" sz="3600" dirty="0" err="1"/>
              <a:t>dijaga</a:t>
            </a:r>
            <a:endParaRPr lang="en-US" sz="3600" dirty="0"/>
          </a:p>
          <a:p>
            <a:r>
              <a:rPr lang="en-US" sz="3600" dirty="0" err="1"/>
              <a:t>Kerukunan</a:t>
            </a:r>
            <a:r>
              <a:rPr lang="en-US" sz="3600" dirty="0"/>
              <a:t>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bangun</a:t>
            </a:r>
            <a:r>
              <a:rPr lang="en-US" sz="3600" dirty="0"/>
              <a:t> dan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yakin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kerukunan</a:t>
            </a:r>
            <a:r>
              <a:rPr lang="en-US" sz="3600" dirty="0"/>
              <a:t> </a:t>
            </a:r>
            <a:r>
              <a:rPr lang="en-US" sz="3600" dirty="0" err="1"/>
              <a:t>antar</a:t>
            </a:r>
            <a:r>
              <a:rPr lang="en-US" sz="3600" dirty="0"/>
              <a:t> </a:t>
            </a:r>
            <a:r>
              <a:rPr lang="en-US" sz="3600" dirty="0" err="1"/>
              <a:t>umat</a:t>
            </a:r>
            <a:r>
              <a:rPr lang="en-US" sz="3600" dirty="0"/>
              <a:t> </a:t>
            </a:r>
            <a:r>
              <a:rPr lang="en-US" sz="3600" dirty="0" err="1"/>
              <a:t>beragama</a:t>
            </a:r>
            <a:r>
              <a:rPr lang="en-US" sz="3600" dirty="0"/>
              <a:t>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dirty="0" err="1"/>
              <a:t>unsur</a:t>
            </a:r>
            <a:r>
              <a:rPr lang="en-US" sz="3600" dirty="0"/>
              <a:t> </a:t>
            </a:r>
            <a:r>
              <a:rPr lang="en-US" sz="3600" dirty="0" err="1"/>
              <a:t>utama</a:t>
            </a:r>
            <a:r>
              <a:rPr lang="en-US" sz="3600" dirty="0"/>
              <a:t> </a:t>
            </a:r>
            <a:r>
              <a:rPr lang="en-US" sz="3600" dirty="0" err="1"/>
              <a:t>daripada</a:t>
            </a:r>
            <a:r>
              <a:rPr lang="en-US" sz="3600" dirty="0"/>
              <a:t> </a:t>
            </a:r>
            <a:r>
              <a:rPr lang="en-US" sz="3600" dirty="0" err="1"/>
              <a:t>kerukunan</a:t>
            </a:r>
            <a:r>
              <a:rPr lang="en-US" sz="3600" dirty="0"/>
              <a:t> </a:t>
            </a:r>
            <a:r>
              <a:rPr lang="en-US" sz="3600" dirty="0" err="1"/>
              <a:t>nasional</a:t>
            </a:r>
            <a:r>
              <a:rPr lang="en-US" sz="3600" dirty="0"/>
              <a:t>. </a:t>
            </a:r>
            <a:r>
              <a:rPr lang="en-US" sz="3600" dirty="0" err="1"/>
              <a:t>Maka</a:t>
            </a:r>
            <a:r>
              <a:rPr lang="en-US" sz="3600" dirty="0"/>
              <a:t> </a:t>
            </a:r>
            <a:r>
              <a:rPr lang="en-US" sz="3600" dirty="0" err="1"/>
              <a:t>kerukunan</a:t>
            </a:r>
            <a:r>
              <a:rPr lang="en-US" sz="3600" dirty="0"/>
              <a:t> </a:t>
            </a:r>
            <a:r>
              <a:rPr lang="en-US" sz="3600" dirty="0" err="1"/>
              <a:t>nasional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, </a:t>
            </a:r>
            <a:r>
              <a:rPr lang="en-US" sz="3600" dirty="0" err="1"/>
              <a:t>persatuan</a:t>
            </a:r>
            <a:r>
              <a:rPr lang="en-US" sz="3600" dirty="0"/>
              <a:t> Indonesia yang </a:t>
            </a:r>
            <a:r>
              <a:rPr lang="en-US" sz="3600" dirty="0" err="1"/>
              <a:t>seperti</a:t>
            </a:r>
            <a:r>
              <a:rPr lang="en-US" sz="3600" dirty="0"/>
              <a:t> </a:t>
            </a:r>
            <a:r>
              <a:rPr lang="en-US" sz="3600" dirty="0" err="1"/>
              <a:t>diciptakan</a:t>
            </a:r>
            <a:r>
              <a:rPr lang="en-US" sz="3600" dirty="0"/>
              <a:t> para </a:t>
            </a:r>
            <a:r>
              <a:rPr lang="en-US" sz="3600" dirty="0" err="1"/>
              <a:t>pendiri</a:t>
            </a:r>
            <a:r>
              <a:rPr lang="en-US" sz="3600" dirty="0"/>
              <a:t> </a:t>
            </a:r>
            <a:r>
              <a:rPr lang="en-US" sz="3600" dirty="0" err="1"/>
              <a:t>bangsa</a:t>
            </a:r>
            <a:r>
              <a:rPr lang="en-US" sz="3600" dirty="0"/>
              <a:t>,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jaga dan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pertahankan</a:t>
            </a:r>
            <a:r>
              <a:rPr lang="en-US" sz="3600" dirty="0"/>
              <a:t> untuk Indonesia </a:t>
            </a:r>
            <a:r>
              <a:rPr lang="en-US" sz="3600" dirty="0" err="1"/>
              <a:t>Maju</a:t>
            </a:r>
            <a:r>
              <a:rPr lang="en-US" sz="3600" dirty="0"/>
              <a:t>, Indonesia Sejahtera,”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690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7F75-4884-3361-9F56-92FD0294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3569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kasih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b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Tuhan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Memberkati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EA59-DD53-65A1-F0C3-D4A57DB8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9266"/>
            <a:ext cx="10515600" cy="1885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algn="r"/>
            <a:r>
              <a:rPr lang="en-US" sz="19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Sampai</a:t>
            </a:r>
            <a:r>
              <a:rPr lang="en-US" sz="19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bertemu</a:t>
            </a:r>
            <a:r>
              <a:rPr lang="en-US" sz="19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sz="19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kelas</a:t>
            </a:r>
            <a:r>
              <a:rPr lang="en-US" sz="19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berikut</a:t>
            </a:r>
            <a:endParaRPr lang="en-US" sz="19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19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</a:t>
            </a:r>
            <a:r>
              <a:rPr lang="en-US" sz="19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14</a:t>
            </a:r>
            <a:endParaRPr lang="en-US" sz="19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241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261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Universitas Nusa Putra</vt:lpstr>
      <vt:lpstr>Pendahuluan</vt:lpstr>
      <vt:lpstr>PowerPoint Presentation</vt:lpstr>
      <vt:lpstr>PowerPoint Presentation</vt:lpstr>
      <vt:lpstr>PowerPoint Presentation</vt:lpstr>
      <vt:lpstr>Terima kasih,  Tuhan Memberkati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</dc:creator>
  <cp:lastModifiedBy>Rafael</cp:lastModifiedBy>
  <cp:revision>9</cp:revision>
  <dcterms:created xsi:type="dcterms:W3CDTF">2022-10-29T01:55:31Z</dcterms:created>
  <dcterms:modified xsi:type="dcterms:W3CDTF">2022-12-26T12:04:20Z</dcterms:modified>
</cp:coreProperties>
</file>