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012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843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499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36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4977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067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3338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532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494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406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445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700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787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95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78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310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651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40A5-5EEB-4300-BC29-4F9DC353936F}" type="datetimeFigureOut">
              <a:rPr lang="id-ID" smtClean="0"/>
              <a:t>06/12/2024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BC680-E6D8-4827-AA5B-17B6EF32DCB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693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DePGw1qAl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ED5F82-75FD-BB69-B3D6-B53983179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d-ID" sz="5000" b="1" dirty="0">
                <a:latin typeface="Freestyle Script" panose="030804020302050B0404" pitchFamily="66" charset="0"/>
              </a:rPr>
              <a:t>Ujian AKHIR Semester 1 Agama Kristen</a:t>
            </a:r>
            <a:endParaRPr lang="id-ID" sz="5000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BBABFCAE-B5FF-09F4-24EE-A3726E91E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100" b="1" dirty="0">
                <a:latin typeface="Freestyle Script" panose="030804020302050B0404" pitchFamily="66" charset="0"/>
              </a:rPr>
              <a:t>Bapak </a:t>
            </a:r>
            <a:r>
              <a:rPr lang="id-ID" sz="3100" b="1" dirty="0" err="1">
                <a:latin typeface="Freestyle Script" panose="030804020302050B0404" pitchFamily="66" charset="0"/>
              </a:rPr>
              <a:t>Pdt</a:t>
            </a:r>
            <a:r>
              <a:rPr lang="id-ID" sz="3100" b="1" dirty="0">
                <a:latin typeface="Freestyle Script" panose="030804020302050B0404" pitchFamily="66" charset="0"/>
              </a:rPr>
              <a:t>. </a:t>
            </a:r>
            <a:r>
              <a:rPr lang="id-ID" sz="3100" b="1" i="0" dirty="0">
                <a:effectLst/>
                <a:latin typeface="Freestyle Script" panose="030804020302050B0404" pitchFamily="66" charset="0"/>
              </a:rPr>
              <a:t>HERRY AGUS PARDEDE, </a:t>
            </a:r>
            <a:r>
              <a:rPr lang="id-ID" sz="3100" b="1" i="0" dirty="0" err="1">
                <a:effectLst/>
                <a:latin typeface="Freestyle Script" panose="030804020302050B0404" pitchFamily="66" charset="0"/>
              </a:rPr>
              <a:t>M.Pd.K</a:t>
            </a:r>
            <a:endParaRPr lang="id-ID" sz="3100" b="1" dirty="0">
              <a:latin typeface="Freestyle Script" panose="030804020302050B0404" pitchFamily="66" charset="0"/>
            </a:endParaRPr>
          </a:p>
          <a:p>
            <a:endParaRPr lang="id-ID" sz="3100" dirty="0"/>
          </a:p>
        </p:txBody>
      </p:sp>
    </p:spTree>
    <p:extLst>
      <p:ext uri="{BB962C8B-B14F-4D97-AF65-F5344CB8AC3E}">
        <p14:creationId xmlns:p14="http://schemas.microsoft.com/office/powerpoint/2010/main" val="177811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81D00A4-620A-71F2-AE26-CD02BBC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74171"/>
            <a:ext cx="10353761" cy="1326321"/>
          </a:xfrm>
        </p:spPr>
        <p:txBody>
          <a:bodyPr>
            <a:normAutofit/>
          </a:bodyPr>
          <a:lstStyle/>
          <a:p>
            <a:r>
              <a:rPr lang="id-ID" sz="4000" dirty="0">
                <a:latin typeface="Freestyle Script" panose="030804020302050B0404" pitchFamily="66" charset="0"/>
              </a:rPr>
              <a:t>Video PRAKTEK AKHIR DARI BAPA</a:t>
            </a:r>
          </a:p>
        </p:txBody>
      </p:sp>
      <p:pic>
        <p:nvPicPr>
          <p:cNvPr id="4" name="Media Online 3" title="DENGAN SIAPA TUHAN BERGAUL ERAT">
            <a:hlinkClick r:id="" action="ppaction://media"/>
            <a:extLst>
              <a:ext uri="{FF2B5EF4-FFF2-40B4-BE49-F238E27FC236}">
                <a16:creationId xmlns:a16="http://schemas.microsoft.com/office/drawing/2014/main" id="{42220AE4-9D28-6BFD-4561-EE8578059B8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16950" y="1266322"/>
            <a:ext cx="9588507" cy="54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4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23</Words>
  <Application>Microsoft Office PowerPoint</Application>
  <PresentationFormat>Layar Lebar</PresentationFormat>
  <Paragraphs>3</Paragraphs>
  <Slides>2</Slides>
  <Notes>0</Notes>
  <HiddenSlides>0</HiddenSlides>
  <MMClips>1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7" baseType="lpstr">
      <vt:lpstr>Arial</vt:lpstr>
      <vt:lpstr>Bookman Old Style</vt:lpstr>
      <vt:lpstr>Freestyle Script</vt:lpstr>
      <vt:lpstr>Rockwell</vt:lpstr>
      <vt:lpstr>Damask</vt:lpstr>
      <vt:lpstr>Ujian AKHIR Semester 1 Agama Kristen</vt:lpstr>
      <vt:lpstr>Video PRAKTEK AKHIR DARI BAPA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Lupus FebrianZ</dc:creator>
  <cp:lastModifiedBy>Lupus FebrianZ</cp:lastModifiedBy>
  <cp:revision>1</cp:revision>
  <dcterms:created xsi:type="dcterms:W3CDTF">2024-12-06T03:43:34Z</dcterms:created>
  <dcterms:modified xsi:type="dcterms:W3CDTF">2024-12-06T03:47:55Z</dcterms:modified>
</cp:coreProperties>
</file>