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90" r:id="rId3"/>
    <p:sldId id="291" r:id="rId4"/>
    <p:sldId id="294" r:id="rId5"/>
    <p:sldId id="293" r:id="rId6"/>
    <p:sldId id="2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B238-ADD2-DAB0-A838-87847485A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9E359-3B2A-00B3-0F1C-B78B89353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7F2FB-EB6A-ABC3-F187-63BEE4B6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FAC-B944-42A3-88E9-04C274E74C0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E40FE-9098-B33E-2798-0748C615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9EED6-4796-E554-3245-6DD15054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2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37AE1-23E3-37BF-F192-091372266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F59B4-DC4D-A17C-05E5-996E0B618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6FBB7-0E11-5E95-9736-B9F9D4FB6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FAC-B944-42A3-88E9-04C274E74C0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63CE5-9FE9-B3E9-1653-9B8C59B2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9ADDC-84E5-4C5A-2012-074C0C22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9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4E556E-41E9-D1C8-D2BC-F39601C89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C97FC-2DC8-BEE2-DD2A-C3692B666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72415-2F1F-8A31-910B-053486DDF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FAC-B944-42A3-88E9-04C274E74C0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BA9BF-278F-7C38-9000-B796CFE6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8F1F4-BF74-BD25-385E-A734081E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1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1FDA-323E-623D-578B-3F9A820DA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20ECF-0356-09E2-3C43-A6E39C2C8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8A56A-8B1D-3203-CB8D-0D9E6FE16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FAC-B944-42A3-88E9-04C274E74C0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73DA1-649A-4883-ACEB-B3F947302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4AFA8-7CBD-D3E2-28CE-8CAC0E5C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0FC89-EDAD-2D8B-F74F-BA011707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A223F-C61E-426B-562D-15A6DBF93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21A0F-FB8C-FD73-3A05-25100566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FAC-B944-42A3-88E9-04C274E74C0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10D51-5BCA-10C9-C9D1-3D17CC1E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BF432-DE3E-E0DD-FC3B-B47A959F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6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11D68-C109-501F-2B10-D24BB9E83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5D79B-46AD-D77D-92B4-643D49E90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FA476-DCEE-A416-561C-A778181F7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6A40B-7FDC-6275-64C5-8755C91C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FAC-B944-42A3-88E9-04C274E74C0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23928-88A7-20E2-A8C8-3D1DB9E2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4894E-6C7B-6FFA-6B3F-35C6A270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4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9E52B-1F75-D3C0-A3A5-0AF38C5DB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C9BE6-BDDC-1717-ADF3-EB3359CC4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3FE25-8941-7E49-4545-213E5D69F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41D9D5-BBFF-0181-1F9C-67FB2527A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4197D-36E2-E385-7072-147936395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373A16-6234-2904-DA44-CAE8F1E8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FAC-B944-42A3-88E9-04C274E74C0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C6A923-FDBA-1886-5A7A-8A536EAC3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92CB2-4950-3017-02F1-0D28F3D8D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3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EC41-0839-6F6D-A5F0-46A995D2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B2E-1A34-0CD4-57E1-EEC5E52B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FAC-B944-42A3-88E9-04C274E74C0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36A4C-18FD-0B1C-D5A0-874F0556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71403-B8A7-B952-C9C8-5BBE1631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5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43316-457E-EE3D-7879-A764A06F7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FAC-B944-42A3-88E9-04C274E74C0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28C238-62D8-5A4A-66BA-1EB73183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FA00C-9FCB-3F9C-59E6-8D63DA37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4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2718-6BE8-61F1-2B66-C315B080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4D6C5-1984-49EA-E1EE-ADDE48422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53BC3-11CA-4045-1A9B-B7863856F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B6548-1A7C-33E8-3714-9BD805132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FAC-B944-42A3-88E9-04C274E74C0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A0905-0329-D9EA-A23A-25066CD9A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62E35-3C6E-3DD6-C47D-B37F8DB8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1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C88DF-5354-4C88-E95A-916AC207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52CB12-659B-B0C6-DEB6-DBC0875FF6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86F5A-4DB9-C171-88B8-B722F1605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96AC7-1279-2F4D-32DC-A0E8FBD4B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FAC-B944-42A3-88E9-04C274E74C0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46C28-C568-24C6-14AF-ECA6B479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E6CD9-1F9B-590A-44C3-FEF19D08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1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01C712-8B63-D17D-998E-BDC5A4FB5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5AFBB-83DE-FF6C-5359-541E70D30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2EA3B-84D9-A100-1BE4-895528D04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DDFAC-B944-42A3-88E9-04C274E74C0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224D3-88C8-7B96-40DD-DD87ECF26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A3E54-F1F7-058F-EB3A-2B263D431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5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336A-CAE3-817F-3B92-2F75D97DF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5727" y="389968"/>
            <a:ext cx="9058163" cy="2528043"/>
          </a:xfrm>
        </p:spPr>
        <p:txBody>
          <a:bodyPr>
            <a:normAutofit/>
          </a:bodyPr>
          <a:lstStyle/>
          <a:p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Universitas Nusa Putra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3C975-CD1B-811D-56D0-7349DE50C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9065" y="3657597"/>
            <a:ext cx="9058163" cy="1169897"/>
          </a:xfrm>
        </p:spPr>
        <p:txBody>
          <a:bodyPr>
            <a:normAutofit lnSpcReduction="10000"/>
          </a:bodyPr>
          <a:lstStyle/>
          <a:p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Pdt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Herry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Agus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Pardede,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S.Th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.,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S.Pd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.,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M.Fil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dirty="0" err="1"/>
              <a:t>Sukabumi</a:t>
            </a:r>
            <a:r>
              <a:rPr lang="en-US" sz="3600" dirty="0"/>
              <a:t>, 31 </a:t>
            </a:r>
            <a:r>
              <a:rPr lang="en-US" sz="3600" dirty="0" err="1"/>
              <a:t>Desember</a:t>
            </a:r>
            <a:r>
              <a:rPr lang="en-US" sz="3600" dirty="0"/>
              <a:t> 2022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75DAFF-36B3-47ED-934B-7594D45FA38D}"/>
              </a:ext>
            </a:extLst>
          </p:cNvPr>
          <p:cNvSpPr txBox="1">
            <a:spLocks/>
          </p:cNvSpPr>
          <p:nvPr/>
        </p:nvSpPr>
        <p:spPr>
          <a:xfrm>
            <a:off x="1358154" y="840938"/>
            <a:ext cx="2909046" cy="73236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Pertemuan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Kelimabelas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Line</a:t>
            </a:r>
          </a:p>
        </p:txBody>
      </p:sp>
    </p:spTree>
    <p:extLst>
      <p:ext uri="{BB962C8B-B14F-4D97-AF65-F5344CB8AC3E}">
        <p14:creationId xmlns:p14="http://schemas.microsoft.com/office/powerpoint/2010/main" val="87332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94F4B-FEC5-F6A0-0F77-ACC3FA96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019"/>
            <a:ext cx="10515600" cy="1463675"/>
          </a:xfrm>
        </p:spPr>
        <p:txBody>
          <a:bodyPr>
            <a:noAutofit/>
          </a:bodyPr>
          <a:lstStyle/>
          <a:p>
            <a:r>
              <a:rPr lang="sv-SE" sz="4800" dirty="0"/>
              <a:t>Contoh perilaku kerukunan antar umat berbeda agama: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A47EE-A0FA-7964-DC2B-12C895518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5998"/>
            <a:ext cx="10515600" cy="3442447"/>
          </a:xfrm>
        </p:spPr>
        <p:txBody>
          <a:bodyPr>
            <a:normAutofit/>
          </a:bodyPr>
          <a:lstStyle/>
          <a:p>
            <a:r>
              <a:rPr lang="en-US" sz="4400" dirty="0" err="1"/>
              <a:t>Berkelakuan</a:t>
            </a:r>
            <a:r>
              <a:rPr lang="en-US" sz="4400" dirty="0"/>
              <a:t> untuk </a:t>
            </a:r>
            <a:r>
              <a:rPr lang="en-US" sz="4400" dirty="0" err="1"/>
              <a:t>tetap</a:t>
            </a:r>
            <a:r>
              <a:rPr lang="en-US" sz="4400" dirty="0"/>
              <a:t> </a:t>
            </a:r>
            <a:r>
              <a:rPr lang="en-US" sz="4400" dirty="0" err="1"/>
              <a:t>menyayangi</a:t>
            </a:r>
            <a:r>
              <a:rPr lang="en-US" sz="4400" dirty="0"/>
              <a:t> dan </a:t>
            </a:r>
            <a:r>
              <a:rPr lang="en-US" sz="4400" dirty="0" err="1"/>
              <a:t>menghormati</a:t>
            </a:r>
            <a:r>
              <a:rPr lang="en-US" sz="4400" dirty="0"/>
              <a:t> </a:t>
            </a:r>
            <a:r>
              <a:rPr lang="en-US" sz="4400" dirty="0" err="1"/>
              <a:t>jika</a:t>
            </a:r>
            <a:r>
              <a:rPr lang="en-US" sz="4400" dirty="0"/>
              <a:t> </a:t>
            </a:r>
            <a:r>
              <a:rPr lang="en-US" sz="4400" dirty="0" err="1"/>
              <a:t>ada</a:t>
            </a:r>
            <a:r>
              <a:rPr lang="en-US" sz="4400" dirty="0"/>
              <a:t> </a:t>
            </a:r>
            <a:r>
              <a:rPr lang="en-US" sz="4400" dirty="0" err="1"/>
              <a:t>masyarakat</a:t>
            </a:r>
            <a:r>
              <a:rPr lang="en-US" sz="4400" dirty="0"/>
              <a:t> yang </a:t>
            </a:r>
            <a:r>
              <a:rPr lang="en-US" sz="4400" dirty="0" err="1"/>
              <a:t>sedang</a:t>
            </a:r>
            <a:r>
              <a:rPr lang="en-US" sz="4400" dirty="0"/>
              <a:t> </a:t>
            </a:r>
            <a:r>
              <a:rPr lang="en-US" sz="4400" dirty="0" err="1"/>
              <a:t>menjalankan</a:t>
            </a:r>
            <a:r>
              <a:rPr lang="en-US" sz="4400" dirty="0"/>
              <a:t> </a:t>
            </a:r>
            <a:r>
              <a:rPr lang="en-US" sz="4400" dirty="0" err="1"/>
              <a:t>ibadahnya</a:t>
            </a:r>
            <a:r>
              <a:rPr lang="en-US" sz="4400" dirty="0"/>
              <a:t>.</a:t>
            </a:r>
          </a:p>
          <a:p>
            <a:r>
              <a:rPr lang="en-US" sz="4400" dirty="0" err="1"/>
              <a:t>Tidak</a:t>
            </a:r>
            <a:r>
              <a:rPr lang="en-US" sz="4400" dirty="0"/>
              <a:t> </a:t>
            </a:r>
            <a:r>
              <a:rPr lang="en-US" sz="4400" dirty="0" err="1"/>
              <a:t>pernah</a:t>
            </a:r>
            <a:r>
              <a:rPr lang="en-US" sz="4400" dirty="0"/>
              <a:t> </a:t>
            </a:r>
            <a:r>
              <a:rPr lang="en-US" sz="4400" dirty="0" err="1"/>
              <a:t>membedakan</a:t>
            </a:r>
            <a:r>
              <a:rPr lang="en-US" sz="4400" dirty="0"/>
              <a:t> </a:t>
            </a:r>
            <a:r>
              <a:rPr lang="en-US" sz="4400" dirty="0" err="1"/>
              <a:t>antar</a:t>
            </a:r>
            <a:r>
              <a:rPr lang="en-US" sz="4400" dirty="0"/>
              <a:t> </a:t>
            </a:r>
            <a:r>
              <a:rPr lang="en-US" sz="4400" dirty="0" err="1"/>
              <a:t>pemeluk</a:t>
            </a:r>
            <a:r>
              <a:rPr lang="en-US" sz="4400" dirty="0"/>
              <a:t> agama yang </a:t>
            </a:r>
            <a:r>
              <a:rPr lang="en-US" sz="4400" dirty="0" err="1"/>
              <a:t>satu</a:t>
            </a:r>
            <a:r>
              <a:rPr lang="en-US" sz="4400" dirty="0"/>
              <a:t> </a:t>
            </a:r>
            <a:r>
              <a:rPr lang="en-US" sz="4400" dirty="0" err="1"/>
              <a:t>dengan</a:t>
            </a:r>
            <a:r>
              <a:rPr lang="en-US" sz="4400" dirty="0"/>
              <a:t> </a:t>
            </a:r>
            <a:r>
              <a:rPr lang="en-US" sz="4400" dirty="0" err="1"/>
              <a:t>lainnya</a:t>
            </a:r>
            <a:r>
              <a:rPr lang="en-US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725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94F4B-FEC5-F6A0-0F77-ACC3FA96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50228"/>
          </a:xfrm>
        </p:spPr>
        <p:txBody>
          <a:bodyPr>
            <a:noAutofit/>
          </a:bodyPr>
          <a:lstStyle/>
          <a:p>
            <a:r>
              <a:rPr lang="sv-SE" sz="4800" dirty="0"/>
              <a:t>Contoh perilaku kerukunan antar umat berbeda agama: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A47EE-A0FA-7964-DC2B-12C895518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5998"/>
            <a:ext cx="10515600" cy="4206877"/>
          </a:xfrm>
        </p:spPr>
        <p:txBody>
          <a:bodyPr>
            <a:normAutofit lnSpcReduction="10000"/>
          </a:bodyPr>
          <a:lstStyle/>
          <a:p>
            <a:r>
              <a:rPr lang="en-US" sz="4400" dirty="0" err="1"/>
              <a:t>Tetap</a:t>
            </a:r>
            <a:r>
              <a:rPr lang="en-US" sz="4400" dirty="0"/>
              <a:t> </a:t>
            </a:r>
            <a:r>
              <a:rPr lang="en-US" sz="4400" dirty="0" err="1"/>
              <a:t>berteman</a:t>
            </a:r>
            <a:r>
              <a:rPr lang="en-US" sz="4400" dirty="0"/>
              <a:t> </a:t>
            </a:r>
            <a:r>
              <a:rPr lang="en-US" sz="4400" dirty="0" err="1"/>
              <a:t>dengan</a:t>
            </a:r>
            <a:r>
              <a:rPr lang="en-US" sz="4400" dirty="0"/>
              <a:t> orang yang </a:t>
            </a:r>
            <a:r>
              <a:rPr lang="en-US" sz="4400" dirty="0" err="1"/>
              <a:t>berbeda</a:t>
            </a:r>
            <a:r>
              <a:rPr lang="en-US" sz="4400" dirty="0"/>
              <a:t> agama.</a:t>
            </a:r>
          </a:p>
          <a:p>
            <a:r>
              <a:rPr lang="en-US" sz="4400" dirty="0" err="1"/>
              <a:t>Bersikap</a:t>
            </a:r>
            <a:r>
              <a:rPr lang="en-US" sz="4400" dirty="0"/>
              <a:t> </a:t>
            </a:r>
            <a:r>
              <a:rPr lang="en-US" sz="4400" dirty="0" err="1"/>
              <a:t>adil</a:t>
            </a:r>
            <a:r>
              <a:rPr lang="en-US" sz="4400" dirty="0"/>
              <a:t> </a:t>
            </a:r>
            <a:r>
              <a:rPr lang="en-US" sz="4400" dirty="0" err="1"/>
              <a:t>dalam</a:t>
            </a:r>
            <a:r>
              <a:rPr lang="en-US" sz="4400" dirty="0"/>
              <a:t> </a:t>
            </a:r>
            <a:r>
              <a:rPr lang="en-US" sz="4400" dirty="0" err="1"/>
              <a:t>segala</a:t>
            </a:r>
            <a:r>
              <a:rPr lang="en-US" sz="4400" dirty="0"/>
              <a:t> </a:t>
            </a:r>
            <a:r>
              <a:rPr lang="en-US" sz="4400" dirty="0" err="1"/>
              <a:t>hal</a:t>
            </a:r>
            <a:r>
              <a:rPr lang="en-US" sz="4400" dirty="0"/>
              <a:t> </a:t>
            </a:r>
            <a:r>
              <a:rPr lang="en-US" sz="4400" dirty="0" err="1"/>
              <a:t>walaupun</a:t>
            </a:r>
            <a:r>
              <a:rPr lang="en-US" sz="4400" dirty="0"/>
              <a:t> </a:t>
            </a:r>
            <a:r>
              <a:rPr lang="en-US" sz="4400" dirty="0" err="1"/>
              <a:t>berbeda</a:t>
            </a:r>
            <a:r>
              <a:rPr lang="en-US" sz="4400" dirty="0"/>
              <a:t> agama.</a:t>
            </a:r>
          </a:p>
          <a:p>
            <a:r>
              <a:rPr lang="en-US" sz="4400" dirty="0" err="1"/>
              <a:t>Tidak</a:t>
            </a:r>
            <a:r>
              <a:rPr lang="en-US" sz="4400" dirty="0"/>
              <a:t> </a:t>
            </a:r>
            <a:r>
              <a:rPr lang="en-US" sz="4400" dirty="0" err="1"/>
              <a:t>pernah</a:t>
            </a:r>
            <a:r>
              <a:rPr lang="en-US" sz="4400" dirty="0"/>
              <a:t> </a:t>
            </a:r>
            <a:r>
              <a:rPr lang="en-US" sz="4400" dirty="0" err="1"/>
              <a:t>mengganggu</a:t>
            </a:r>
            <a:r>
              <a:rPr lang="en-US" sz="4400" dirty="0"/>
              <a:t> </a:t>
            </a:r>
            <a:r>
              <a:rPr lang="en-US" sz="4400" dirty="0" err="1"/>
              <a:t>atau</a:t>
            </a:r>
            <a:r>
              <a:rPr lang="en-US" sz="4400" dirty="0"/>
              <a:t> </a:t>
            </a:r>
            <a:r>
              <a:rPr lang="en-US" sz="4400" dirty="0" err="1"/>
              <a:t>berkata</a:t>
            </a:r>
            <a:r>
              <a:rPr lang="en-US" sz="4400" dirty="0"/>
              <a:t> </a:t>
            </a:r>
            <a:r>
              <a:rPr lang="en-US" sz="4400" dirty="0" err="1"/>
              <a:t>tidak</a:t>
            </a:r>
            <a:r>
              <a:rPr lang="en-US" sz="4400" dirty="0"/>
              <a:t> </a:t>
            </a:r>
            <a:r>
              <a:rPr lang="en-US" sz="4400" dirty="0" err="1"/>
              <a:t>baik</a:t>
            </a:r>
            <a:r>
              <a:rPr lang="en-US" sz="4400" dirty="0"/>
              <a:t> </a:t>
            </a:r>
            <a:r>
              <a:rPr lang="en-US" sz="4400" dirty="0" err="1"/>
              <a:t>kepada</a:t>
            </a:r>
            <a:r>
              <a:rPr lang="en-US" sz="4400" dirty="0"/>
              <a:t> orang yang </a:t>
            </a:r>
            <a:r>
              <a:rPr lang="en-US" sz="4400" dirty="0" err="1"/>
              <a:t>berbeda</a:t>
            </a:r>
            <a:r>
              <a:rPr lang="en-US" sz="4400" dirty="0"/>
              <a:t> agama.</a:t>
            </a:r>
          </a:p>
        </p:txBody>
      </p:sp>
    </p:spTree>
    <p:extLst>
      <p:ext uri="{BB962C8B-B14F-4D97-AF65-F5344CB8AC3E}">
        <p14:creationId xmlns:p14="http://schemas.microsoft.com/office/powerpoint/2010/main" val="3757096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B01C0-7E9A-E646-8535-9C00A5E4E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0580"/>
            <a:ext cx="10515600" cy="3211795"/>
          </a:xfrm>
        </p:spPr>
        <p:txBody>
          <a:bodyPr>
            <a:normAutofit/>
          </a:bodyPr>
          <a:lstStyle/>
          <a:p>
            <a:r>
              <a:rPr lang="en-US" sz="5400" dirty="0" err="1"/>
              <a:t>Kerukunan</a:t>
            </a:r>
            <a:r>
              <a:rPr lang="en-US" sz="5400" dirty="0"/>
              <a:t> </a:t>
            </a:r>
            <a:r>
              <a:rPr lang="en-US" sz="5400" dirty="0" err="1"/>
              <a:t>umat</a:t>
            </a:r>
            <a:r>
              <a:rPr lang="en-US" sz="5400" dirty="0"/>
              <a:t> </a:t>
            </a:r>
            <a:r>
              <a:rPr lang="en-US" sz="5400" dirty="0" err="1"/>
              <a:t>beragama</a:t>
            </a:r>
            <a:r>
              <a:rPr lang="en-US" sz="5400" dirty="0"/>
              <a:t> </a:t>
            </a:r>
            <a:r>
              <a:rPr lang="en-US" sz="5400" dirty="0" err="1"/>
              <a:t>adalah</a:t>
            </a:r>
            <a:r>
              <a:rPr lang="en-US" sz="5400" dirty="0"/>
              <a:t> </a:t>
            </a:r>
            <a:r>
              <a:rPr lang="en-US" sz="5400" dirty="0" err="1"/>
              <a:t>kondisi</a:t>
            </a:r>
            <a:r>
              <a:rPr lang="en-US" sz="5400" dirty="0"/>
              <a:t> </a:t>
            </a:r>
            <a:r>
              <a:rPr lang="en-US" sz="5400" dirty="0" err="1"/>
              <a:t>dimana</a:t>
            </a:r>
            <a:r>
              <a:rPr lang="en-US" sz="5400" dirty="0"/>
              <a:t> </a:t>
            </a:r>
            <a:r>
              <a:rPr lang="en-US" sz="5400" dirty="0" err="1"/>
              <a:t>antar</a:t>
            </a:r>
            <a:r>
              <a:rPr lang="en-US" sz="5400" dirty="0"/>
              <a:t> </a:t>
            </a:r>
            <a:r>
              <a:rPr lang="en-US" sz="5400" dirty="0" err="1"/>
              <a:t>umat</a:t>
            </a:r>
            <a:r>
              <a:rPr lang="en-US" sz="5400" dirty="0"/>
              <a:t> </a:t>
            </a:r>
            <a:r>
              <a:rPr lang="en-US" sz="5400" dirty="0" err="1"/>
              <a:t>beragama</a:t>
            </a:r>
            <a:r>
              <a:rPr lang="en-US" sz="5400" dirty="0"/>
              <a:t> </a:t>
            </a:r>
            <a:r>
              <a:rPr lang="en-US" sz="5400" dirty="0" err="1"/>
              <a:t>dapat</a:t>
            </a:r>
            <a:r>
              <a:rPr lang="en-US" sz="5400" dirty="0"/>
              <a:t> </a:t>
            </a:r>
            <a:r>
              <a:rPr lang="en-US" sz="5400" dirty="0" err="1"/>
              <a:t>saling</a:t>
            </a:r>
            <a:r>
              <a:rPr lang="en-US" sz="5400" dirty="0"/>
              <a:t> </a:t>
            </a:r>
            <a:r>
              <a:rPr lang="en-US" sz="5400" dirty="0" err="1"/>
              <a:t>menerima</a:t>
            </a:r>
            <a:r>
              <a:rPr lang="en-US" sz="5400" dirty="0"/>
              <a:t>, </a:t>
            </a:r>
            <a:r>
              <a:rPr lang="en-US" sz="5400" dirty="0" err="1"/>
              <a:t>saling</a:t>
            </a:r>
            <a:r>
              <a:rPr lang="en-US" sz="5400" dirty="0"/>
              <a:t> </a:t>
            </a:r>
            <a:r>
              <a:rPr lang="en-US" sz="5400" dirty="0" err="1"/>
              <a:t>menghormati</a:t>
            </a:r>
            <a:r>
              <a:rPr lang="en-US" sz="5400" dirty="0"/>
              <a:t> </a:t>
            </a:r>
            <a:r>
              <a:rPr lang="en-US" sz="5400" dirty="0" err="1"/>
              <a:t>keyakinan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8413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29EF-6B32-43D5-E151-37C1FE62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5466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Tugas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4FB03-A147-90AB-1907-644C586BD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06787"/>
          </a:xfrm>
        </p:spPr>
        <p:txBody>
          <a:bodyPr/>
          <a:lstStyle/>
          <a:p>
            <a:r>
              <a:rPr lang="en-US" sz="4000" dirty="0" err="1"/>
              <a:t>Cerita</a:t>
            </a:r>
            <a:r>
              <a:rPr lang="en-US" sz="4000" dirty="0"/>
              <a:t> </a:t>
            </a:r>
            <a:r>
              <a:rPr lang="en-US" sz="4000" dirty="0" err="1"/>
              <a:t>pengalaman</a:t>
            </a:r>
            <a:r>
              <a:rPr lang="en-US" sz="4000" dirty="0"/>
              <a:t>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hidupmu</a:t>
            </a:r>
            <a:r>
              <a:rPr lang="en-US" sz="4000" dirty="0"/>
              <a:t> yang </a:t>
            </a:r>
            <a:r>
              <a:rPr lang="en-US" sz="4000" dirty="0" err="1"/>
              <a:t>pernah</a:t>
            </a:r>
            <a:r>
              <a:rPr lang="en-US" sz="4000" dirty="0"/>
              <a:t> </a:t>
            </a:r>
            <a:r>
              <a:rPr lang="en-US" sz="4000" dirty="0" err="1"/>
              <a:t>dirasakan</a:t>
            </a:r>
            <a:r>
              <a:rPr lang="en-US" sz="4000" dirty="0"/>
              <a:t> </a:t>
            </a:r>
            <a:r>
              <a:rPr lang="en-US" sz="4000" dirty="0" err="1"/>
              <a:t>bagaimana</a:t>
            </a:r>
            <a:r>
              <a:rPr lang="en-US" sz="4000" dirty="0"/>
              <a:t> </a:t>
            </a:r>
            <a:r>
              <a:rPr lang="en-US" sz="4000" dirty="0" err="1"/>
              <a:t>sikap</a:t>
            </a:r>
            <a:r>
              <a:rPr lang="en-US" sz="4000" dirty="0"/>
              <a:t> </a:t>
            </a:r>
            <a:r>
              <a:rPr lang="en-US" sz="4000" dirty="0" err="1"/>
              <a:t>berkerukunan</a:t>
            </a:r>
            <a:r>
              <a:rPr lang="en-US" sz="4000" dirty="0"/>
              <a:t> </a:t>
            </a:r>
            <a:r>
              <a:rPr lang="en-US" sz="4000" dirty="0" err="1"/>
              <a:t>umat</a:t>
            </a:r>
            <a:r>
              <a:rPr lang="en-US" sz="4000" dirty="0"/>
              <a:t> </a:t>
            </a:r>
            <a:r>
              <a:rPr lang="en-US" sz="4000" dirty="0" err="1"/>
              <a:t>beragama</a:t>
            </a:r>
            <a:r>
              <a:rPr lang="en-US" sz="4000" dirty="0"/>
              <a:t> yang </a:t>
            </a:r>
            <a:r>
              <a:rPr lang="en-US" sz="4000" dirty="0" err="1"/>
              <a:t>kamu</a:t>
            </a:r>
            <a:r>
              <a:rPr lang="en-US" sz="4000" dirty="0"/>
              <a:t> </a:t>
            </a:r>
            <a:r>
              <a:rPr lang="en-US" sz="4000" dirty="0" err="1"/>
              <a:t>hadapi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39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C7F75-4884-3361-9F56-92FD0294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33569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Terima</a:t>
            </a: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kasih</a:t>
            </a: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b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Tuhan</a:t>
            </a: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Memberkati</a:t>
            </a:r>
            <a:endParaRPr 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FEA59-DD53-65A1-F0C3-D4A57DB87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640972"/>
            <a:ext cx="11062447" cy="171095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algn="r"/>
            <a:r>
              <a:rPr lang="en-US" sz="17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Sampai</a:t>
            </a:r>
            <a:r>
              <a:rPr lang="en-US" sz="17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7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bertemu</a:t>
            </a:r>
            <a:r>
              <a:rPr lang="en-US" sz="17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 </a:t>
            </a:r>
            <a:r>
              <a:rPr lang="en-US" sz="17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kelas</a:t>
            </a:r>
            <a:r>
              <a:rPr lang="en-US" sz="17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7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berikut</a:t>
            </a:r>
            <a:r>
              <a:rPr lang="en-US" sz="17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7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</a:t>
            </a:r>
            <a:r>
              <a:rPr lang="en-US" sz="17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16</a:t>
            </a:r>
          </a:p>
          <a:p>
            <a:pPr algn="r"/>
            <a:r>
              <a:rPr lang="en-US" sz="17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Ujian</a:t>
            </a:r>
            <a:r>
              <a:rPr lang="en-US" sz="17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Akhir Semester, 7 </a:t>
            </a:r>
            <a:r>
              <a:rPr lang="en-US" sz="17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Januari</a:t>
            </a:r>
            <a:r>
              <a:rPr lang="en-US" sz="17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52241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152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Universitas Nusa Putra</vt:lpstr>
      <vt:lpstr>Contoh perilaku kerukunan antar umat berbeda agama:</vt:lpstr>
      <vt:lpstr>Contoh perilaku kerukunan antar umat berbeda agama:</vt:lpstr>
      <vt:lpstr>Kerukunan umat beragama adalah kondisi dimana antar umat beragama dapat saling menerima, saling menghormati keyakinan</vt:lpstr>
      <vt:lpstr>Tugas</vt:lpstr>
      <vt:lpstr>Terima kasih,  Tuhan Memberkati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</dc:creator>
  <cp:lastModifiedBy>Rafael</cp:lastModifiedBy>
  <cp:revision>15</cp:revision>
  <dcterms:created xsi:type="dcterms:W3CDTF">2022-10-29T01:55:31Z</dcterms:created>
  <dcterms:modified xsi:type="dcterms:W3CDTF">2022-12-27T12:36:20Z</dcterms:modified>
</cp:coreProperties>
</file>