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23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22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8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67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3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7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58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336A-CAE3-817F-3B92-2F75D97DF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589" y="2269664"/>
            <a:ext cx="7005562" cy="865414"/>
          </a:xfrm>
        </p:spPr>
        <p:txBody>
          <a:bodyPr/>
          <a:lstStyle/>
          <a:p>
            <a:r>
              <a:rPr lang="en-US" b="1" dirty="0"/>
              <a:t>Universitas Nusa Putra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C975-CD1B-811D-56D0-7349DE50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8272" y="3657597"/>
            <a:ext cx="7168241" cy="1320802"/>
          </a:xfrm>
        </p:spPr>
        <p:txBody>
          <a:bodyPr>
            <a:normAutofit/>
          </a:bodyPr>
          <a:lstStyle/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Herry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Pardede,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S.Th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S.Pd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M.Fil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err="1"/>
              <a:t>Sukabumi</a:t>
            </a:r>
            <a:r>
              <a:rPr lang="en-US" sz="2800"/>
              <a:t>, 08 </a:t>
            </a:r>
            <a:r>
              <a:rPr lang="en-US" sz="2800" dirty="0" err="1"/>
              <a:t>Oktober</a:t>
            </a:r>
            <a:r>
              <a:rPr lang="en-US" sz="2800" dirty="0"/>
              <a:t> 2022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51E733-1C41-5D4A-B26E-A8DE5CC4DDF1}"/>
              </a:ext>
            </a:extLst>
          </p:cNvPr>
          <p:cNvSpPr txBox="1">
            <a:spLocks/>
          </p:cNvSpPr>
          <p:nvPr/>
        </p:nvSpPr>
        <p:spPr>
          <a:xfrm>
            <a:off x="2371162" y="1560354"/>
            <a:ext cx="2510116" cy="4163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Ketiga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3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0729-CC8B-9D41-AF95-2C18E129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Pendahuluan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8EC4-C201-B3E0-F74A-E4FF4417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3" y="2556932"/>
            <a:ext cx="9933211" cy="3318936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explain Christian teachings about God as the creator, sustainer, savior and reformer of His creation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menjelaskan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ajaran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Kristen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tentang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Tuhan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pencipta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pemelihara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penyelamat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pembaharu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ciptaanNya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18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B756-82A3-4F9C-33A6-B3C7AAC7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9" y="933145"/>
            <a:ext cx="10363198" cy="1303867"/>
          </a:xfrm>
        </p:spPr>
        <p:txBody>
          <a:bodyPr>
            <a:normAutofit/>
          </a:bodyPr>
          <a:lstStyle/>
          <a:p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Dapatkah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Alkitab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dipercaya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E9E8-A6AA-091E-BE57-5A62AE7A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8386"/>
            <a:ext cx="10515600" cy="3399513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/>
              <a:t>2 Tim 3:16 </a:t>
            </a:r>
            <a:r>
              <a:rPr lang="en-US" sz="5400" dirty="0" err="1"/>
              <a:t>Manfaat</a:t>
            </a:r>
            <a:r>
              <a:rPr lang="en-US" sz="5400" dirty="0"/>
              <a:t> </a:t>
            </a:r>
            <a:r>
              <a:rPr lang="en-US" sz="5400" dirty="0" err="1"/>
              <a:t>Alkitab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mengajar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menyatakan</a:t>
            </a: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kesalahan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memperbaiki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kelakukan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mendidik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orang </a:t>
            </a:r>
            <a:r>
              <a:rPr lang="en-US" sz="5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kebenaran</a:t>
            </a:r>
            <a:endParaRPr lang="en-US" sz="5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2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B756-82A3-4F9C-33A6-B3C7AAC7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Berlaku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Alkitab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Firman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Allah)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E9E8-A6AA-091E-BE57-5A62AE7A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6" y="2556931"/>
            <a:ext cx="10227126" cy="3533625"/>
          </a:xfrm>
        </p:spPr>
        <p:txBody>
          <a:bodyPr>
            <a:normAutofit/>
          </a:bodyPr>
          <a:lstStyle/>
          <a:p>
            <a:r>
              <a:rPr lang="en-US" sz="4800" b="1" i="1" dirty="0" err="1"/>
              <a:t>Yesaya</a:t>
            </a:r>
            <a:r>
              <a:rPr lang="en-US" sz="4800" b="1" i="1" dirty="0"/>
              <a:t> 40:8 </a:t>
            </a:r>
          </a:p>
          <a:p>
            <a:r>
              <a:rPr lang="en-US" sz="4800" i="1" dirty="0" err="1"/>
              <a:t>Rumput</a:t>
            </a:r>
            <a:r>
              <a:rPr lang="en-US" sz="4800" i="1" dirty="0"/>
              <a:t> </a:t>
            </a:r>
            <a:r>
              <a:rPr lang="en-US" sz="4800" i="1" dirty="0" err="1"/>
              <a:t>menjadi</a:t>
            </a:r>
            <a:r>
              <a:rPr lang="en-US" sz="4800" i="1" dirty="0"/>
              <a:t> </a:t>
            </a:r>
            <a:r>
              <a:rPr lang="en-US" sz="4800" i="1" dirty="0" err="1"/>
              <a:t>kering</a:t>
            </a:r>
            <a:r>
              <a:rPr lang="en-US" sz="4800" i="1" dirty="0"/>
              <a:t>, </a:t>
            </a:r>
            <a:r>
              <a:rPr lang="en-US" sz="4800" i="1" dirty="0" err="1"/>
              <a:t>bunga</a:t>
            </a:r>
            <a:r>
              <a:rPr lang="en-US" sz="4800" i="1" dirty="0"/>
              <a:t> </a:t>
            </a:r>
            <a:r>
              <a:rPr lang="en-US" sz="4800" i="1" dirty="0" err="1"/>
              <a:t>menjadi</a:t>
            </a:r>
            <a:r>
              <a:rPr lang="en-US" sz="4800" i="1" dirty="0"/>
              <a:t> </a:t>
            </a:r>
            <a:r>
              <a:rPr lang="en-US" sz="4800" i="1" dirty="0" err="1"/>
              <a:t>layu</a:t>
            </a:r>
            <a:r>
              <a:rPr lang="en-US" sz="4800" i="1" dirty="0"/>
              <a:t>  </a:t>
            </a:r>
            <a:r>
              <a:rPr lang="en-US" sz="4800" i="1" dirty="0" err="1"/>
              <a:t>tetapi</a:t>
            </a:r>
            <a:r>
              <a:rPr lang="en-US" sz="4800" i="1" dirty="0"/>
              <a:t> </a:t>
            </a:r>
            <a:r>
              <a:rPr lang="en-US" sz="4800" i="1" dirty="0" err="1"/>
              <a:t>firman</a:t>
            </a:r>
            <a:r>
              <a:rPr lang="en-US" sz="4800" i="1" dirty="0"/>
              <a:t> Allah </a:t>
            </a:r>
            <a:r>
              <a:rPr lang="en-US" sz="4800" i="1" dirty="0" err="1"/>
              <a:t>kita</a:t>
            </a:r>
            <a:r>
              <a:rPr lang="en-US" sz="4800" i="1" dirty="0"/>
              <a:t> </a:t>
            </a:r>
            <a:r>
              <a:rPr lang="en-US" sz="4800" i="1" dirty="0" err="1"/>
              <a:t>tetap</a:t>
            </a:r>
            <a:r>
              <a:rPr lang="en-US" sz="4800" i="1" dirty="0"/>
              <a:t> </a:t>
            </a:r>
            <a:r>
              <a:rPr lang="en-US" sz="4800" i="1" dirty="0" err="1"/>
              <a:t>untuk</a:t>
            </a:r>
            <a:r>
              <a:rPr lang="en-US" sz="4800" i="1" dirty="0"/>
              <a:t> </a:t>
            </a:r>
            <a:r>
              <a:rPr lang="en-US" sz="4800" i="1" dirty="0" err="1"/>
              <a:t>selama-lamanya</a:t>
            </a:r>
            <a:endParaRPr lang="en-US" sz="4800" i="1" dirty="0"/>
          </a:p>
          <a:p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00296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B756-82A3-4F9C-33A6-B3C7AAC7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Tuhan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Pencipta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E9E8-A6AA-091E-BE57-5A62AE7A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6" y="2556931"/>
            <a:ext cx="10227126" cy="3533625"/>
          </a:xfrm>
        </p:spPr>
        <p:txBody>
          <a:bodyPr>
            <a:normAutofit lnSpcReduction="10000"/>
          </a:bodyPr>
          <a:lstStyle/>
          <a:p>
            <a:r>
              <a:rPr lang="en-US" sz="4800" b="1" dirty="0"/>
              <a:t>Masa </a:t>
            </a:r>
            <a:r>
              <a:rPr lang="en-US" sz="4800" b="1" dirty="0" err="1"/>
              <a:t>Penciptaan</a:t>
            </a:r>
            <a:r>
              <a:rPr lang="en-US" sz="4800" b="1" dirty="0"/>
              <a:t>, </a:t>
            </a:r>
            <a:r>
              <a:rPr lang="en-US" sz="4800" b="1" dirty="0" err="1"/>
              <a:t>Kej</a:t>
            </a:r>
            <a:r>
              <a:rPr lang="en-US" sz="4800" b="1" dirty="0"/>
              <a:t> 1:1</a:t>
            </a:r>
          </a:p>
          <a:p>
            <a:r>
              <a:rPr lang="en-US" sz="4800" b="1" dirty="0" err="1"/>
              <a:t>Manusia</a:t>
            </a:r>
            <a:r>
              <a:rPr lang="en-US" sz="4800" b="1" dirty="0"/>
              <a:t> </a:t>
            </a:r>
            <a:r>
              <a:rPr lang="en-US" sz="4800" b="1" dirty="0" err="1"/>
              <a:t>dijadikan</a:t>
            </a:r>
            <a:r>
              <a:rPr lang="en-US" sz="4800" b="1" dirty="0"/>
              <a:t>, 2:7</a:t>
            </a:r>
          </a:p>
          <a:p>
            <a:r>
              <a:rPr lang="en-US" sz="4800" b="1" dirty="0" err="1"/>
              <a:t>Dia</a:t>
            </a:r>
            <a:r>
              <a:rPr lang="en-US" sz="4800" b="1" dirty="0"/>
              <a:t> </a:t>
            </a:r>
            <a:r>
              <a:rPr lang="en-US" sz="4800" b="1" dirty="0" err="1"/>
              <a:t>Berfirman</a:t>
            </a:r>
            <a:r>
              <a:rPr lang="en-US" sz="4800" b="1" dirty="0"/>
              <a:t>, </a:t>
            </a:r>
            <a:r>
              <a:rPr lang="en-US" sz="4800" b="1" dirty="0" err="1"/>
              <a:t>Maz</a:t>
            </a:r>
            <a:r>
              <a:rPr lang="en-US" sz="4800" b="1" dirty="0"/>
              <a:t> 33:6,9</a:t>
            </a:r>
          </a:p>
          <a:p>
            <a:r>
              <a:rPr lang="en-US" sz="4800" b="1" dirty="0" err="1"/>
              <a:t>Mengapa</a:t>
            </a:r>
            <a:r>
              <a:rPr lang="en-US" sz="4800" b="1" dirty="0"/>
              <a:t> dunia </a:t>
            </a:r>
            <a:r>
              <a:rPr lang="en-US" sz="4800" b="1" dirty="0" err="1"/>
              <a:t>diciptakan</a:t>
            </a:r>
            <a:r>
              <a:rPr lang="en-US" sz="4800" b="1" dirty="0"/>
              <a:t>, Yes 45:18</a:t>
            </a:r>
            <a:endParaRPr lang="en-US" sz="4800" dirty="0"/>
          </a:p>
          <a:p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68944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B756-82A3-4F9C-33A6-B3C7AAC7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Tuhan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Pemelihara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E9E8-A6AA-091E-BE57-5A62AE7A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6" y="2556931"/>
            <a:ext cx="10227126" cy="3533625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Tuhan</a:t>
            </a:r>
            <a:r>
              <a:rPr lang="en-US" sz="4800" b="1" dirty="0"/>
              <a:t> </a:t>
            </a:r>
            <a:r>
              <a:rPr lang="en-US" sz="4800" b="1" dirty="0" err="1"/>
              <a:t>pemberi</a:t>
            </a:r>
            <a:r>
              <a:rPr lang="en-US" sz="4800" b="1" dirty="0"/>
              <a:t> </a:t>
            </a:r>
            <a:r>
              <a:rPr lang="en-US" sz="4800" b="1" dirty="0" err="1"/>
              <a:t>kekuatan</a:t>
            </a:r>
            <a:r>
              <a:rPr lang="en-US" sz="4800" b="1" dirty="0"/>
              <a:t>, Fil 4:13</a:t>
            </a:r>
          </a:p>
          <a:p>
            <a:r>
              <a:rPr lang="en-US" sz="4800" b="1" dirty="0" err="1"/>
              <a:t>Pemberi</a:t>
            </a:r>
            <a:r>
              <a:rPr lang="en-US" sz="4800" b="1" dirty="0"/>
              <a:t> </a:t>
            </a:r>
            <a:r>
              <a:rPr lang="en-US" sz="4800" b="1" dirty="0" err="1"/>
              <a:t>kelegaan</a:t>
            </a:r>
            <a:r>
              <a:rPr lang="en-US" sz="4800" b="1" dirty="0"/>
              <a:t>, Mat 11:28</a:t>
            </a:r>
          </a:p>
          <a:p>
            <a:r>
              <a:rPr lang="en-US" sz="4800" b="1" dirty="0" err="1"/>
              <a:t>Expresi</a:t>
            </a:r>
            <a:r>
              <a:rPr lang="en-US" sz="4800" b="1" dirty="0"/>
              <a:t> </a:t>
            </a:r>
            <a:r>
              <a:rPr lang="en-US" sz="4800" b="1" dirty="0" err="1"/>
              <a:t>Cinta</a:t>
            </a:r>
            <a:r>
              <a:rPr lang="en-US" sz="4800" b="1" dirty="0"/>
              <a:t>, I Yoh 4:8</a:t>
            </a:r>
            <a:endParaRPr lang="en-US" sz="4800" dirty="0"/>
          </a:p>
          <a:p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42343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B756-82A3-4F9C-33A6-B3C7AAC7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Tuhan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Penyelamat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E9E8-A6AA-091E-BE57-5A62AE7A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6" y="2556931"/>
            <a:ext cx="10227126" cy="3533625"/>
          </a:xfrm>
        </p:spPr>
        <p:txBody>
          <a:bodyPr>
            <a:normAutofit/>
          </a:bodyPr>
          <a:lstStyle/>
          <a:p>
            <a:r>
              <a:rPr lang="en-US" sz="4800" b="1" dirty="0"/>
              <a:t>Roma 5:12 </a:t>
            </a:r>
            <a:r>
              <a:rPr lang="en-US" sz="4800" b="1" dirty="0" err="1"/>
              <a:t>Kematian</a:t>
            </a:r>
            <a:r>
              <a:rPr lang="en-US" sz="4800" b="1" dirty="0"/>
              <a:t> </a:t>
            </a:r>
            <a:r>
              <a:rPr lang="en-US" sz="4800" b="1" dirty="0" err="1"/>
              <a:t>adalah</a:t>
            </a:r>
            <a:r>
              <a:rPr lang="en-US" sz="4800" b="1" dirty="0"/>
              <a:t> </a:t>
            </a:r>
            <a:r>
              <a:rPr lang="en-US" sz="4800" b="1" dirty="0" err="1"/>
              <a:t>konsekuensi</a:t>
            </a:r>
            <a:r>
              <a:rPr lang="en-US" sz="4800" b="1" dirty="0"/>
              <a:t> </a:t>
            </a:r>
            <a:r>
              <a:rPr lang="en-US" sz="4800" b="1" dirty="0" err="1"/>
              <a:t>terbesar</a:t>
            </a:r>
            <a:r>
              <a:rPr lang="en-US" sz="4800" b="1" dirty="0"/>
              <a:t> </a:t>
            </a:r>
            <a:r>
              <a:rPr lang="en-US" sz="4800" b="1" dirty="0" err="1"/>
              <a:t>dari</a:t>
            </a:r>
            <a:r>
              <a:rPr lang="en-US" sz="4800" b="1" dirty="0"/>
              <a:t> </a:t>
            </a:r>
            <a:r>
              <a:rPr lang="en-US" sz="4800" b="1" dirty="0" err="1"/>
              <a:t>putuhnya</a:t>
            </a:r>
            <a:r>
              <a:rPr lang="en-US" sz="4800" b="1" dirty="0"/>
              <a:t> </a:t>
            </a:r>
            <a:r>
              <a:rPr lang="en-US" sz="4800" b="1" dirty="0" err="1"/>
              <a:t>hubungan</a:t>
            </a:r>
            <a:r>
              <a:rPr lang="en-US" sz="4800" b="1" dirty="0"/>
              <a:t> </a:t>
            </a:r>
            <a:r>
              <a:rPr lang="en-US" sz="4800" b="1" dirty="0" err="1"/>
              <a:t>vertikal</a:t>
            </a:r>
            <a:r>
              <a:rPr lang="en-US" sz="4800" b="1" dirty="0"/>
              <a:t> </a:t>
            </a:r>
            <a:r>
              <a:rPr lang="en-US" sz="4800" b="1" dirty="0" err="1"/>
              <a:t>dengan</a:t>
            </a:r>
            <a:r>
              <a:rPr lang="en-US" sz="4800" b="1" dirty="0"/>
              <a:t> Allah</a:t>
            </a:r>
          </a:p>
          <a:p>
            <a:r>
              <a:rPr lang="en-US" sz="4800" b="1" dirty="0"/>
              <a:t>Yoh 3:16 </a:t>
            </a:r>
            <a:r>
              <a:rPr lang="en-US" sz="4800" b="1" dirty="0" err="1"/>
              <a:t>Memberikan</a:t>
            </a:r>
            <a:r>
              <a:rPr lang="en-US" sz="4800" b="1" dirty="0"/>
              <a:t> </a:t>
            </a:r>
            <a:r>
              <a:rPr lang="en-US" sz="4800" b="1" dirty="0" err="1"/>
              <a:t>Jaminan</a:t>
            </a:r>
            <a:endParaRPr lang="en-US" sz="4800" dirty="0"/>
          </a:p>
          <a:p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60167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F270-0E66-C350-38A3-B11E2A4E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62997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84B4-B233-3C12-90D4-C8E61590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3" y="2579921"/>
            <a:ext cx="9933211" cy="2664432"/>
          </a:xfrm>
        </p:spPr>
        <p:txBody>
          <a:bodyPr>
            <a:normAutofit/>
          </a:bodyPr>
          <a:lstStyle/>
          <a:p>
            <a:r>
              <a:rPr lang="en-US" sz="4400" dirty="0" err="1"/>
              <a:t>Segala</a:t>
            </a:r>
            <a:r>
              <a:rPr lang="en-US" sz="4400" dirty="0"/>
              <a:t> </a:t>
            </a:r>
            <a:r>
              <a:rPr lang="en-US" sz="4400" dirty="0" err="1"/>
              <a:t>sesuatu</a:t>
            </a:r>
            <a:r>
              <a:rPr lang="en-US" sz="4400" dirty="0"/>
              <a:t> yang </a:t>
            </a:r>
            <a:r>
              <a:rPr lang="en-US" sz="4400" dirty="0" err="1"/>
              <a:t>dijadikan</a:t>
            </a:r>
            <a:r>
              <a:rPr lang="en-US" sz="4400" dirty="0"/>
              <a:t> Allah </a:t>
            </a:r>
            <a:r>
              <a:rPr lang="en-US" sz="4400" dirty="0" err="1"/>
              <a:t>adalah</a:t>
            </a:r>
            <a:r>
              <a:rPr lang="en-US" sz="4400" dirty="0"/>
              <a:t> “sangat </a:t>
            </a:r>
            <a:r>
              <a:rPr lang="en-US" sz="4400" dirty="0" err="1"/>
              <a:t>baik</a:t>
            </a:r>
            <a:r>
              <a:rPr lang="en-US" sz="4400" dirty="0"/>
              <a:t>” </a:t>
            </a:r>
            <a:r>
              <a:rPr lang="en-US" sz="4400" dirty="0" err="1"/>
              <a:t>manusia</a:t>
            </a:r>
            <a:r>
              <a:rPr lang="en-US" sz="4400" dirty="0"/>
              <a:t> </a:t>
            </a:r>
            <a:r>
              <a:rPr lang="en-US" sz="4400" dirty="0" err="1"/>
              <a:t>dijadikan</a:t>
            </a:r>
            <a:r>
              <a:rPr lang="en-US" sz="4400" dirty="0"/>
              <a:t> </a:t>
            </a:r>
            <a:r>
              <a:rPr lang="en-US" sz="4400" dirty="0" err="1"/>
              <a:t>sempurna</a:t>
            </a:r>
            <a:r>
              <a:rPr lang="en-US" sz="4400" dirty="0"/>
              <a:t>.</a:t>
            </a:r>
          </a:p>
          <a:p>
            <a:r>
              <a:rPr lang="en-US" sz="4400" dirty="0" err="1"/>
              <a:t>Percaya</a:t>
            </a:r>
            <a:r>
              <a:rPr lang="en-US" sz="4400" dirty="0"/>
              <a:t> </a:t>
            </a:r>
            <a:r>
              <a:rPr lang="en-US" sz="4400" dirty="0" err="1"/>
              <a:t>didalam</a:t>
            </a:r>
            <a:r>
              <a:rPr lang="en-US" sz="4400" dirty="0"/>
              <a:t> </a:t>
            </a:r>
            <a:r>
              <a:rPr lang="en-US" sz="4400" dirty="0" err="1"/>
              <a:t>Dia</a:t>
            </a:r>
            <a:r>
              <a:rPr lang="en-US" sz="4400" dirty="0"/>
              <a:t> </a:t>
            </a:r>
            <a:r>
              <a:rPr lang="en-US" sz="4400" dirty="0" err="1"/>
              <a:t>adalah</a:t>
            </a:r>
            <a:r>
              <a:rPr lang="en-US" sz="4400" dirty="0"/>
              <a:t> </a:t>
            </a:r>
            <a:r>
              <a:rPr lang="en-US" sz="4400" dirty="0" err="1"/>
              <a:t>pilihan</a:t>
            </a:r>
            <a:r>
              <a:rPr lang="en-US" sz="4400" dirty="0"/>
              <a:t> </a:t>
            </a:r>
            <a:r>
              <a:rPr lang="en-US" sz="4400" dirty="0" err="1"/>
              <a:t>terbesar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2195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4F71-7140-BD7B-4878-E172B7AC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6F3142-0531-2033-A826-84F4A9540AC0}"/>
              </a:ext>
            </a:extLst>
          </p:cNvPr>
          <p:cNvSpPr txBox="1">
            <a:spLocks/>
          </p:cNvSpPr>
          <p:nvPr/>
        </p:nvSpPr>
        <p:spPr>
          <a:xfrm>
            <a:off x="1317170" y="268574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TUHAN </a:t>
            </a:r>
            <a:r>
              <a:rPr lang="en-US" dirty="0" err="1"/>
              <a:t>Memberkati</a:t>
            </a:r>
            <a:r>
              <a:rPr lang="en-US" dirty="0"/>
              <a:t> Kita</a:t>
            </a:r>
          </a:p>
        </p:txBody>
      </p:sp>
    </p:spTree>
    <p:extLst>
      <p:ext uri="{BB962C8B-B14F-4D97-AF65-F5344CB8AC3E}">
        <p14:creationId xmlns:p14="http://schemas.microsoft.com/office/powerpoint/2010/main" val="225507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1053</TotalTime>
  <Words>196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Universitas Nusa Putra</vt:lpstr>
      <vt:lpstr>Pendahuluan</vt:lpstr>
      <vt:lpstr>Dapatkah Alkitab dipercaya</vt:lpstr>
      <vt:lpstr>Masa Berlaku Alkitab (Firman Allah)</vt:lpstr>
      <vt:lpstr>Tuhan sebagai Pencipta</vt:lpstr>
      <vt:lpstr>Tuhan sebagai Pemelihara</vt:lpstr>
      <vt:lpstr>Tuhan sebagai Penyelamat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 Nusa Putra</dc:title>
  <dc:creator>Rafael</dc:creator>
  <cp:lastModifiedBy>Rafael</cp:lastModifiedBy>
  <cp:revision>5</cp:revision>
  <dcterms:created xsi:type="dcterms:W3CDTF">2022-09-05T23:11:25Z</dcterms:created>
  <dcterms:modified xsi:type="dcterms:W3CDTF">2022-12-15T00:20:46Z</dcterms:modified>
</cp:coreProperties>
</file>