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5" r:id="rId2"/>
    <p:sldId id="308" r:id="rId3"/>
    <p:sldId id="309" r:id="rId4"/>
    <p:sldId id="311" r:id="rId5"/>
    <p:sldId id="316" r:id="rId6"/>
    <p:sldId id="318" r:id="rId7"/>
    <p:sldId id="313" r:id="rId8"/>
    <p:sldId id="312" r:id="rId9"/>
    <p:sldId id="315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зор" id="{00FE9D53-B953-2049-A530-13BC6E4E0475}">
          <p14:sldIdLst>
            <p14:sldId id="295"/>
            <p14:sldId id="308"/>
            <p14:sldId id="309"/>
            <p14:sldId id="311"/>
            <p14:sldId id="316"/>
            <p14:sldId id="318"/>
            <p14:sldId id="313"/>
            <p14:sldId id="312"/>
            <p14:sldId id="31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76"/>
    <p:restoredTop sz="86284"/>
  </p:normalViewPr>
  <p:slideViewPr>
    <p:cSldViewPr snapToGrid="0" snapToObjects="1">
      <p:cViewPr>
        <p:scale>
          <a:sx n="100" d="100"/>
          <a:sy n="100" d="100"/>
        </p:scale>
        <p:origin x="144" y="1072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4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7FF4-BA10-584F-BDF9-B94398A4CBAE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C295-29C1-7F43-A430-DCB01AE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401C-CFD5-B54A-B2A8-512DBFD35870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50" y="2735847"/>
            <a:ext cx="8521700" cy="217170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программу, считающая количество введенных символов и по символу </a:t>
            </a:r>
            <a:r>
              <a:rPr lang="en-US" sz="2000" dirty="0" smtClean="0"/>
              <a:t>‘</a:t>
            </a:r>
            <a:r>
              <a:rPr lang="ru-RU" sz="2000" dirty="0" smtClean="0"/>
              <a:t> </a:t>
            </a:r>
            <a:r>
              <a:rPr lang="en-US" sz="2000" dirty="0" smtClean="0"/>
              <a:t>’</a:t>
            </a:r>
            <a:r>
              <a:rPr lang="ru-RU" sz="2000" dirty="0" smtClean="0"/>
              <a:t> выходила из программы, показывая результат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 программу, которая печатает на экран длину строки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Найти максимум числа в массиве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пузырьковую сортировку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25" y="2699752"/>
            <a:ext cx="8566150" cy="2565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err="1" smtClean="0"/>
              <a:t>Конструции</a:t>
            </a:r>
            <a:r>
              <a:rPr lang="ru-RU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en-US" sz="2000" dirty="0" smtClean="0"/>
              <a:t> </a:t>
            </a:r>
            <a:r>
              <a:rPr lang="ru-RU" sz="2000" dirty="0" smtClean="0"/>
              <a:t>служат для ветвления программы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Для организации многократного исполнения кода с Си используют конструкции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ru-RU" sz="2000" dirty="0" smtClean="0"/>
              <a:t>и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ru-RU" sz="2000" dirty="0" smtClean="0"/>
              <a:t>, а также конструкцию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while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Не использовать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goto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Массивы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в Си это структура данных элементы которого имеют один и тот же тип и расположены друг за другом.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взятия адреса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5476" y="3705449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33652" y="2084014"/>
            <a:ext cx="2743200" cy="3876664"/>
            <a:chOff x="7668127" y="2005262"/>
            <a:chExt cx="2743200" cy="3876664"/>
          </a:xfrm>
        </p:grpSpPr>
        <p:sp>
          <p:nvSpPr>
            <p:cNvPr id="24" name="Rectangle 23"/>
            <p:cNvSpPr/>
            <p:nvPr/>
          </p:nvSpPr>
          <p:spPr>
            <a:xfrm>
              <a:off x="7668127" y="2005262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68127" y="26486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8127" y="3292136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68127" y="3937325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0xDE2C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8127" y="4579010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68127" y="52241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15891" y="2084014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15891" y="2726603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15891" y="3371340"/>
            <a:ext cx="1917761" cy="649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15891" y="4013476"/>
            <a:ext cx="1917761" cy="643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91" y="5302950"/>
            <a:ext cx="1917761" cy="658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15891" y="4659514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3652" y="2084014"/>
            <a:ext cx="2743200" cy="3876664"/>
            <a:chOff x="7668127" y="2005262"/>
            <a:chExt cx="2743200" cy="3876664"/>
          </a:xfrm>
        </p:grpSpPr>
        <p:sp>
          <p:nvSpPr>
            <p:cNvPr id="5" name="Rectangle 4"/>
            <p:cNvSpPr/>
            <p:nvPr/>
          </p:nvSpPr>
          <p:spPr>
            <a:xfrm>
              <a:off x="7668127" y="2005262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68127" y="26486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8127" y="3292136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68127" y="3937325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0xDE2C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68127" y="4579010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68127" y="52241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915891" y="2084014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15891" y="2726603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5891" y="3371340"/>
            <a:ext cx="1917761" cy="649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0xDE20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15891" y="5302950"/>
            <a:ext cx="1917761" cy="658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15891" y="4659514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5891" y="4013450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3422" y="1548797"/>
            <a:ext cx="970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Указатель – это переменная, которая хранит адрес ячейки памяти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787374" y="3551785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3652" y="2084014"/>
            <a:ext cx="2743200" cy="3876664"/>
            <a:chOff x="7668127" y="2005262"/>
            <a:chExt cx="2743200" cy="3876664"/>
          </a:xfrm>
        </p:grpSpPr>
        <p:sp>
          <p:nvSpPr>
            <p:cNvPr id="5" name="Rectangle 4"/>
            <p:cNvSpPr/>
            <p:nvPr/>
          </p:nvSpPr>
          <p:spPr>
            <a:xfrm>
              <a:off x="7668127" y="2005262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68127" y="26486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8127" y="3292136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68127" y="3937325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0xDE2C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68127" y="4579010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68127" y="52241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915891" y="2084014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15891" y="2726603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5891" y="3371340"/>
            <a:ext cx="1917761" cy="649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0xDE20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15891" y="4013476"/>
            <a:ext cx="1917761" cy="643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num_copy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5891" y="5302950"/>
            <a:ext cx="1917761" cy="658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15891" y="4659514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7374" y="3551785"/>
            <a:ext cx="3671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num_copy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= *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(“%d\n”,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num_copy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3422" y="1548797"/>
            <a:ext cx="970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Указатель – это переменная, которая хранит адрес ячейки памяти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4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0131" y="3416300"/>
            <a:ext cx="3531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 = *p + 1 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43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++*p;   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44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(*p)--; 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43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9271" y="2184162"/>
            <a:ext cx="96744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Меняя значение </a:t>
            </a:r>
            <a:r>
              <a:rPr lang="ru-RU" smtClean="0"/>
              <a:t>по указателю, </a:t>
            </a:r>
            <a:r>
              <a:rPr lang="ru-RU" dirty="0" smtClean="0"/>
              <a:t>меняется значение переменной на которую указывает указатель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pointer.c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</a:t>
            </a:r>
            <a:r>
              <a:rPr lang="ru-RU" dirty="0" smtClean="0"/>
              <a:t>Связь с массивами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15891" y="2084014"/>
            <a:ext cx="4660961" cy="3877369"/>
            <a:chOff x="5915891" y="2084014"/>
            <a:chExt cx="4660961" cy="3877369"/>
          </a:xfrm>
        </p:grpSpPr>
        <p:grpSp>
          <p:nvGrpSpPr>
            <p:cNvPr id="11" name="Group 10"/>
            <p:cNvGrpSpPr/>
            <p:nvPr/>
          </p:nvGrpSpPr>
          <p:grpSpPr>
            <a:xfrm>
              <a:off x="7833652" y="2084014"/>
              <a:ext cx="2743200" cy="3876664"/>
              <a:chOff x="7668127" y="2005262"/>
              <a:chExt cx="2743200" cy="38766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668127" y="2005262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0xDE50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668127" y="2648699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0xDE54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68127" y="3292136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0xDE58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68127" y="3937325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0xDE5C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68127" y="4579010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0xDE60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68127" y="5224199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0xDE64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915891" y="2084014"/>
              <a:ext cx="1917761" cy="6416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A[0] = 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5891" y="2726603"/>
              <a:ext cx="1917761" cy="6416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A[1] = 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5891" y="3371340"/>
              <a:ext cx="1917761" cy="6495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A[2] = 3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5891" y="4013476"/>
              <a:ext cx="1917761" cy="6435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A[3] = 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15891" y="5302950"/>
              <a:ext cx="1917761" cy="6584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pA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= 0xDE50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15891" y="4659514"/>
              <a:ext cx="1917761" cy="645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55476" y="3473475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A[4] = {1, 2, 3, 4};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A;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10872" y="4673804"/>
            <a:ext cx="1327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</a:t>
            </a: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</a:t>
            </a:r>
            <a:r>
              <a:rPr lang="ru-RU" dirty="0" smtClean="0"/>
              <a:t>Адресная арифметика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43939" y="1978730"/>
            <a:ext cx="43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Указатели </a:t>
            </a:r>
            <a:r>
              <a:rPr lang="ru-RU" smtClean="0"/>
              <a:t>можно складывать и отнимать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99860" y="3005436"/>
            <a:ext cx="33922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A[] = {1, 2, 3, 4};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A[2] == *(A + 2) //true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[A] == *(2 + A) //true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&amp;A[3] - &amp;A[0] == 3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+ 3 – A + 0 == 3</a:t>
            </a:r>
          </a:p>
        </p:txBody>
      </p:sp>
    </p:spTree>
    <p:extLst>
      <p:ext uri="{BB962C8B-B14F-4D97-AF65-F5344CB8AC3E}">
        <p14:creationId xmlns:p14="http://schemas.microsoft.com/office/powerpoint/2010/main" val="1746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14577</TotalTime>
  <Words>424</Words>
  <Application>Microsoft Macintosh PowerPoint</Application>
  <PresentationFormat>Widescreen</PresentationFormat>
  <Paragraphs>108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Lucida Console</vt:lpstr>
      <vt:lpstr>Wingdings</vt:lpstr>
      <vt:lpstr>Arial</vt:lpstr>
      <vt:lpstr>Office Theme</vt:lpstr>
      <vt:lpstr>PowerPoint Presentation</vt:lpstr>
      <vt:lpstr>Повторение ------------------------------------------------------------</vt:lpstr>
      <vt:lpstr>Оператор взятия адреса ------------------------------------------------------------</vt:lpstr>
      <vt:lpstr>Указатель ------------------------------------------------------------</vt:lpstr>
      <vt:lpstr>Указатель ------------------------------------------------------------</vt:lpstr>
      <vt:lpstr>Указатель ------------------------------------------------------------</vt:lpstr>
      <vt:lpstr>Указатель ------------------------------------------------------------</vt:lpstr>
      <vt:lpstr>Указатель::Связь с массивами ------------------------------------------------------------</vt:lpstr>
      <vt:lpstr>Указатель::Адресная арифметика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Соменков Никита Владимирович</dc:creator>
  <cp:lastModifiedBy>Никита Владимирович Соменков</cp:lastModifiedBy>
  <cp:revision>201</cp:revision>
  <dcterms:created xsi:type="dcterms:W3CDTF">2016-07-19T13:17:42Z</dcterms:created>
  <dcterms:modified xsi:type="dcterms:W3CDTF">2016-09-02T19:54:41Z</dcterms:modified>
</cp:coreProperties>
</file>