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7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94674"/>
  </p:normalViewPr>
  <p:slideViewPr>
    <p:cSldViewPr snapToGrid="0" snapToObjects="1">
      <p:cViewPr>
        <p:scale>
          <a:sx n="90" d="100"/>
          <a:sy n="90" d="100"/>
        </p:scale>
        <p:origin x="1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4.165999999999986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7476528"/>
        <c:axId val="577663616"/>
      </c:barChart>
      <c:catAx>
        <c:axId val="65747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3616"/>
        <c:crosses val="autoZero"/>
        <c:auto val="1"/>
        <c:lblAlgn val="ctr"/>
        <c:lblOffset val="100"/>
        <c:noMultiLvlLbl val="0"/>
      </c:catAx>
      <c:valAx>
        <c:axId val="5776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7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5626" y="2966367"/>
            <a:ext cx="6191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Курс по языку С с акцентом на практическое применение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лекций, 10 заданий после лекции, 10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bitwise.c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413" y="2557463"/>
            <a:ext cx="8558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есть базовые типы и есть модификаторы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Их диапазон зависит от размера типа в байтах</a:t>
            </a:r>
            <a:r>
              <a:rPr lang="en-US" sz="2000" dirty="0" smtClean="0"/>
              <a:t>  </a:t>
            </a:r>
            <a:endParaRPr lang="ru-RU" sz="2000" dirty="0" smtClean="0"/>
          </a:p>
          <a:p>
            <a:pPr marL="285750" indent="-285750">
              <a:buFont typeface="Wingdings" charset="2"/>
              <a:buChar char="§"/>
            </a:pPr>
            <a:r>
              <a:rPr lang="ru-RU" sz="2000" dirty="0"/>
              <a:t>Т</a:t>
            </a:r>
            <a:r>
              <a:rPr lang="ru-RU" sz="2000" dirty="0" smtClean="0"/>
              <a:t>очный размер в байтах зависит от платформы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имеются арифметические, логические, битовые операции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операциях с разными типами переменных происходит неявная </a:t>
            </a:r>
            <a:r>
              <a:rPr lang="ru-RU" sz="2000" dirty="0" err="1" smtClean="0"/>
              <a:t>прикастовка</a:t>
            </a:r>
            <a:r>
              <a:rPr lang="ru-RU" sz="2000" dirty="0" smtClean="0"/>
              <a:t> к «старшему».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С помощью конструкции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type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ru-RU" sz="2000" dirty="0" smtClean="0"/>
              <a:t>можно явно конвертировать типы</a:t>
            </a:r>
          </a:p>
        </p:txBody>
      </p:sp>
    </p:spTree>
    <p:extLst>
      <p:ext uri="{BB962C8B-B14F-4D97-AF65-F5344CB8AC3E}">
        <p14:creationId xmlns:p14="http://schemas.microsoft.com/office/powerpoint/2010/main" val="9061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440" y="3143250"/>
            <a:ext cx="847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Вывести </a:t>
            </a:r>
            <a:r>
              <a:rPr lang="en-US" dirty="0" smtClean="0"/>
              <a:t>Hello, &lt;</a:t>
            </a:r>
            <a:r>
              <a:rPr lang="ru-RU" dirty="0" err="1" smtClean="0"/>
              <a:t>Ваше_Имя</a:t>
            </a:r>
            <a:r>
              <a:rPr lang="en-US" dirty="0" smtClean="0"/>
              <a:t>&gt;, </a:t>
            </a:r>
            <a:r>
              <a:rPr lang="ru-RU" dirty="0" smtClean="0"/>
              <a:t>вывести последовательность </a:t>
            </a:r>
            <a:r>
              <a:rPr lang="en-US" dirty="0" smtClean="0"/>
              <a:t>”\n”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Вывести любое число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ru-RU" dirty="0" smtClean="0"/>
              <a:t>. Вывести число -1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Узнать сколько занимает байт занимают базовые типы Си на вашей </a:t>
            </a:r>
            <a:r>
              <a:rPr lang="ru-RU" dirty="0" smtClean="0"/>
              <a:t>ОС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программу для перевода введенной цифры в символ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257836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1245</Words>
  <Application>Microsoft Macintosh PowerPoint</Application>
  <PresentationFormat>Widescreen</PresentationFormat>
  <Paragraphs>450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PowerPoint Presentation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Никита Владимирович Соменков</cp:lastModifiedBy>
  <cp:revision>15</cp:revision>
  <dcterms:created xsi:type="dcterms:W3CDTF">2016-08-24T10:04:45Z</dcterms:created>
  <dcterms:modified xsi:type="dcterms:W3CDTF">2016-09-28T14:04:48Z</dcterms:modified>
</cp:coreProperties>
</file>