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5" r:id="rId2"/>
    <p:sldId id="309" r:id="rId3"/>
    <p:sldId id="325" r:id="rId4"/>
    <p:sldId id="326" r:id="rId5"/>
    <p:sldId id="327" r:id="rId6"/>
    <p:sldId id="328" r:id="rId7"/>
    <p:sldId id="312" r:id="rId8"/>
    <p:sldId id="319" r:id="rId9"/>
    <p:sldId id="320" r:id="rId10"/>
    <p:sldId id="323" r:id="rId11"/>
    <p:sldId id="322" r:id="rId12"/>
    <p:sldId id="329" r:id="rId13"/>
    <p:sldId id="330" r:id="rId14"/>
    <p:sldId id="331" r:id="rId15"/>
    <p:sldId id="332" r:id="rId16"/>
    <p:sldId id="310" r:id="rId17"/>
    <p:sldId id="311" r:id="rId18"/>
    <p:sldId id="333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зор" id="{00FE9D53-B953-2049-A530-13BC6E4E0475}">
          <p14:sldIdLst>
            <p14:sldId id="295"/>
            <p14:sldId id="309"/>
            <p14:sldId id="325"/>
            <p14:sldId id="326"/>
            <p14:sldId id="327"/>
            <p14:sldId id="328"/>
            <p14:sldId id="312"/>
            <p14:sldId id="319"/>
            <p14:sldId id="320"/>
            <p14:sldId id="323"/>
            <p14:sldId id="322"/>
            <p14:sldId id="329"/>
            <p14:sldId id="330"/>
            <p14:sldId id="331"/>
            <p14:sldId id="332"/>
            <p14:sldId id="310"/>
            <p14:sldId id="311"/>
            <p14:sldId id="333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6"/>
    <p:restoredTop sz="86284"/>
  </p:normalViewPr>
  <p:slideViewPr>
    <p:cSldViewPr snapToGrid="0" snapToObjects="1">
      <p:cViewPr>
        <p:scale>
          <a:sx n="110" d="100"/>
          <a:sy n="110" d="100"/>
        </p:scale>
        <p:origin x="648" y="85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4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7FF4-BA10-584F-BDF9-B94398A4CBAE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C295-29C1-7F43-A430-DCB01AE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8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9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8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6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401C-CFD5-B54A-B2A8-512DBFD3587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11015" y="5328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Переменные::время жизни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8866" y="207261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помощью модификатора </a:t>
            </a:r>
            <a:r>
              <a:rPr lang="en-US" dirty="0" smtClean="0"/>
              <a:t>static </a:t>
            </a:r>
            <a:r>
              <a:rPr lang="ru-RU" dirty="0" smtClean="0"/>
              <a:t>можно изменить время жизни локальной переменной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36023" y="2837325"/>
            <a:ext cx="36711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counter()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static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count = 0;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++count;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counter();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counter();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2331" y="2837325"/>
            <a:ext cx="28344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counter()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count = 0;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++count;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counter();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counter();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5188" y="2568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Переменные::время жизни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73" y="6311900"/>
            <a:ext cx="1628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var_time.c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static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7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Заголовочные файлы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70103" y="2262554"/>
            <a:ext cx="845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Основная идея в заголовочных файлах </a:t>
            </a:r>
            <a:r>
              <a:rPr lang="mr-IN" dirty="0" smtClean="0"/>
              <a:t>–</a:t>
            </a:r>
            <a:r>
              <a:rPr lang="ru-RU" dirty="0" smtClean="0"/>
              <a:t> отделение реализации функции от объявления.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309447" y="3480751"/>
            <a:ext cx="500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Отделение объявлений имеет </a:t>
            </a:r>
            <a:r>
              <a:rPr lang="ru-RU" smtClean="0"/>
              <a:t>ряд преимуществ: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9661" y="4164041"/>
            <a:ext cx="5779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ru-RU" dirty="0" smtClean="0"/>
              <a:t>Код распределяется по файлам, нет нагромождения</a:t>
            </a:r>
          </a:p>
          <a:p>
            <a:pPr marL="285750" indent="-285750">
              <a:buFont typeface="Wingdings" charset="2"/>
              <a:buChar char="§"/>
            </a:pPr>
            <a:r>
              <a:rPr lang="ru-RU" dirty="0" smtClean="0"/>
              <a:t>Код становиться модульным</a:t>
            </a:r>
          </a:p>
          <a:p>
            <a:pPr marL="285750" indent="-285750">
              <a:buFont typeface="Wingdings" charset="2"/>
              <a:buChar char="§"/>
            </a:pPr>
            <a:r>
              <a:rPr lang="ru-RU" dirty="0" smtClean="0"/>
              <a:t>Возрастает скорость компиляции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Заголовочные файлы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6473" y="6176963"/>
            <a:ext cx="1798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: include/*.h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src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/*.c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calculator.c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0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Стадии компиляции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48488" y="1690689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исходный текст модуля 1(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11576" y="1807874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препроцессор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48488" y="2882893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исходный текст модуля 2(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22961" y="1690688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полный текст модуля 1(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22961" y="2882892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полный текст модуля 2(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11576" y="3000079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препроцессор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437641" y="4210524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компилятор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37641" y="5423127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accent2">
                    <a:lumMod val="75000"/>
                  </a:schemeClr>
                </a:solidFill>
              </a:rPr>
              <a:t>компилятор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0" idx="6"/>
            <a:endCxn id="12" idx="1"/>
          </p:cNvCxnSpPr>
          <p:nvPr/>
        </p:nvCxnSpPr>
        <p:spPr>
          <a:xfrm>
            <a:off x="3737482" y="2127153"/>
            <a:ext cx="117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6"/>
            <a:endCxn id="20" idx="1"/>
          </p:cNvCxnSpPr>
          <p:nvPr/>
        </p:nvCxnSpPr>
        <p:spPr>
          <a:xfrm>
            <a:off x="3737482" y="3319357"/>
            <a:ext cx="117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8" idx="2"/>
          </p:cNvCxnSpPr>
          <p:nvPr/>
        </p:nvCxnSpPr>
        <p:spPr>
          <a:xfrm flipV="1">
            <a:off x="6848867" y="2127152"/>
            <a:ext cx="1174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2"/>
          </p:cNvCxnSpPr>
          <p:nvPr/>
        </p:nvCxnSpPr>
        <p:spPr>
          <a:xfrm flipV="1">
            <a:off x="6848867" y="3319356"/>
            <a:ext cx="1174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6"/>
          </p:cNvCxnSpPr>
          <p:nvPr/>
        </p:nvCxnSpPr>
        <p:spPr>
          <a:xfrm>
            <a:off x="10511955" y="3319356"/>
            <a:ext cx="437497" cy="121044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6"/>
          </p:cNvCxnSpPr>
          <p:nvPr/>
        </p:nvCxnSpPr>
        <p:spPr>
          <a:xfrm>
            <a:off x="10511955" y="2127152"/>
            <a:ext cx="994244" cy="3615253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3"/>
          </p:cNvCxnSpPr>
          <p:nvPr/>
        </p:nvCxnSpPr>
        <p:spPr>
          <a:xfrm flipH="1">
            <a:off x="10374932" y="4529801"/>
            <a:ext cx="574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374932" y="5742404"/>
            <a:ext cx="113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635639" y="4092261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accent2">
                    <a:lumMod val="75000"/>
                  </a:schemeClr>
                </a:solidFill>
              </a:rPr>
              <a:t>Объектный код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модуля 2(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35639" y="5305941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Объектный код модуля 1(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stCxn id="21" idx="1"/>
            <a:endCxn id="47" idx="6"/>
          </p:cNvCxnSpPr>
          <p:nvPr/>
        </p:nvCxnSpPr>
        <p:spPr>
          <a:xfrm flipH="1" flipV="1">
            <a:off x="7124633" y="4528725"/>
            <a:ext cx="1313008" cy="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1"/>
            <a:endCxn id="48" idx="6"/>
          </p:cNvCxnSpPr>
          <p:nvPr/>
        </p:nvCxnSpPr>
        <p:spPr>
          <a:xfrm flipH="1">
            <a:off x="7124633" y="5742405"/>
            <a:ext cx="131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594140" y="4209447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Компоновщик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316914" y="5305941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Исполняемая программа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Elbow Connector 57"/>
          <p:cNvCxnSpPr>
            <a:stCxn id="48" idx="2"/>
            <a:endCxn id="54" idx="3"/>
          </p:cNvCxnSpPr>
          <p:nvPr/>
        </p:nvCxnSpPr>
        <p:spPr>
          <a:xfrm rot="10800000">
            <a:off x="3531431" y="4528725"/>
            <a:ext cx="1104208" cy="121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2"/>
            <a:endCxn id="54" idx="3"/>
          </p:cNvCxnSpPr>
          <p:nvPr/>
        </p:nvCxnSpPr>
        <p:spPr>
          <a:xfrm flipH="1">
            <a:off x="3531431" y="4528725"/>
            <a:ext cx="11042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56" idx="0"/>
          </p:cNvCxnSpPr>
          <p:nvPr/>
        </p:nvCxnSpPr>
        <p:spPr>
          <a:xfrm flipH="1">
            <a:off x="2561411" y="4848002"/>
            <a:ext cx="1375" cy="45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31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Стадии компиляции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8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3393" y="2981916"/>
            <a:ext cx="21852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main() 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. . .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4709" y="2981916"/>
            <a:ext cx="51090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main(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argc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**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argv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) 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. . .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8355" y="2323476"/>
            <a:ext cx="2904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77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22266 -3.7037E-6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4709" y="2981916"/>
            <a:ext cx="51090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main(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argc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**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argv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) 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. . .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8249" y="2143593"/>
            <a:ext cx="24752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оличество аргументов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4060" y="4243800"/>
            <a:ext cx="30297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а</a:t>
            </a:r>
            <a:r>
              <a:rPr lang="ru-RU" smtClean="0"/>
              <a:t>ргументы </a:t>
            </a:r>
            <a:r>
              <a:rPr lang="ru-RU" dirty="0" smtClean="0"/>
              <a:t>в </a:t>
            </a:r>
            <a:r>
              <a:rPr lang="ru-RU" smtClean="0"/>
              <a:t>строковом виде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6200000" flipV="1">
            <a:off x="8356225" y="3620916"/>
            <a:ext cx="811052" cy="434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</p:cNvCxnSpPr>
          <p:nvPr/>
        </p:nvCxnSpPr>
        <p:spPr>
          <a:xfrm>
            <a:off x="5143478" y="2328259"/>
            <a:ext cx="1242332" cy="653657"/>
          </a:xfrm>
          <a:prstGeom prst="curvedConnector3">
            <a:avLst>
              <a:gd name="adj1" fmla="val 994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6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17578 -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2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9838" y="3569225"/>
            <a:ext cx="6452323" cy="38931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структуру данных </a:t>
            </a:r>
            <a:r>
              <a:rPr lang="en-US" sz="2000" dirty="0" smtClean="0"/>
              <a:t>stack</a:t>
            </a:r>
            <a:r>
              <a:rPr lang="ru-RU" sz="2000" dirty="0" smtClean="0"/>
              <a:t> в виде модуля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07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25" y="2699752"/>
            <a:ext cx="8566150" cy="196114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Для получения адреса любой переменной используйте </a:t>
            </a:r>
            <a:r>
              <a:rPr lang="en-US" sz="2000" dirty="0" smtClean="0"/>
              <a:t>&amp;</a:t>
            </a:r>
            <a:endParaRPr lang="ru-RU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</a:t>
            </a:r>
            <a:r>
              <a:rPr lang="mr-IN" sz="2000" dirty="0" smtClean="0"/>
              <a:t>–</a:t>
            </a:r>
            <a:r>
              <a:rPr lang="ru-RU" sz="2000" dirty="0" smtClean="0"/>
              <a:t> это такие же переменные, только хранят они адрес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Функции предназначены для разделения программы на части, написания структурного кода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Аргументы в функцию передаются по значению, они копируются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на функцию дают возможность более элегантно решать некоторые задачи)</a:t>
            </a:r>
          </a:p>
          <a:p>
            <a:pPr>
              <a:buFont typeface="Wingdings" charset="2"/>
              <a:buChar char="§"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Си</a:t>
            </a:r>
            <a:r>
              <a:rPr lang="en-US" dirty="0" smtClean="0"/>
              <a:t>::include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9052" y="3417759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”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my_file.h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”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1973" y="2167190"/>
            <a:ext cx="856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Препроцессор </a:t>
            </a:r>
            <a:r>
              <a:rPr lang="mr-IN" dirty="0" smtClean="0"/>
              <a:t>–</a:t>
            </a:r>
            <a:r>
              <a:rPr lang="ru-RU" dirty="0" smtClean="0"/>
              <a:t> это программа которая подготавливает исходный код к компиляции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9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Си</a:t>
            </a:r>
            <a:r>
              <a:rPr lang="en-US" dirty="0" smtClean="0"/>
              <a:t>::define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4220" y="2850360"/>
            <a:ext cx="4368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#define MAX_BUFFER 1024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#define PI 3.1415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#define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Ull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unsigned long 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8997" y="5121852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bytes[MAX_BUFFER];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sq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2 * PI * radius;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6291" y="5121851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bytes[1024];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loat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sq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2 * 3.1415 * radius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7699" y="1926706"/>
            <a:ext cx="477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Команда </a:t>
            </a:r>
            <a:r>
              <a:rPr lang="en-US" dirty="0" smtClean="0"/>
              <a:t>define </a:t>
            </a:r>
            <a:r>
              <a:rPr lang="ru-RU" dirty="0" smtClean="0"/>
              <a:t>производит текстовую замену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Си</a:t>
            </a:r>
            <a:r>
              <a:rPr lang="en-US" dirty="0" smtClean="0"/>
              <a:t>::define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737" y="3334315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#define MAX(a, b)</a:t>
            </a:r>
            <a:r>
              <a:rPr lang="ru-RU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( (</a:t>
            </a:r>
            <a:r>
              <a:rPr lang="mr-IN" dirty="0" err="1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) &gt; (</a:t>
            </a:r>
            <a:r>
              <a:rPr lang="mr-IN" dirty="0" err="1">
                <a:latin typeface="Lucida Console" charset="0"/>
                <a:ea typeface="Lucida Console" charset="0"/>
                <a:cs typeface="Lucida Console" charset="0"/>
              </a:rPr>
              <a:t>b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) ? (</a:t>
            </a:r>
            <a:r>
              <a:rPr lang="mr-IN" dirty="0" err="1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) : (</a:t>
            </a:r>
            <a:r>
              <a:rPr lang="mr-IN" dirty="0" err="1">
                <a:latin typeface="Lucida Console" charset="0"/>
                <a:ea typeface="Lucida Console" charset="0"/>
                <a:cs typeface="Lucida Console" charset="0"/>
              </a:rPr>
              <a:t>b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) )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0197" y="2248640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помощью </a:t>
            </a:r>
            <a:r>
              <a:rPr lang="en-US" dirty="0" smtClean="0"/>
              <a:t>define </a:t>
            </a:r>
            <a:r>
              <a:rPr lang="ru-RU" dirty="0" smtClean="0"/>
              <a:t>можно создавать макросы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3485" y="4805036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max = MAX(5, 1);</a:t>
            </a: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max_max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MAX(max, max++);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8217" y="4805036"/>
            <a:ext cx="5344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max = ( (5) &gt; (1) ? (5) : (1) );</a:t>
            </a:r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? ? ?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7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Си</a:t>
            </a:r>
            <a:r>
              <a:rPr lang="en-US" dirty="0" smtClean="0"/>
              <a:t>:</a:t>
            </a:r>
            <a:r>
              <a:rPr lang="ru-RU" dirty="0" smtClean="0"/>
              <a:t>:условная компиляция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7568" y="2048192"/>
            <a:ext cx="45079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#if SYSTEM == LINUX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специфичный код для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Linux</a:t>
            </a:r>
          </a:p>
          <a:p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elif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SYSTEM == WINDOWS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специфичный код для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Windows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elif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SYSTEM == MACOS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вывод большой кнопки купить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#else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код для неизвестной платформы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endif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8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Переменные::область видимости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7469" y="2072619"/>
            <a:ext cx="951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Область видимости переменной </a:t>
            </a:r>
            <a:r>
              <a:rPr lang="mr-IN" dirty="0" smtClean="0"/>
              <a:t>–</a:t>
            </a:r>
            <a:r>
              <a:rPr lang="ru-RU" dirty="0" smtClean="0"/>
              <a:t> это область кода, где можно обратиться к этой переменной.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4320" y="3670506"/>
            <a:ext cx="3531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nsigned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global_var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global_var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6224" y="3173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36224" y="3809006"/>
            <a:ext cx="33922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local_var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local_var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57675" y="2919243"/>
            <a:ext cx="26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Глобальные переменные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6224" y="2913134"/>
            <a:ext cx="25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Локальные переменные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34230" y="2935150"/>
            <a:ext cx="2904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4095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6" grpId="0"/>
      <p:bldP spid="20" grpId="0"/>
      <p:bldP spid="17" grpId="0"/>
      <p:bldP spid="21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Переменные::область видимости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smtClean="0"/>
              <a:t>Демо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73" y="6311900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var_scope.c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var_scope2.c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4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Переменные::время жизни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7772" y="1908586"/>
            <a:ext cx="836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 жизни переменной </a:t>
            </a:r>
            <a:r>
              <a:rPr lang="mr-IN" dirty="0" smtClean="0"/>
              <a:t>–</a:t>
            </a:r>
            <a:r>
              <a:rPr lang="ru-RU" dirty="0" smtClean="0"/>
              <a:t> это время, в течении которой переменная существует.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09676" y="3012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2504" y="32563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676" y="3012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31127" y="2757878"/>
            <a:ext cx="26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Глобальные переменные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09676" y="2751769"/>
            <a:ext cx="25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Локальные переменные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07682" y="2773785"/>
            <a:ext cx="2904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86" y="4020279"/>
            <a:ext cx="294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Живет с момента запуска программы до завершения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4407" y="4020278"/>
            <a:ext cx="294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Живет </a:t>
            </a:r>
            <a:r>
              <a:rPr lang="ru-RU" smtClean="0"/>
              <a:t>с момента объявления до конца блока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9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5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22964</TotalTime>
  <Words>658</Words>
  <Application>Microsoft Macintosh PowerPoint</Application>
  <PresentationFormat>Widescreen</PresentationFormat>
  <Paragraphs>212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Lucida Console</vt:lpstr>
      <vt:lpstr>Mangal</vt:lpstr>
      <vt:lpstr>Wingdings</vt:lpstr>
      <vt:lpstr>Arial</vt:lpstr>
      <vt:lpstr>Office Theme</vt:lpstr>
      <vt:lpstr>PowerPoint Presentation</vt:lpstr>
      <vt:lpstr>Повторение ------------------------------------------------------------</vt:lpstr>
      <vt:lpstr>Препроцессор Си::include ------------------------------------------------------------</vt:lpstr>
      <vt:lpstr>Препроцессор Си::define  ------------------------------------------------------------</vt:lpstr>
      <vt:lpstr>Препроцессор Си::define  ------------------------------------------------------------</vt:lpstr>
      <vt:lpstr>Препроцессор Си::условная компиляция ------------------------------------------------------------</vt:lpstr>
      <vt:lpstr>Переменные::область видимости ------------------------------------------------------------</vt:lpstr>
      <vt:lpstr>Переменные::область видимости ------------------------------------------------------------</vt:lpstr>
      <vt:lpstr>Переменные::время жизни ------------------------------------------------------------</vt:lpstr>
      <vt:lpstr>Переменные::время жизни ------------------------------------------------------------</vt:lpstr>
      <vt:lpstr>Переменные::время жизни ------------------------------------------------------------</vt:lpstr>
      <vt:lpstr>Заголовочные файлы ------------------------------------------------------------</vt:lpstr>
      <vt:lpstr>Заголовочные файлы ------------------------------------------------------------</vt:lpstr>
      <vt:lpstr>Стадии компиляции ------------------------------------------------------------</vt:lpstr>
      <vt:lpstr>Стадии компиляции ------------------------------------------------------------</vt:lpstr>
      <vt:lpstr>Функция main ------------------------------------------------------------</vt:lpstr>
      <vt:lpstr>Функция main ------------------------------------------------------------</vt:lpstr>
      <vt:lpstr>Функция main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Соменков Никита Владимирович</dc:creator>
  <cp:lastModifiedBy>Никита Владимирович Соменков</cp:lastModifiedBy>
  <cp:revision>262</cp:revision>
  <dcterms:created xsi:type="dcterms:W3CDTF">2016-07-19T13:17:42Z</dcterms:created>
  <dcterms:modified xsi:type="dcterms:W3CDTF">2016-09-28T14:04:59Z</dcterms:modified>
</cp:coreProperties>
</file>