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95" r:id="rId2"/>
    <p:sldId id="309" r:id="rId3"/>
    <p:sldId id="321" r:id="rId4"/>
    <p:sldId id="319" r:id="rId5"/>
    <p:sldId id="320" r:id="rId6"/>
    <p:sldId id="322" r:id="rId7"/>
    <p:sldId id="323" r:id="rId8"/>
    <p:sldId id="324" r:id="rId9"/>
    <p:sldId id="326" r:id="rId10"/>
    <p:sldId id="328" r:id="rId11"/>
    <p:sldId id="327" r:id="rId12"/>
    <p:sldId id="329" r:id="rId13"/>
    <p:sldId id="330" r:id="rId14"/>
    <p:sldId id="331" r:id="rId15"/>
    <p:sldId id="332" r:id="rId16"/>
    <p:sldId id="30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бзор" id="{00FE9D53-B953-2049-A530-13BC6E4E0475}">
          <p14:sldIdLst>
            <p14:sldId id="295"/>
            <p14:sldId id="309"/>
            <p14:sldId id="321"/>
            <p14:sldId id="319"/>
            <p14:sldId id="320"/>
            <p14:sldId id="322"/>
            <p14:sldId id="323"/>
            <p14:sldId id="324"/>
            <p14:sldId id="326"/>
            <p14:sldId id="328"/>
            <p14:sldId id="327"/>
            <p14:sldId id="329"/>
            <p14:sldId id="330"/>
            <p14:sldId id="331"/>
            <p14:sldId id="332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207"/>
    <p:restoredTop sz="86284"/>
  </p:normalViewPr>
  <p:slideViewPr>
    <p:cSldViewPr snapToGrid="0" snapToObjects="1">
      <p:cViewPr>
        <p:scale>
          <a:sx n="98" d="100"/>
          <a:sy n="98" d="100"/>
        </p:scale>
        <p:origin x="976" y="904"/>
      </p:cViewPr>
      <p:guideLst/>
    </p:cSldViewPr>
  </p:slideViewPr>
  <p:outlineViewPr>
    <p:cViewPr>
      <p:scale>
        <a:sx n="33" d="100"/>
        <a:sy n="33" d="100"/>
      </p:scale>
      <p:origin x="0" y="-90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5" d="100"/>
          <a:sy n="105" d="100"/>
        </p:scale>
        <p:origin x="249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A7FF4-BA10-584F-BDF9-B94398A4CBAE}" type="datetimeFigureOut">
              <a:rPr lang="en-US" smtClean="0"/>
              <a:t>10/1/16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BC295-29C1-7F43-A430-DCB01AEEE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95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36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5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4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1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5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39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7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71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8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42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8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90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10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38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BC295-29C1-7F43-A430-DCB01AEEE7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4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5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5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31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0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10/1/16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9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10/1/16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10/1/16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0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10/1/16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10/1/16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401C-CFD5-B54A-B2A8-512DBFD35870}" type="datetimeFigureOut">
              <a:rPr lang="en-US" smtClean="0"/>
              <a:t>10/1/16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6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2401C-CFD5-B54A-B2A8-512DBFD35870}" type="datetimeFigureOut">
              <a:rPr lang="en-US" smtClean="0"/>
              <a:t>10/1/16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1EEC5-B37B-CA45-B63A-F97FC2F1A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24149" y="3125788"/>
            <a:ext cx="6048375" cy="6604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Курс по языку программирования Си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674" y="300831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ru-RU" sz="3200" dirty="0"/>
              <a:t>_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5209566" y="3601522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Лекция </a:t>
            </a:r>
            <a:r>
              <a:rPr lang="en-US" dirty="0"/>
              <a:t>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11015" y="5328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Объединения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09052" y="341775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66473" y="6311900"/>
            <a:ext cx="13740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union.c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4342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Перечисления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09052" y="341775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40413" y="1733634"/>
            <a:ext cx="392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Перечисления </a:t>
            </a:r>
            <a:r>
              <a:rPr lang="mr-IN" dirty="0" smtClean="0"/>
              <a:t>–</a:t>
            </a:r>
            <a:r>
              <a:rPr lang="ru-RU" dirty="0" smtClean="0"/>
              <a:t> это список констант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933180" y="2722583"/>
            <a:ext cx="36711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e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State {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UP,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DOWN,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LEFT,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RIGHT,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ERROR = -1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};</a:t>
            </a:r>
          </a:p>
          <a:p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current_state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LEFT;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//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current_state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== 2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53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Объединения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09052" y="341775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66473" y="6311900"/>
            <a:ext cx="12891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enum.c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27558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Средство </a:t>
            </a:r>
            <a:r>
              <a:rPr lang="en-US" dirty="0" err="1" smtClean="0"/>
              <a:t>typedef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09052" y="341775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40194" y="2184891"/>
            <a:ext cx="471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ypedef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smtClean="0"/>
              <a:t>позволяет давать типам новые имена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85794" y="3048426"/>
            <a:ext cx="464742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t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ypedef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unsigned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uint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;</a:t>
            </a:r>
          </a:p>
          <a:p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t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ypedef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(*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cmp_fn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);</a:t>
            </a:r>
          </a:p>
          <a:p>
            <a:endParaRPr lang="en-US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typedef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struct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{ 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void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* data;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size_t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size;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vec_type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;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} vector;</a:t>
            </a:r>
          </a:p>
        </p:txBody>
      </p:sp>
    </p:spTree>
    <p:extLst>
      <p:ext uri="{BB962C8B-B14F-4D97-AF65-F5344CB8AC3E}">
        <p14:creationId xmlns:p14="http://schemas.microsoft.com/office/powerpoint/2010/main" val="54535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Средство </a:t>
            </a:r>
            <a:r>
              <a:rPr lang="en-US" dirty="0" err="1" smtClean="0"/>
              <a:t>typedef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09052" y="341775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66473" y="6311900"/>
            <a:ext cx="15440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typedef.c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22420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Итог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2372" y="2989119"/>
            <a:ext cx="9194599" cy="235359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ru-RU" sz="2000" dirty="0" smtClean="0"/>
              <a:t>Структуры </a:t>
            </a:r>
            <a:r>
              <a:rPr lang="mr-IN" sz="2000" dirty="0" smtClean="0"/>
              <a:t>–</a:t>
            </a:r>
            <a:r>
              <a:rPr lang="ru-RU" sz="2000" dirty="0" smtClean="0"/>
              <a:t> пользовательский тип, для группировки связанных данных</a:t>
            </a:r>
          </a:p>
          <a:p>
            <a:pPr>
              <a:buFont typeface="Wingdings" charset="2"/>
              <a:buChar char="§"/>
            </a:pPr>
            <a:r>
              <a:rPr lang="ru-RU" sz="2000" dirty="0" smtClean="0"/>
              <a:t>Их можно передавать в функции, создавать массивы как с обычными переменными</a:t>
            </a:r>
            <a:endParaRPr lang="en-US" sz="2000" dirty="0" smtClean="0"/>
          </a:p>
          <a:p>
            <a:pPr>
              <a:buFont typeface="Wingdings" charset="2"/>
              <a:buChar char="§"/>
            </a:pPr>
            <a:r>
              <a:rPr lang="ru-RU" sz="2000" dirty="0" smtClean="0"/>
              <a:t>Перечисления </a:t>
            </a:r>
            <a:r>
              <a:rPr lang="mr-IN" sz="2000" dirty="0" smtClean="0"/>
              <a:t>–</a:t>
            </a:r>
            <a:r>
              <a:rPr lang="ru-RU" sz="2000" dirty="0" smtClean="0"/>
              <a:t> список констант, обычно связанные по смыслу</a:t>
            </a:r>
          </a:p>
          <a:p>
            <a:pPr>
              <a:buFont typeface="Wingdings" charset="2"/>
              <a:buChar char="§"/>
            </a:pPr>
            <a:r>
              <a:rPr lang="ru-RU" sz="2000" dirty="0" smtClean="0"/>
              <a:t>Объединения </a:t>
            </a:r>
            <a:r>
              <a:rPr lang="mr-IN" sz="2000" dirty="0" smtClean="0"/>
              <a:t>–</a:t>
            </a:r>
            <a:r>
              <a:rPr lang="ru-RU" sz="2000" dirty="0" smtClean="0"/>
              <a:t> переменная, которая может хранить разные типы(в разное время)</a:t>
            </a:r>
            <a:endParaRPr lang="en-US" sz="2000" dirty="0" smtClean="0"/>
          </a:p>
          <a:p>
            <a:pPr>
              <a:buFont typeface="Wingdings" charset="2"/>
              <a:buChar char="§"/>
            </a:pP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ru-RU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ru-RU" sz="20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84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Задания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963" y="3151213"/>
            <a:ext cx="7528196" cy="2047804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§"/>
            </a:pPr>
            <a:r>
              <a:rPr lang="ru-RU" sz="2000" dirty="0" smtClean="0"/>
              <a:t>Реализовать модуль для работы с комплексными числами. Модуль должен уметь складывать, отнимать, умножать, делить, находить норму, печатать на экран, амплитуду, фазу, проверку на равенство </a:t>
            </a:r>
          </a:p>
          <a:p>
            <a:pPr>
              <a:buFont typeface="Wingdings" charset="2"/>
              <a:buChar char="§"/>
            </a:pPr>
            <a:r>
              <a:rPr lang="ru-RU" sz="2000" dirty="0" smtClean="0"/>
              <a:t>Написать программу для автоматического тестирования этого модуля: вызвать функции модуля с аргументами с заранее известными ответами, сравнить ответы.</a:t>
            </a:r>
          </a:p>
        </p:txBody>
      </p:sp>
    </p:spTree>
    <p:extLst>
      <p:ext uri="{BB962C8B-B14F-4D97-AF65-F5344CB8AC3E}">
        <p14:creationId xmlns:p14="http://schemas.microsoft.com/office/powerpoint/2010/main" val="207335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Повторение</a:t>
            </a:r>
            <a:br>
              <a:rPr lang="ru-RU" dirty="0" smtClean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2372" y="2989119"/>
            <a:ext cx="9194599" cy="1961148"/>
          </a:xfrm>
        </p:spPr>
        <p:txBody>
          <a:bodyPr>
            <a:normAutofit fontScale="85000" lnSpcReduction="10000"/>
          </a:bodyPr>
          <a:lstStyle/>
          <a:p>
            <a:pPr>
              <a:buFont typeface="Wingdings" charset="2"/>
              <a:buChar char="§"/>
            </a:pPr>
            <a:r>
              <a:rPr lang="ru-RU" sz="2000" dirty="0" smtClean="0"/>
              <a:t>Для получения адреса любой переменной используйте </a:t>
            </a:r>
            <a:r>
              <a:rPr lang="en-US" sz="2000" dirty="0" smtClean="0"/>
              <a:t>&amp;</a:t>
            </a:r>
            <a:endParaRPr lang="ru-RU" sz="2000" dirty="0" smtClean="0"/>
          </a:p>
          <a:p>
            <a:pPr>
              <a:buFont typeface="Wingdings" charset="2"/>
              <a:buChar char="§"/>
            </a:pPr>
            <a:r>
              <a:rPr lang="ru-RU" sz="2000" dirty="0" smtClean="0"/>
              <a:t>Указатели </a:t>
            </a:r>
            <a:r>
              <a:rPr lang="mr-IN" sz="2000" dirty="0" smtClean="0"/>
              <a:t>–</a:t>
            </a:r>
            <a:r>
              <a:rPr lang="ru-RU" sz="2000" dirty="0" smtClean="0"/>
              <a:t> это такие же переменные, только хранят они адрес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r>
              <a:rPr lang="ru-RU" sz="2000" dirty="0" smtClean="0"/>
              <a:t>Функции предназначены для разделения программы на части, написания структурного кода</a:t>
            </a:r>
            <a:endParaRPr lang="ru-RU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r>
              <a:rPr lang="ru-RU" sz="2000" dirty="0" smtClean="0"/>
              <a:t>Аргументы в функцию передаются по значению, они копируются</a:t>
            </a:r>
            <a:endParaRPr lang="en-US" sz="2000" dirty="0" smtClean="0"/>
          </a:p>
          <a:p>
            <a:pPr>
              <a:buFont typeface="Wingdings" charset="2"/>
              <a:buChar char="§"/>
            </a:pPr>
            <a:r>
              <a:rPr lang="ru-RU" sz="2000" dirty="0" smtClean="0"/>
              <a:t>Указатели на функцию дают возможность более элегантно решать некоторые задачи)</a:t>
            </a:r>
          </a:p>
          <a:p>
            <a:pPr>
              <a:buFont typeface="Wingdings" charset="2"/>
              <a:buChar char="§"/>
            </a:pPr>
            <a:endParaRPr lang="en-US" sz="2000" dirty="0" smtClean="0"/>
          </a:p>
          <a:p>
            <a:pPr>
              <a:buFont typeface="Wingdings" charset="2"/>
              <a:buChar char="§"/>
            </a:pP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ru-RU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ru-RU" sz="20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24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Структуры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50766" y="2681228"/>
            <a:ext cx="29046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/>
              <a:t>|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40049" y="4027034"/>
            <a:ext cx="1021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x;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y;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69754" y="3512226"/>
            <a:ext cx="28344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truct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Point {</a:t>
            </a: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x, y;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};</a:t>
            </a:r>
          </a:p>
          <a:p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truct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Point point;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20263" y="1716628"/>
            <a:ext cx="6951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Структуры </a:t>
            </a:r>
            <a:r>
              <a:rPr lang="mr-IN" dirty="0" smtClean="0"/>
              <a:t>–</a:t>
            </a:r>
            <a:r>
              <a:rPr lang="ru-RU" dirty="0" smtClean="0"/>
              <a:t> это пользовательский тип данных, одна или несколько переменных сгруппированных для удобства под одни именем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6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-0.20625 7.40741E-7 " pathEditMode="relative" rAng="0" ptsTypes="AA">
                                      <p:cBhvr>
                                        <p:cTn id="6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Структуры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50768" y="2024630"/>
            <a:ext cx="29046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 smtClean="0"/>
              <a:t>|</a:t>
            </a:r>
          </a:p>
          <a:p>
            <a:r>
              <a:rPr lang="en-US" dirty="0"/>
              <a:t>|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15552" y="1942792"/>
            <a:ext cx="11608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x;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y;</a:t>
            </a:r>
          </a:p>
          <a:p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x =  5;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y = -1;</a:t>
            </a:r>
          </a:p>
          <a:p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. . .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x = 6;</a:t>
            </a:r>
          </a:p>
        </p:txBody>
      </p:sp>
      <p:sp>
        <p:nvSpPr>
          <p:cNvPr id="6" name="Rectangle 5"/>
          <p:cNvSpPr/>
          <p:nvPr/>
        </p:nvSpPr>
        <p:spPr>
          <a:xfrm>
            <a:off x="7956062" y="1885796"/>
            <a:ext cx="276648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struct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P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oint {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x;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y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;</a:t>
            </a:r>
            <a:endParaRPr lang="en-US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};</a:t>
            </a:r>
          </a:p>
          <a:p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Point A = {5, -1};</a:t>
            </a:r>
          </a:p>
          <a:p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. . .</a:t>
            </a:r>
          </a:p>
          <a:p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A.x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6;</a:t>
            </a:r>
            <a:endParaRPr lang="ru-RU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02400" y="4471119"/>
            <a:ext cx="1858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Bx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-4;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By =  3;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Cx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 2;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Cy =  3;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56062" y="4830278"/>
            <a:ext cx="2834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Point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Bx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{-4, 3};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Point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Cx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{ 2, 3};</a:t>
            </a:r>
          </a:p>
        </p:txBody>
      </p:sp>
    </p:spTree>
    <p:extLst>
      <p:ext uri="{BB962C8B-B14F-4D97-AF65-F5344CB8AC3E}">
        <p14:creationId xmlns:p14="http://schemas.microsoft.com/office/powerpoint/2010/main" val="170974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-0.22031 0.00116 " pathEditMode="relative" rAng="0" ptsTypes="AA">
                                      <p:cBhvr>
                                        <p:cTn id="6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1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Структуры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09052" y="341775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66473" y="6311900"/>
            <a:ext cx="14590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Files: </a:t>
            </a:r>
            <a:r>
              <a:rPr lang="en-US" sz="1100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struct.c</a:t>
            </a:r>
            <a:endParaRPr lang="en-US" sz="1100" dirty="0" smtClean="0">
              <a:solidFill>
                <a:schemeClr val="accent2">
                  <a:lumMod val="75000"/>
                </a:schemeClr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544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Структуры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09052" y="341775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38698" y="1907892"/>
            <a:ext cx="7455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Структуры можно также передавать в функции как обычные переменные</a:t>
            </a:r>
          </a:p>
          <a:p>
            <a:r>
              <a:rPr lang="ru-RU" dirty="0" smtClean="0"/>
              <a:t>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54428" y="3002260"/>
            <a:ext cx="5623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void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print_point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const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struct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Point *p)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  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printf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(“%d, %d”, p-&gt;x, p-&gt;y);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}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72812" y="4650626"/>
            <a:ext cx="47868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void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print_point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struct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Point p)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{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  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printf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(“%d, %d”,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p.x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p.y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);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}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30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Структуры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90124" y="2003362"/>
            <a:ext cx="4159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Структуры можно составлять в массивы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90124" y="3420459"/>
            <a:ext cx="4507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struct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Point graph[128];</a:t>
            </a:r>
          </a:p>
          <a:p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or (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= 0;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&lt; 128;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++)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graph[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].y = graph[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].x = 0;</a:t>
            </a:r>
          </a:p>
        </p:txBody>
      </p:sp>
    </p:spTree>
    <p:extLst>
      <p:ext uri="{BB962C8B-B14F-4D97-AF65-F5344CB8AC3E}">
        <p14:creationId xmlns:p14="http://schemas.microsoft.com/office/powerpoint/2010/main" val="9592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Структуры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09052" y="341775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ru-RU" sz="5400" dirty="0" err="1" smtClean="0"/>
              <a:t>Демо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0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Объединения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------------------------------------------------------------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09052" y="341775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80249" y="1792475"/>
            <a:ext cx="724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Объединения </a:t>
            </a:r>
            <a:r>
              <a:rPr lang="mr-IN" dirty="0" smtClean="0"/>
              <a:t>–</a:t>
            </a:r>
            <a:r>
              <a:rPr lang="ru-RU" dirty="0" smtClean="0"/>
              <a:t> </a:t>
            </a:r>
            <a:r>
              <a:rPr lang="ru-RU" dirty="0"/>
              <a:t>это переменная, которая может содержать (в разные моменты времени) объекты различных типов и размеров.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7438" y="2977921"/>
            <a:ext cx="25555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union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Number {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  float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fnum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;</a:t>
            </a:r>
          </a:p>
          <a:p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}</a:t>
            </a:r>
          </a:p>
          <a:p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u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Lucida Console" charset="0"/>
                <a:ea typeface="Lucida Console" charset="0"/>
                <a:cs typeface="Lucida Console" charset="0"/>
              </a:rPr>
              <a:t>nion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Number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;</a:t>
            </a:r>
          </a:p>
          <a:p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num.fnum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3.14;</a:t>
            </a:r>
          </a:p>
          <a:p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num.inum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= 3;</a:t>
            </a:r>
          </a:p>
        </p:txBody>
      </p:sp>
    </p:spTree>
    <p:extLst>
      <p:ext uri="{BB962C8B-B14F-4D97-AF65-F5344CB8AC3E}">
        <p14:creationId xmlns:p14="http://schemas.microsoft.com/office/powerpoint/2010/main" val="19804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23869</TotalTime>
  <Words>570</Words>
  <Application>Microsoft Macintosh PowerPoint</Application>
  <PresentationFormat>Widescreen</PresentationFormat>
  <Paragraphs>173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Calibri Light</vt:lpstr>
      <vt:lpstr>Lucida Console</vt:lpstr>
      <vt:lpstr>Mangal</vt:lpstr>
      <vt:lpstr>Wingdings</vt:lpstr>
      <vt:lpstr>Arial</vt:lpstr>
      <vt:lpstr>Office Theme</vt:lpstr>
      <vt:lpstr>PowerPoint Presentation</vt:lpstr>
      <vt:lpstr>Повторение ------------------------------------------------------------</vt:lpstr>
      <vt:lpstr>Структуры ------------------------------------------------------------</vt:lpstr>
      <vt:lpstr>Структуры ------------------------------------------------------------</vt:lpstr>
      <vt:lpstr>Структуры ------------------------------------------------------------</vt:lpstr>
      <vt:lpstr>Структуры ------------------------------------------------------------</vt:lpstr>
      <vt:lpstr>Структуры ------------------------------------------------------------</vt:lpstr>
      <vt:lpstr>Структуры ------------------------------------------------------------</vt:lpstr>
      <vt:lpstr>Объединения ------------------------------------------------------------</vt:lpstr>
      <vt:lpstr>Объединения ------------------------------------------------------------</vt:lpstr>
      <vt:lpstr>Перечисления ------------------------------------------------------------</vt:lpstr>
      <vt:lpstr>Объединения ------------------------------------------------------------</vt:lpstr>
      <vt:lpstr>Средство typedef ------------------------------------------------------------</vt:lpstr>
      <vt:lpstr>Средство typedef ------------------------------------------------------------</vt:lpstr>
      <vt:lpstr>Итог ------------------------------------------------------------</vt:lpstr>
      <vt:lpstr>Задания ------------------------------------------------------------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Соменков Никита Владимирович</dc:creator>
  <cp:lastModifiedBy>Никита Владимирович Соменков</cp:lastModifiedBy>
  <cp:revision>288</cp:revision>
  <dcterms:created xsi:type="dcterms:W3CDTF">2016-07-19T13:17:42Z</dcterms:created>
  <dcterms:modified xsi:type="dcterms:W3CDTF">2016-10-01T14:06:10Z</dcterms:modified>
</cp:coreProperties>
</file>