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5" r:id="rId2"/>
    <p:sldId id="333" r:id="rId3"/>
    <p:sldId id="321" r:id="rId4"/>
    <p:sldId id="334" r:id="rId5"/>
    <p:sldId id="338" r:id="rId6"/>
    <p:sldId id="336" r:id="rId7"/>
    <p:sldId id="337" r:id="rId8"/>
    <p:sldId id="335" r:id="rId9"/>
    <p:sldId id="339" r:id="rId10"/>
    <p:sldId id="342" r:id="rId11"/>
    <p:sldId id="340" r:id="rId12"/>
    <p:sldId id="33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33"/>
            <p14:sldId id="321"/>
            <p14:sldId id="334"/>
            <p14:sldId id="338"/>
            <p14:sldId id="336"/>
            <p14:sldId id="337"/>
            <p14:sldId id="335"/>
            <p14:sldId id="339"/>
            <p14:sldId id="342"/>
            <p14:sldId id="340"/>
            <p14:sldId id="33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52"/>
    <p:restoredTop sz="86284"/>
  </p:normalViewPr>
  <p:slideViewPr>
    <p:cSldViewPr snapToGrid="0" snapToObjects="1">
      <p:cViewPr>
        <p:scale>
          <a:sx n="110" d="100"/>
          <a:sy n="110" d="100"/>
        </p:scale>
        <p:origin x="-32" y="352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</a:t>
            </a:r>
            <a:r>
              <a:rPr lang="ru-RU" dirty="0"/>
              <a:t>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11015" y="532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0940" y="2231058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stdlib.h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size_t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size);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0728" y="3455710"/>
            <a:ext cx="471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*p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(10);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(p != NULL)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 // выделено 10 байт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равных 0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Аргументы переменной длины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4175" y="2076450"/>
            <a:ext cx="634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 помощью аргументов переменной длины в функцию  можно передавать  произвольное количество аргументов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902" y="3602425"/>
            <a:ext cx="5205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minprintf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fmt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...);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va_list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va_start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paramN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fmt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va_arg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&lt;type&gt;);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23535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Работа с памятью один из самых тонких моментов в Си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Нужно следить за тем, чтобы не было утечек памяти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следует без особой нужды прибегать к выделению памяти</a:t>
            </a:r>
          </a:p>
          <a:p>
            <a:pPr>
              <a:buFont typeface="Wingdings" charset="2"/>
              <a:buChar char="§"/>
            </a:pPr>
            <a:r>
              <a:rPr lang="en-US" sz="2000" dirty="0" err="1" smtClean="0"/>
              <a:t>printf</a:t>
            </a:r>
            <a:r>
              <a:rPr lang="en-US" sz="2000" dirty="0" smtClean="0"/>
              <a:t> </a:t>
            </a:r>
            <a:r>
              <a:rPr lang="ru-RU" sz="2000" dirty="0" smtClean="0"/>
              <a:t>дает возможность выводить информацию с заданным форматированием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963" y="3151213"/>
            <a:ext cx="7528196" cy="204780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модуль для работы с массивом: автоматическим выделением памяти, удаления памяти с возможностью добавлять элемент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Написать, используя модуль для хранения телефонной книги, где имеются поля имя, фамилия, телефон. С красивым консольным выводом(псевдографика) по команде «</a:t>
            </a:r>
            <a:r>
              <a:rPr lang="en-US" sz="2000" dirty="0" smtClean="0"/>
              <a:t>print</a:t>
            </a:r>
            <a:r>
              <a:rPr lang="ru-RU" sz="2000" dirty="0" smtClean="0"/>
              <a:t>»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23535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Структуры </a:t>
            </a:r>
            <a:r>
              <a:rPr lang="mr-IN" sz="2000" dirty="0" smtClean="0"/>
              <a:t>–</a:t>
            </a:r>
            <a:r>
              <a:rPr lang="ru-RU" sz="2000" dirty="0" smtClean="0"/>
              <a:t> пользовательский тип, для группировки связанных данных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Их можно передавать в функции, создавать массивы как с обычными переменными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Перечисления </a:t>
            </a:r>
            <a:r>
              <a:rPr lang="mr-IN" sz="2000" dirty="0" smtClean="0"/>
              <a:t>–</a:t>
            </a:r>
            <a:r>
              <a:rPr lang="ru-RU" sz="2000" dirty="0" smtClean="0"/>
              <a:t> список констант, обычно связанные по смыслу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Объединения </a:t>
            </a:r>
            <a:r>
              <a:rPr lang="mr-IN" sz="2000" dirty="0" smtClean="0"/>
              <a:t>–</a:t>
            </a:r>
            <a:r>
              <a:rPr lang="ru-RU" sz="2000" dirty="0" smtClean="0"/>
              <a:t> переменная, которая может хранить разные типы(в разное время)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0940" y="2782389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stdlib.h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size_t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size);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5588" y="1879487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Выделение памяти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0400" y="3985848"/>
            <a:ext cx="3671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*p =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(10);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(p != NULL)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выделено 10 байт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//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память не выделена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ru-RU" dirty="0" smtClean="0"/>
              <a:t>памятью</a:t>
            </a:r>
            <a:r>
              <a:rPr lang="en-US" dirty="0" smtClean="0"/>
              <a:t>::</a:t>
            </a:r>
            <a:r>
              <a:rPr lang="ru-RU" dirty="0" smtClean="0"/>
              <a:t>Массивы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371" y="2993072"/>
            <a:ext cx="6460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*array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*)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* 10);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(array != NULL)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выделено 10 элементов типа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//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память не выделена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586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0670" y="2782389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stdlib.h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free(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 mem);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9292" y="1829188"/>
            <a:ext cx="685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использования выделенную память </a:t>
            </a:r>
            <a:r>
              <a:rPr lang="ru-RU" smtClean="0"/>
              <a:t>обязательно освободить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60400" y="4186369"/>
            <a:ext cx="31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*p =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(10);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free(p);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 = NULL;  </a:t>
            </a:r>
          </a:p>
        </p:txBody>
      </p:sp>
    </p:spTree>
    <p:extLst>
      <p:ext uri="{BB962C8B-B14F-4D97-AF65-F5344CB8AC3E}">
        <p14:creationId xmlns:p14="http://schemas.microsoft.com/office/powerpoint/2010/main" val="6089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094" y="2538888"/>
            <a:ext cx="50658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*p;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10; 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поведение не определено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free(p);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//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поведение не определено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 = NULL;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free(p); //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корректный код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 = 0xDEDA;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free(p); 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поведение не определено</a:t>
            </a: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*)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ree(p)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3735" y="1889929"/>
            <a:ext cx="36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Частые ошибки в работе с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free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952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441" y="202026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stdlib.h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realloc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size_t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size);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555" y="2996167"/>
            <a:ext cx="47868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*p =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malloc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(10);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(p != NULL)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p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realloc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(p, 16);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(p != NULL)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теперь выделено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16 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байт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}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память не выделена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}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24233</TotalTime>
  <Words>474</Words>
  <Application>Microsoft Macintosh PowerPoint</Application>
  <PresentationFormat>Widescreen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Работа с памятью ------------------------------------------------------------</vt:lpstr>
      <vt:lpstr>Работа с памятью::Массивы ------------------------------------------------------------</vt:lpstr>
      <vt:lpstr>Работа с памятью ------------------------------------------------------------</vt:lpstr>
      <vt:lpstr>Работа с памятью ------------------------------------------------------------</vt:lpstr>
      <vt:lpstr>Работа с памятью ------------------------------------------------------------</vt:lpstr>
      <vt:lpstr>Работа с памятью ------------------------------------------------------------</vt:lpstr>
      <vt:lpstr>Работа с памятью ------------------------------------------------------------</vt:lpstr>
      <vt:lpstr>Работа с памятью ------------------------------------------------------------</vt:lpstr>
      <vt:lpstr>Аргументы переменной длины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304</cp:revision>
  <dcterms:created xsi:type="dcterms:W3CDTF">2016-07-19T13:17:42Z</dcterms:created>
  <dcterms:modified xsi:type="dcterms:W3CDTF">2016-10-01T21:34:59Z</dcterms:modified>
</cp:coreProperties>
</file>