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9"/>
  </p:notesMasterIdLst>
  <p:sldIdLst>
    <p:sldId id="256" r:id="rId5"/>
    <p:sldId id="257" r:id="rId6"/>
    <p:sldId id="265" r:id="rId7"/>
    <p:sldId id="270" r:id="rId8"/>
    <p:sldId id="263" r:id="rId9"/>
    <p:sldId id="268" r:id="rId10"/>
    <p:sldId id="272" r:id="rId11"/>
    <p:sldId id="273" r:id="rId12"/>
    <p:sldId id="266" r:id="rId13"/>
    <p:sldId id="260" r:id="rId14"/>
    <p:sldId id="267" r:id="rId15"/>
    <p:sldId id="269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5"/>
            <p14:sldId id="270"/>
            <p14:sldId id="263"/>
            <p14:sldId id="268"/>
            <p14:sldId id="272"/>
            <p14:sldId id="273"/>
            <p14:sldId id="266"/>
            <p14:sldId id="260"/>
            <p14:sldId id="267"/>
            <p14:sldId id="269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735EF-B9F2-4297-9B6A-59536028F662}" v="45" dt="2019-09-23T22:03:54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9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community.visualstudi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ka.ms/roslyn" TargetMode="External"/><Relationship Id="rId4" Type="http://schemas.openxmlformats.org/officeDocument/2006/relationships/hyperlink" Target="https://aka.ms/refac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7905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7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analysis project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IntelliCode</a:t>
            </a:r>
          </a:p>
        </p:txBody>
      </p:sp>
    </p:spTree>
    <p:extLst>
      <p:ext uri="{BB962C8B-B14F-4D97-AF65-F5344CB8AC3E}">
        <p14:creationId xmlns:p14="http://schemas.microsoft.com/office/powerpoint/2010/main" val="5138522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Test Explorer</a:t>
            </a:r>
          </a:p>
        </p:txBody>
      </p:sp>
    </p:spTree>
    <p:extLst>
      <p:ext uri="{BB962C8B-B14F-4D97-AF65-F5344CB8AC3E}">
        <p14:creationId xmlns:p14="http://schemas.microsoft.com/office/powerpoint/2010/main" val="15500086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Preview Features</a:t>
            </a:r>
          </a:p>
        </p:txBody>
      </p:sp>
    </p:spTree>
    <p:extLst>
      <p:ext uri="{BB962C8B-B14F-4D97-AF65-F5344CB8AC3E}">
        <p14:creationId xmlns:p14="http://schemas.microsoft.com/office/powerpoint/2010/main" val="1752185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0" y="276637"/>
            <a:ext cx="11354714" cy="1162178"/>
          </a:xfrm>
        </p:spPr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D489FC-34C9-4141-8B5B-FD3B2F70176F}"/>
              </a:ext>
            </a:extLst>
          </p:cNvPr>
          <p:cNvSpPr txBox="1"/>
          <p:nvPr/>
        </p:nvSpPr>
        <p:spPr>
          <a:xfrm>
            <a:off x="489097" y="1378570"/>
            <a:ext cx="12131750" cy="45058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600"/>
              <a:t>File bugs on </a:t>
            </a:r>
            <a:r>
              <a:rPr lang="en-US" sz="3600">
                <a:hlinkClick r:id="rId3"/>
              </a:rPr>
              <a:t>https://developercommunity.visualstudio.com</a:t>
            </a:r>
            <a:r>
              <a:rPr lang="en-US" sz="3600"/>
              <a:t> </a:t>
            </a:r>
          </a:p>
          <a:p>
            <a:r>
              <a:rPr lang="en-US" sz="3600"/>
              <a:t>or directly from Visual Studio!</a:t>
            </a:r>
          </a:p>
          <a:p>
            <a:endParaRPr lang="en-US" sz="3600"/>
          </a:p>
          <a:p>
            <a:r>
              <a:rPr lang="en-US" sz="3600"/>
              <a:t>Docs: </a:t>
            </a:r>
            <a:r>
              <a:rPr lang="en-US" sz="3600">
                <a:hlinkClick r:id="rId4"/>
              </a:rPr>
              <a:t>https://aka.ms/refactor</a:t>
            </a:r>
            <a:r>
              <a:rPr lang="en-US" sz="3600"/>
              <a:t> </a:t>
            </a:r>
          </a:p>
          <a:p>
            <a:r>
              <a:rPr lang="en-US" sz="3600"/>
              <a:t>Our open source GitHub repo:</a:t>
            </a:r>
          </a:p>
          <a:p>
            <a:r>
              <a:rPr lang="en-US" sz="3600">
                <a:hlinkClick r:id="rId5"/>
              </a:rPr>
              <a:t>https://aka.ms/roslyn</a:t>
            </a:r>
            <a:r>
              <a:rPr lang="en-US" sz="360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619320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Increase your .NET Productivity with Visual Studio 2019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Sourabh Somani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47" y="217272"/>
            <a:ext cx="11354714" cy="115879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939F237-6FAD-4945-A5B7-AF67EF8C58A3}"/>
              </a:ext>
            </a:extLst>
          </p:cNvPr>
          <p:cNvSpPr txBox="1"/>
          <p:nvPr/>
        </p:nvSpPr>
        <p:spPr>
          <a:xfrm>
            <a:off x="619760" y="1376065"/>
            <a:ext cx="11354714" cy="539840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Live </a:t>
            </a: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Multi cursor editing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fixes and </a:t>
            </a:r>
            <a:r>
              <a:rPr lang="en-US" sz="3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refactorings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Analyzers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cleanup and </a:t>
            </a:r>
            <a:r>
              <a:rPr lang="en-US" sz="3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EditorConfig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analysis project properties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IntelliCode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Test Explorer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Preview features</a:t>
            </a:r>
          </a:p>
        </p:txBody>
      </p:sp>
    </p:spTree>
    <p:extLst>
      <p:ext uri="{BB962C8B-B14F-4D97-AF65-F5344CB8AC3E}">
        <p14:creationId xmlns:p14="http://schemas.microsoft.com/office/powerpoint/2010/main" val="1259110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Share</a:t>
            </a:r>
          </a:p>
        </p:txBody>
      </p:sp>
    </p:spTree>
    <p:extLst>
      <p:ext uri="{BB962C8B-B14F-4D97-AF65-F5344CB8AC3E}">
        <p14:creationId xmlns:p14="http://schemas.microsoft.com/office/powerpoint/2010/main" val="380297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/>
              <a:t>Collaborative co-editing</a:t>
            </a:r>
          </a:p>
          <a:p>
            <a:r>
              <a:rPr lang="en-US"/>
              <a:t>Co-debugging</a:t>
            </a:r>
          </a:p>
          <a:p>
            <a:r>
              <a:rPr lang="en-US"/>
              <a:t>No environment set-up for the guest</a:t>
            </a:r>
          </a:p>
          <a:p>
            <a:r>
              <a:rPr lang="en-US"/>
              <a:t>Up to 5 guests</a:t>
            </a:r>
          </a:p>
          <a:p>
            <a:r>
              <a:rPr lang="en-US"/>
              <a:t>Read/write access</a:t>
            </a:r>
          </a:p>
          <a:p>
            <a:r>
              <a:rPr lang="en-US"/>
              <a:t>Shared terminal</a:t>
            </a:r>
          </a:p>
          <a:p>
            <a:r>
              <a:rPr lang="en-US"/>
              <a:t>Shared servers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Share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Code fixes and refactorings</a:t>
            </a:r>
          </a:p>
        </p:txBody>
      </p:sp>
    </p:spTree>
    <p:extLst>
      <p:ext uri="{BB962C8B-B14F-4D97-AF65-F5344CB8AC3E}">
        <p14:creationId xmlns:p14="http://schemas.microsoft.com/office/powerpoint/2010/main" val="1545663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0" y="276637"/>
            <a:ext cx="11354714" cy="1162178"/>
          </a:xfrm>
        </p:spPr>
        <p:txBody>
          <a:bodyPr/>
          <a:lstStyle/>
          <a:p>
            <a:r>
              <a:rPr lang="en-US"/>
              <a:t>Code fixes and refactorings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D489FC-34C9-4141-8B5B-FD3B2F70176F}"/>
              </a:ext>
            </a:extLst>
          </p:cNvPr>
          <p:cNvSpPr txBox="1"/>
          <p:nvPr/>
        </p:nvSpPr>
        <p:spPr>
          <a:xfrm>
            <a:off x="799647" y="1438815"/>
            <a:ext cx="12131750" cy="43796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Sync namespace and folder name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Completion for unimported types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Generate parameter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Toggle single line comment or block comment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Split/Merge if statements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Wrap binary expressions, arguments, and call chains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Sort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back!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inside/outside a namespace</a:t>
            </a:r>
          </a:p>
        </p:txBody>
      </p:sp>
    </p:spTree>
    <p:extLst>
      <p:ext uri="{BB962C8B-B14F-4D97-AF65-F5344CB8AC3E}">
        <p14:creationId xmlns:p14="http://schemas.microsoft.com/office/powerpoint/2010/main" val="38213487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/>
              <a:t>Analyzers</a:t>
            </a:r>
          </a:p>
        </p:txBody>
      </p:sp>
    </p:spTree>
    <p:extLst>
      <p:ext uri="{BB962C8B-B14F-4D97-AF65-F5344CB8AC3E}">
        <p14:creationId xmlns:p14="http://schemas.microsoft.com/office/powerpoint/2010/main" val="2970018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/>
              <a:t>EditorConfig and Code cleanup</a:t>
            </a:r>
          </a:p>
        </p:txBody>
      </p:sp>
    </p:spTree>
    <p:extLst>
      <p:ext uri="{BB962C8B-B14F-4D97-AF65-F5344CB8AC3E}">
        <p14:creationId xmlns:p14="http://schemas.microsoft.com/office/powerpoint/2010/main" val="10582249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33052742-8891-4d3f-b728-5f1e2e2f0051">jogallow@microsoft.com</LastSharedByUser>
    <SharedWithUsers xmlns="33052742-8891-4d3f-b728-5f1e2e2f0051">
      <UserInfo>
        <DisplayName>Martin Woodward</DisplayName>
        <AccountId>67</AccountId>
        <AccountType/>
      </UserInfo>
    </SharedWithUsers>
    <LastSharedByTime xmlns="33052742-8891-4d3f-b728-5f1e2e2f0051">2018-03-16T04:12:59+00:00</LastSharedByTime>
    <Is_Collaboration_Space_Locked xmlns="c114fb49-abba-43e5-9438-9ee8fe9637a0" xsi:nil="true"/>
    <Self_Registration_Enabled xmlns="c114fb49-abba-43e5-9438-9ee8fe9637a0" xsi:nil="true"/>
    <Invited_Students xmlns="c114fb49-abba-43e5-9438-9ee8fe9637a0" xsi:nil="true"/>
    <DefaultSectionNames xmlns="c114fb49-abba-43e5-9438-9ee8fe9637a0" xsi:nil="true"/>
    <Templates xmlns="c114fb49-abba-43e5-9438-9ee8fe9637a0" xsi:nil="true"/>
    <Students xmlns="c114fb49-abba-43e5-9438-9ee8fe9637a0">
      <UserInfo>
        <DisplayName/>
        <AccountId xsi:nil="true"/>
        <AccountType/>
      </UserInfo>
    </Students>
    <AppVersion xmlns="c114fb49-abba-43e5-9438-9ee8fe9637a0" xsi:nil="true"/>
    <FolderType xmlns="c114fb49-abba-43e5-9438-9ee8fe9637a0" xsi:nil="true"/>
    <Teachers xmlns="c114fb49-abba-43e5-9438-9ee8fe9637a0">
      <UserInfo>
        <DisplayName/>
        <AccountId xsi:nil="true"/>
        <AccountType/>
      </UserInfo>
    </Teachers>
    <Student_Groups xmlns="c114fb49-abba-43e5-9438-9ee8fe9637a0">
      <UserInfo>
        <DisplayName/>
        <AccountId xsi:nil="true"/>
        <AccountType/>
      </UserInfo>
    </Student_Groups>
    <Invited_Teachers xmlns="c114fb49-abba-43e5-9438-9ee8fe9637a0" xsi:nil="true"/>
    <MediaServiceKeyPoints xmlns="c114fb49-abba-43e5-9438-9ee8fe9637a0" xsi:nil="true"/>
    <Owner xmlns="c114fb49-abba-43e5-9438-9ee8fe9637a0">
      <UserInfo>
        <DisplayName/>
        <AccountId xsi:nil="true"/>
        <AccountType/>
      </UserInfo>
    </Owner>
    <CultureName xmlns="c114fb49-abba-43e5-9438-9ee8fe9637a0" xsi:nil="true"/>
    <Has_Teacher_Only_SectionGroup xmlns="c114fb49-abba-43e5-9438-9ee8fe9637a0" xsi:nil="true"/>
    <NotebookType xmlns="c114fb49-abba-43e5-9438-9ee8fe9637a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52F994855E64AAD8777BFC0038E51" ma:contentTypeVersion="29" ma:contentTypeDescription="Create a new document." ma:contentTypeScope="" ma:versionID="dd2e7b26228605b0118c22c46346b8cf">
  <xsd:schema xmlns:xsd="http://www.w3.org/2001/XMLSchema" xmlns:xs="http://www.w3.org/2001/XMLSchema" xmlns:p="http://schemas.microsoft.com/office/2006/metadata/properties" xmlns:ns3="33052742-8891-4d3f-b728-5f1e2e2f0051" xmlns:ns4="c114fb49-abba-43e5-9438-9ee8fe9637a0" targetNamespace="http://schemas.microsoft.com/office/2006/metadata/properties" ma:root="true" ma:fieldsID="badfa5e9ecf9e4aed45a67fab0352bd6" ns3:_="" ns4:_="">
    <xsd:import namespace="33052742-8891-4d3f-b728-5f1e2e2f0051"/>
    <xsd:import namespace="c114fb49-abba-43e5-9438-9ee8fe9637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052742-8891-4d3f-b728-5f1e2e2f00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4fb49-abba-43e5-9438-9ee8fe9637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9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3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33052742-8891-4d3f-b728-5f1e2e2f0051"/>
    <ds:schemaRef ds:uri="c114fb49-abba-43e5-9438-9ee8fe9637a0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0C1D5A-DBFB-4CAA-B7E4-96FAB0754382}">
  <ds:schemaRefs>
    <ds:schemaRef ds:uri="33052742-8891-4d3f-b728-5f1e2e2f0051"/>
    <ds:schemaRef ds:uri="c114fb49-abba-43e5-9438-9ee8fe9637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160</Words>
  <Application>Microsoft Office PowerPoint</Application>
  <PresentationFormat>Widescreen</PresentationFormat>
  <Paragraphs>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Increase your .NET Productivity with Visual Studio 2019</vt:lpstr>
      <vt:lpstr>Outline</vt:lpstr>
      <vt:lpstr>Live Share</vt:lpstr>
      <vt:lpstr>Live Share</vt:lpstr>
      <vt:lpstr>Code fixes and refactorings</vt:lpstr>
      <vt:lpstr>Code fixes and refactorings</vt:lpstr>
      <vt:lpstr>Analyzers</vt:lpstr>
      <vt:lpstr>EditorConfig and Code cleanup</vt:lpstr>
      <vt:lpstr>Code analysis project properties</vt:lpstr>
      <vt:lpstr>IntelliCode</vt:lpstr>
      <vt:lpstr>Test Explorer</vt:lpstr>
      <vt:lpstr>Preview Features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Sourabh Somani</cp:lastModifiedBy>
  <cp:revision>5</cp:revision>
  <dcterms:created xsi:type="dcterms:W3CDTF">2018-01-09T22:22:16Z</dcterms:created>
  <dcterms:modified xsi:type="dcterms:W3CDTF">2019-09-28T06:49:22Z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0x010100F2A52F994855E64AAD8777BFC0038E51</vt:lpwstr>
  </property>
</Properties>
</file>