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BC1F0-4D62-C34C-B8EB-7360A08E97AD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5A1EA-17E6-5A44-8821-539B6452B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A1EA-17E6-5A44-8821-539B6452BB6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8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A1EA-17E6-5A44-8821-539B6452BB6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85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A1EA-17E6-5A44-8821-539B6452BB6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85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A1EA-17E6-5A44-8821-539B6452BB6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85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85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0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2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8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1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3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36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2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D7A-F6D2-F44A-948D-37D9DFE25599}" type="datetimeFigureOut">
              <a:rPr kumimoji="1" lang="zh-CN" altLang="en-US" smtClean="0"/>
              <a:t>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94E9-CBFF-5C47-9C2A-5FA402A4B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跟踪用户</a:t>
            </a:r>
            <a:endParaRPr kumimoji="1"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09" y="2032001"/>
            <a:ext cx="2565723" cy="1325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79617" y="1187795"/>
            <a:ext cx="688849" cy="844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17980" y="4092309"/>
            <a:ext cx="688849" cy="8442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05" y="3082734"/>
            <a:ext cx="1287253" cy="1009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726" y="895288"/>
            <a:ext cx="1320420" cy="786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608" y="4092308"/>
            <a:ext cx="1320420" cy="786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38" y="2734306"/>
            <a:ext cx="1287253" cy="1009574"/>
          </a:xfrm>
          <a:prstGeom prst="rect">
            <a:avLst/>
          </a:prstGeom>
        </p:spPr>
      </p:pic>
      <p:cxnSp>
        <p:nvCxnSpPr>
          <p:cNvPr id="16" name="直线箭头连接符 15"/>
          <p:cNvCxnSpPr/>
          <p:nvPr/>
        </p:nvCxnSpPr>
        <p:spPr>
          <a:xfrm flipV="1">
            <a:off x="5776478" y="1807884"/>
            <a:ext cx="863249" cy="6051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918232" y="3155278"/>
            <a:ext cx="863249" cy="5202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262404" y="3357538"/>
            <a:ext cx="0" cy="676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3137577" y="3337137"/>
            <a:ext cx="442825" cy="6971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2158122" y="2889580"/>
            <a:ext cx="1123463" cy="265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668465" y="1957294"/>
            <a:ext cx="911936" cy="3287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Socket</a:t>
            </a:r>
            <a:r>
              <a:rPr kumimoji="1" lang="zh-CN" altLang="en-US" sz="3200" dirty="0" smtClean="0"/>
              <a:t>连接</a:t>
            </a:r>
            <a:endParaRPr kumimoji="1"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16" y="2071537"/>
            <a:ext cx="2565723" cy="1325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79617" y="1187795"/>
            <a:ext cx="688849" cy="8442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366" y="4196896"/>
            <a:ext cx="1320420" cy="786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38" y="2734306"/>
            <a:ext cx="1287253" cy="1009574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 flipH="1">
            <a:off x="3004768" y="3397073"/>
            <a:ext cx="1488848" cy="6971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2158122" y="3003177"/>
            <a:ext cx="2116618" cy="152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668466" y="1957294"/>
            <a:ext cx="1929993" cy="6200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 rot="1231670">
            <a:off x="2930062" y="1841501"/>
            <a:ext cx="1472322" cy="38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Socket</a:t>
            </a:r>
            <a:endParaRPr kumimoji="1" lang="zh-CN" altLang="en-US" sz="18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 rot="19965707">
            <a:off x="2797063" y="3336747"/>
            <a:ext cx="1472322" cy="38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Socket</a:t>
            </a:r>
            <a:endParaRPr kumimoji="1" lang="zh-CN" altLang="en-US" sz="1800" dirty="0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 rot="21345170">
            <a:off x="2421009" y="2680878"/>
            <a:ext cx="1472322" cy="38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Socket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759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HTTP</a:t>
            </a:r>
            <a:r>
              <a:rPr kumimoji="1" lang="zh-CN" altLang="en-US" sz="3200" dirty="0" smtClean="0"/>
              <a:t>连接</a:t>
            </a:r>
            <a:endParaRPr kumimoji="1"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16" y="2071537"/>
            <a:ext cx="2565723" cy="1325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79617" y="1187795"/>
            <a:ext cx="688849" cy="8442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366" y="4196896"/>
            <a:ext cx="1320420" cy="786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38" y="2734306"/>
            <a:ext cx="1287253" cy="1009574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 flipH="1">
            <a:off x="3004768" y="3397073"/>
            <a:ext cx="1488848" cy="6971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2158122" y="3003177"/>
            <a:ext cx="2116618" cy="152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668466" y="1957294"/>
            <a:ext cx="1929993" cy="6200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 rot="1231670">
            <a:off x="2930062" y="1841501"/>
            <a:ext cx="1472322" cy="38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HTTP</a:t>
            </a:r>
            <a:endParaRPr kumimoji="1" lang="zh-CN" altLang="en-US" sz="18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 rot="19965707">
            <a:off x="2797063" y="3336747"/>
            <a:ext cx="1472322" cy="38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HTTP</a:t>
            </a:r>
            <a:endParaRPr kumimoji="1" lang="zh-CN" altLang="en-US" sz="1800" dirty="0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 rot="21345170">
            <a:off x="2421009" y="2680878"/>
            <a:ext cx="1472322" cy="38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HTTP</a:t>
            </a:r>
            <a:endParaRPr kumimoji="1" lang="zh-CN" altLang="en-US" sz="1800" dirty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493616" y="1406535"/>
            <a:ext cx="4544165" cy="550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客户端每次连接，都相当于全新的用户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08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用户凭证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81" y="2478130"/>
            <a:ext cx="1787235" cy="168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53769" y="1476994"/>
            <a:ext cx="697868" cy="9464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730" y="3555175"/>
            <a:ext cx="1187532" cy="1068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323" y="1455887"/>
            <a:ext cx="887681" cy="11983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439277" y="3028208"/>
            <a:ext cx="928525" cy="2007652"/>
          </a:xfrm>
          <a:prstGeom prst="rect">
            <a:avLst/>
          </a:prstGeom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957956" y="114202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/>
          </a:p>
        </p:txBody>
      </p:sp>
      <p:sp>
        <p:nvSpPr>
          <p:cNvPr id="10" name="椭圆形标注 9"/>
          <p:cNvSpPr/>
          <p:nvPr/>
        </p:nvSpPr>
        <p:spPr>
          <a:xfrm>
            <a:off x="3694713" y="1142030"/>
            <a:ext cx="2045287" cy="1025217"/>
          </a:xfrm>
          <a:prstGeom prst="wedgeEllipseCallout">
            <a:avLst>
              <a:gd name="adj1" fmla="val -4301"/>
              <a:gd name="adj2" fmla="val 798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快拿会员卡认卡不认人</a:t>
            </a: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需要解决的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个问题</a:t>
            </a:r>
            <a:endParaRPr kumimoji="1" lang="zh-CN" altLang="en-US" sz="32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957956" y="114202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5800" y="1277896"/>
            <a:ext cx="7772400" cy="236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Ø"/>
            </a:pPr>
            <a:r>
              <a:rPr kumimoji="1" lang="zh-CN" altLang="en-US" sz="2000" dirty="0" smtClean="0"/>
              <a:t>客户端如何保存这个字符串（凭证）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marL="342900" indent="-342900" algn="l"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 algn="l">
              <a:buFont typeface="Wingdings" charset="2"/>
              <a:buChar char="Ø"/>
            </a:pPr>
            <a:r>
              <a:rPr kumimoji="1" lang="zh-CN" altLang="en-US" sz="2000" dirty="0" smtClean="0"/>
              <a:t>如何将这个字符串发送到服务器</a:t>
            </a:r>
            <a:endParaRPr kumimoji="1" lang="en-US" altLang="zh-CN" sz="2000" dirty="0" smtClean="0"/>
          </a:p>
          <a:p>
            <a:pPr marL="342900" indent="-342900" algn="l">
              <a:buFont typeface="Wingdings" charset="2"/>
              <a:buChar char="Ø"/>
            </a:pPr>
            <a:endParaRPr kumimoji="1" lang="en-US" altLang="zh-CN" sz="2000" dirty="0" smtClean="0"/>
          </a:p>
          <a:p>
            <a:pPr marL="342900" indent="-342900" algn="l"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 algn="l">
              <a:buFont typeface="Wingdings" charset="2"/>
              <a:buChar char="Ø"/>
            </a:pPr>
            <a:r>
              <a:rPr kumimoji="1" lang="zh-CN" altLang="en-US" sz="2000" dirty="0" smtClean="0"/>
              <a:t>与该客户端相关的数据保存到哪里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324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客户端如何保存这个字符串</a:t>
            </a:r>
            <a:endParaRPr kumimoji="1" lang="zh-CN" altLang="en-US" sz="32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957956" y="114202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5800" y="1277896"/>
            <a:ext cx="7772400" cy="236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最好的保存方式：</a:t>
            </a:r>
            <a:r>
              <a:rPr kumimoji="1" lang="zh-CN" altLang="zh-CN" sz="2000" dirty="0" smtClean="0"/>
              <a:t>C</a:t>
            </a:r>
            <a:r>
              <a:rPr kumimoji="1" lang="en-US" altLang="zh-CN" sz="2000" dirty="0" err="1" smtClean="0"/>
              <a:t>ookie</a:t>
            </a:r>
            <a:r>
              <a:rPr kumimoji="1" lang="zh-CN" altLang="en-US" sz="2000" dirty="0" smtClean="0"/>
              <a:t>文件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198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zh-CN" altLang="en-US" sz="3200" dirty="0" smtClean="0"/>
              <a:t>如何将这个字符串发送到服务器</a:t>
            </a:r>
            <a:endParaRPr kumimoji="1" lang="en-US" altLang="zh-CN" sz="3200" dirty="0" smtClean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957956" y="114202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5800" y="1277896"/>
            <a:ext cx="7772400" cy="236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通过</a:t>
            </a:r>
            <a:r>
              <a:rPr kumimoji="1" lang="en-US" altLang="zh-CN" sz="2000" dirty="0" smtClean="0"/>
              <a:t>HTTP</a:t>
            </a:r>
            <a:r>
              <a:rPr kumimoji="1" lang="zh-CN" altLang="en-US" sz="2000" dirty="0" smtClean="0"/>
              <a:t>请求头发送凭证字符串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198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879"/>
            <a:ext cx="7772400" cy="1102519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zh-CN" altLang="en-US" sz="3200" dirty="0" smtClean="0"/>
              <a:t>与该客户端相关的数据保存到哪里</a:t>
            </a:r>
            <a:endParaRPr kumimoji="1" lang="zh-CN" altLang="en-US" sz="32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957956" y="114202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17508" y="1288398"/>
            <a:ext cx="8212848" cy="236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服务器的内存或数据库（内存数据库、键值数据库、关系数据库等）中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5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</Words>
  <Application>Microsoft Macintosh PowerPoint</Application>
  <PresentationFormat>全屏显示(16:9)</PresentationFormat>
  <Paragraphs>32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Session与Cookie简介</vt:lpstr>
      <vt:lpstr>跟踪用户</vt:lpstr>
      <vt:lpstr>Socket连接</vt:lpstr>
      <vt:lpstr>HTTP连接</vt:lpstr>
      <vt:lpstr>用户凭证</vt:lpstr>
      <vt:lpstr>需要解决的3个问题</vt:lpstr>
      <vt:lpstr>客户端如何保存这个字符串</vt:lpstr>
      <vt:lpstr>如何将这个字符串发送到服务器</vt:lpstr>
      <vt:lpstr>与该客户端相关的数据保存到哪里</vt:lpstr>
    </vt:vector>
  </TitlesOfParts>
  <Company>ori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li</dc:creator>
  <cp:lastModifiedBy>NING LI</cp:lastModifiedBy>
  <cp:revision>29</cp:revision>
  <dcterms:created xsi:type="dcterms:W3CDTF">2018-11-22T09:22:39Z</dcterms:created>
  <dcterms:modified xsi:type="dcterms:W3CDTF">2018-11-24T12:48:09Z</dcterms:modified>
</cp:coreProperties>
</file>