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Triangulation of eIDSR and Lab MR cases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Robinson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eIDSR national level MR data by indicator</a:t>
            </a:r>
          </a:p>
        </p:txBody>
      </p:sp>
      <p:pic>
        <p:nvPicPr>
          <p:cNvPr descr="MR-Lab-eIDSR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eIDSR national MR cases reported by month</a:t>
            </a:r>
          </a:p>
        </p:txBody>
      </p:sp>
      <p:pic>
        <p:nvPicPr>
          <p:cNvPr descr="MR-Lab-eIDSR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eIDSR District level MR cases investaged from Sep to Nov 2023</a:t>
            </a:r>
          </a:p>
        </p:txBody>
      </p:sp>
      <p:pic>
        <p:nvPicPr>
          <p:cNvPr descr="MR-Lab-eIDSR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- National level MR cases investigated by month</a:t>
            </a:r>
          </a:p>
        </p:txBody>
      </p:sp>
      <p:pic>
        <p:nvPicPr>
          <p:cNvPr descr="MR-Lab-eIDSR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- District (20) level AFP cases investigated from Sep to Oct 2023</a:t>
            </a:r>
          </a:p>
        </p:txBody>
      </p:sp>
      <p:pic>
        <p:nvPicPr>
          <p:cNvPr descr="MR-Lab-eIDSR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AFP cases investigated and reported to the Lab vs eIDSR by District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organisationunitname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eIDSR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Lab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Bulambuli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Kalungu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Soroti 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Triangulation of eIDSR and Lab MR cases</dc:title>
  <dc:creator>Robinson</dc:creator>
  <cp:keywords/>
  <dcterms:created xsi:type="dcterms:W3CDTF">2023-11-20T18:31:02Z</dcterms:created>
  <dcterms:modified xsi:type="dcterms:W3CDTF">2023-11-20T18:31:02Z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